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1312" r:id="rId3"/>
    <p:sldId id="317" r:id="rId4"/>
    <p:sldId id="1293" r:id="rId5"/>
    <p:sldId id="1295" r:id="rId6"/>
    <p:sldId id="339" r:id="rId7"/>
    <p:sldId id="1301" r:id="rId8"/>
    <p:sldId id="1305" r:id="rId9"/>
    <p:sldId id="1302" r:id="rId10"/>
    <p:sldId id="1256" r:id="rId11"/>
    <p:sldId id="1259" r:id="rId12"/>
    <p:sldId id="1257" r:id="rId13"/>
    <p:sldId id="1307" r:id="rId14"/>
    <p:sldId id="1260" r:id="rId15"/>
    <p:sldId id="1309" r:id="rId16"/>
    <p:sldId id="1310" r:id="rId17"/>
    <p:sldId id="1311" r:id="rId18"/>
    <p:sldId id="1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587" autoAdjust="0"/>
    <p:restoredTop sz="86375" autoAdjust="0"/>
  </p:normalViewPr>
  <p:slideViewPr>
    <p:cSldViewPr snapToGrid="0">
      <p:cViewPr varScale="1">
        <p:scale>
          <a:sx n="63" d="100"/>
          <a:sy n="63" d="100"/>
        </p:scale>
        <p:origin x="52" y="72"/>
      </p:cViewPr>
      <p:guideLst/>
    </p:cSldViewPr>
  </p:slideViewPr>
  <p:outlineViewPr>
    <p:cViewPr>
      <p:scale>
        <a:sx n="33" d="100"/>
        <a:sy n="33" d="100"/>
      </p:scale>
      <p:origin x="0" y="-124"/>
    </p:cViewPr>
  </p:outlineViewPr>
  <p:notesTextViewPr>
    <p:cViewPr>
      <p:scale>
        <a:sx n="3" d="2"/>
        <a:sy n="3" d="2"/>
      </p:scale>
      <p:origin x="0" y="0"/>
    </p:cViewPr>
  </p:notesTextViewPr>
  <p:sorterViewPr>
    <p:cViewPr>
      <p:scale>
        <a:sx n="100" d="100"/>
        <a:sy n="100" d="100"/>
      </p:scale>
      <p:origin x="0" y="-9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917CD-4CBD-4C0B-8A99-3D4185F5D941}" type="datetimeFigureOut">
              <a:rPr lang="en-US" smtClean="0"/>
              <a:t>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B0D0D-AC5A-49D8-84E8-7359F55160E9}" type="slidenum">
              <a:rPr lang="en-US" smtClean="0"/>
              <a:t>‹#›</a:t>
            </a:fld>
            <a:endParaRPr lang="en-US"/>
          </a:p>
        </p:txBody>
      </p:sp>
    </p:spTree>
    <p:extLst>
      <p:ext uri="{BB962C8B-B14F-4D97-AF65-F5344CB8AC3E}">
        <p14:creationId xmlns:p14="http://schemas.microsoft.com/office/powerpoint/2010/main" val="193626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03BA2E-2018-A846-8DDA-546EB20EC5B4}" type="slidenum">
              <a:rPr lang="en-US" smtClean="0"/>
              <a:pPr/>
              <a:t>6</a:t>
            </a:fld>
            <a:endParaRPr lang="en-US"/>
          </a:p>
        </p:txBody>
      </p:sp>
    </p:spTree>
    <p:extLst>
      <p:ext uri="{BB962C8B-B14F-4D97-AF65-F5344CB8AC3E}">
        <p14:creationId xmlns:p14="http://schemas.microsoft.com/office/powerpoint/2010/main" val="305923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ethically = inappropriate from an indigenous perspective</a:t>
            </a:r>
          </a:p>
        </p:txBody>
      </p:sp>
      <p:sp>
        <p:nvSpPr>
          <p:cNvPr id="4" name="Slide Number Placeholder 3"/>
          <p:cNvSpPr>
            <a:spLocks noGrp="1"/>
          </p:cNvSpPr>
          <p:nvPr>
            <p:ph type="sldNum" sz="quarter" idx="5"/>
          </p:nvPr>
        </p:nvSpPr>
        <p:spPr/>
        <p:txBody>
          <a:bodyPr/>
          <a:lstStyle/>
          <a:p>
            <a:fld id="{C503BA2E-2018-A846-8DDA-546EB20EC5B4}" type="slidenum">
              <a:rPr lang="en-US" smtClean="0"/>
              <a:pPr/>
              <a:t>12</a:t>
            </a:fld>
            <a:endParaRPr lang="en-US"/>
          </a:p>
        </p:txBody>
      </p:sp>
    </p:spTree>
    <p:extLst>
      <p:ext uri="{BB962C8B-B14F-4D97-AF65-F5344CB8AC3E}">
        <p14:creationId xmlns:p14="http://schemas.microsoft.com/office/powerpoint/2010/main" val="1843828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imple Dark - Title Slide" type="title" preserve="1">
  <p:cSld name="Simple Dark - Title Slide">
    <p:bg>
      <p:bgPr>
        <a:blipFill dpi="0" rotWithShape="1">
          <a:blip r:embed="rId2">
            <a:lum/>
          </a:blip>
          <a:srcRect/>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0" y="1800"/>
            <a:ext cx="7313600" cy="68580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1" name="Google Shape;11;p2"/>
          <p:cNvPicPr preferRelativeResize="0"/>
          <p:nvPr/>
        </p:nvPicPr>
        <p:blipFill>
          <a:blip r:embed="rId3">
            <a:alphaModFix/>
          </a:blip>
          <a:stretch>
            <a:fillRect/>
          </a:stretch>
        </p:blipFill>
        <p:spPr>
          <a:xfrm>
            <a:off x="0" y="-13502"/>
            <a:ext cx="3829467" cy="1489267"/>
          </a:xfrm>
          <a:prstGeom prst="rect">
            <a:avLst/>
          </a:prstGeom>
          <a:noFill/>
          <a:ln>
            <a:noFill/>
          </a:ln>
        </p:spPr>
      </p:pic>
      <p:sp>
        <p:nvSpPr>
          <p:cNvPr id="12" name="Google Shape;12;p2"/>
          <p:cNvSpPr/>
          <p:nvPr/>
        </p:nvSpPr>
        <p:spPr>
          <a:xfrm>
            <a:off x="7313600" y="180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3" name="Google Shape;13;p2"/>
          <p:cNvSpPr txBox="1">
            <a:spLocks noGrp="1"/>
          </p:cNvSpPr>
          <p:nvPr>
            <p:ph type="title"/>
          </p:nvPr>
        </p:nvSpPr>
        <p:spPr>
          <a:xfrm>
            <a:off x="913500" y="1821500"/>
            <a:ext cx="5465528" cy="3467200"/>
          </a:xfrm>
          <a:prstGeom prst="rect">
            <a:avLst/>
          </a:prstGeom>
        </p:spPr>
        <p:txBody>
          <a:bodyPr spcFirstLastPara="1" wrap="square" lIns="91425" tIns="91425" rIns="0" bIns="91425" anchor="b" anchorCtr="0">
            <a:normAutofit/>
          </a:bodyPr>
          <a:lstStyle>
            <a:lvl1pPr lvl="0">
              <a:spcBef>
                <a:spcPts val="0"/>
              </a:spcBef>
              <a:spcAft>
                <a:spcPts val="0"/>
              </a:spcAft>
              <a:buClr>
                <a:srgbClr val="E7C221"/>
              </a:buClr>
              <a:buSzPts val="3500"/>
              <a:buNone/>
              <a:defRPr sz="4667" b="1" i="0">
                <a:solidFill>
                  <a:srgbClr val="E7C221"/>
                </a:solidFill>
                <a:latin typeface="Georgia" panose="02040502050405020303" pitchFamily="18" charset="0"/>
              </a:defRPr>
            </a:lvl1pPr>
            <a:lvl2pPr lvl="1">
              <a:spcBef>
                <a:spcPts val="0"/>
              </a:spcBef>
              <a:spcAft>
                <a:spcPts val="0"/>
              </a:spcAft>
              <a:buClr>
                <a:srgbClr val="E7C221"/>
              </a:buClr>
              <a:buSzPts val="3500"/>
              <a:buNone/>
              <a:defRPr sz="4667">
                <a:solidFill>
                  <a:srgbClr val="E7C221"/>
                </a:solidFill>
              </a:defRPr>
            </a:lvl2pPr>
            <a:lvl3pPr lvl="2">
              <a:spcBef>
                <a:spcPts val="0"/>
              </a:spcBef>
              <a:spcAft>
                <a:spcPts val="0"/>
              </a:spcAft>
              <a:buClr>
                <a:srgbClr val="E7C221"/>
              </a:buClr>
              <a:buSzPts val="3500"/>
              <a:buNone/>
              <a:defRPr sz="4667">
                <a:solidFill>
                  <a:srgbClr val="E7C221"/>
                </a:solidFill>
              </a:defRPr>
            </a:lvl3pPr>
            <a:lvl4pPr lvl="3">
              <a:spcBef>
                <a:spcPts val="0"/>
              </a:spcBef>
              <a:spcAft>
                <a:spcPts val="0"/>
              </a:spcAft>
              <a:buClr>
                <a:srgbClr val="E7C221"/>
              </a:buClr>
              <a:buSzPts val="3500"/>
              <a:buNone/>
              <a:defRPr sz="4667">
                <a:solidFill>
                  <a:srgbClr val="E7C221"/>
                </a:solidFill>
              </a:defRPr>
            </a:lvl4pPr>
            <a:lvl5pPr lvl="4">
              <a:spcBef>
                <a:spcPts val="0"/>
              </a:spcBef>
              <a:spcAft>
                <a:spcPts val="0"/>
              </a:spcAft>
              <a:buClr>
                <a:srgbClr val="E7C221"/>
              </a:buClr>
              <a:buSzPts val="3500"/>
              <a:buNone/>
              <a:defRPr sz="4667">
                <a:solidFill>
                  <a:srgbClr val="E7C221"/>
                </a:solidFill>
              </a:defRPr>
            </a:lvl5pPr>
            <a:lvl6pPr lvl="5">
              <a:spcBef>
                <a:spcPts val="0"/>
              </a:spcBef>
              <a:spcAft>
                <a:spcPts val="0"/>
              </a:spcAft>
              <a:buClr>
                <a:srgbClr val="E7C221"/>
              </a:buClr>
              <a:buSzPts val="3500"/>
              <a:buNone/>
              <a:defRPr sz="4667">
                <a:solidFill>
                  <a:srgbClr val="E7C221"/>
                </a:solidFill>
              </a:defRPr>
            </a:lvl6pPr>
            <a:lvl7pPr lvl="6">
              <a:spcBef>
                <a:spcPts val="0"/>
              </a:spcBef>
              <a:spcAft>
                <a:spcPts val="0"/>
              </a:spcAft>
              <a:buClr>
                <a:srgbClr val="E7C221"/>
              </a:buClr>
              <a:buSzPts val="3500"/>
              <a:buNone/>
              <a:defRPr sz="4667">
                <a:solidFill>
                  <a:srgbClr val="E7C221"/>
                </a:solidFill>
              </a:defRPr>
            </a:lvl7pPr>
            <a:lvl8pPr lvl="7">
              <a:spcBef>
                <a:spcPts val="0"/>
              </a:spcBef>
              <a:spcAft>
                <a:spcPts val="0"/>
              </a:spcAft>
              <a:buClr>
                <a:srgbClr val="E7C221"/>
              </a:buClr>
              <a:buSzPts val="3500"/>
              <a:buNone/>
              <a:defRPr sz="4667">
                <a:solidFill>
                  <a:srgbClr val="E7C221"/>
                </a:solidFill>
              </a:defRPr>
            </a:lvl8pPr>
            <a:lvl9pPr lvl="8">
              <a:spcBef>
                <a:spcPts val="0"/>
              </a:spcBef>
              <a:spcAft>
                <a:spcPts val="0"/>
              </a:spcAft>
              <a:buClr>
                <a:srgbClr val="E7C221"/>
              </a:buClr>
              <a:buSzPts val="3500"/>
              <a:buNone/>
              <a:defRPr sz="4667">
                <a:solidFill>
                  <a:srgbClr val="E7C221"/>
                </a:solidFill>
              </a:defRPr>
            </a:lvl9pPr>
          </a:lstStyle>
          <a:p>
            <a:endParaRPr/>
          </a:p>
        </p:txBody>
      </p:sp>
      <p:sp>
        <p:nvSpPr>
          <p:cNvPr id="14" name="Google Shape;14;p2"/>
          <p:cNvSpPr txBox="1">
            <a:spLocks noGrp="1"/>
          </p:cNvSpPr>
          <p:nvPr>
            <p:ph type="subTitle" idx="1"/>
          </p:nvPr>
        </p:nvSpPr>
        <p:spPr>
          <a:xfrm>
            <a:off x="913500" y="5398633"/>
            <a:ext cx="5465528" cy="822800"/>
          </a:xfrm>
          <a:prstGeom prst="rect">
            <a:avLst/>
          </a:prstGeom>
        </p:spPr>
        <p:txBody>
          <a:bodyPr spcFirstLastPara="1" wrap="square" lIns="91440" tIns="91425" rIns="0" bIns="91425" anchor="t" anchorCtr="0">
            <a:noAutofit/>
          </a:bodyPr>
          <a:lstStyle>
            <a:lvl1pPr marL="0" lvl="0" indent="0" algn="l">
              <a:spcBef>
                <a:spcPts val="0"/>
              </a:spcBef>
              <a:spcAft>
                <a:spcPts val="0"/>
              </a:spcAft>
              <a:buClr>
                <a:schemeClr val="lt1"/>
              </a:buClr>
              <a:buSzPts val="1400"/>
              <a:buNone/>
              <a:defRPr sz="1867" b="1" i="0">
                <a:solidFill>
                  <a:schemeClr val="lt1"/>
                </a:solidFill>
                <a:latin typeface="Helvetica" panose="020B0604020202020204" pitchFamily="34" charset="0"/>
                <a:cs typeface="Helvetica"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7600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Light Left" preserve="1">
  <p:cSld name="Blank Light Left">
    <p:spTree>
      <p:nvGrpSpPr>
        <p:cNvPr id="1" name="Shape 74"/>
        <p:cNvGrpSpPr/>
        <p:nvPr/>
      </p:nvGrpSpPr>
      <p:grpSpPr>
        <a:xfrm>
          <a:off x="0" y="0"/>
          <a:ext cx="0" cy="0"/>
          <a:chOff x="0" y="0"/>
          <a:chExt cx="0" cy="0"/>
        </a:xfrm>
      </p:grpSpPr>
      <p:sp>
        <p:nvSpPr>
          <p:cNvPr id="75" name="Google Shape;75;p11"/>
          <p:cNvSpPr/>
          <p:nvPr/>
        </p:nvSpPr>
        <p:spPr>
          <a:xfrm>
            <a:off x="0" y="9037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76" name="Google Shape;76;p11"/>
          <p:cNvSpPr/>
          <p:nvPr/>
        </p:nvSpPr>
        <p:spPr>
          <a:xfrm>
            <a:off x="0" y="-10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77" name="Google Shape;77;p11"/>
          <p:cNvPicPr preferRelativeResize="0"/>
          <p:nvPr/>
        </p:nvPicPr>
        <p:blipFill>
          <a:blip r:embed="rId2">
            <a:alphaModFix/>
          </a:blip>
          <a:stretch>
            <a:fillRect/>
          </a:stretch>
        </p:blipFill>
        <p:spPr>
          <a:xfrm>
            <a:off x="19667" y="5283"/>
            <a:ext cx="909067" cy="898421"/>
          </a:xfrm>
          <a:prstGeom prst="rect">
            <a:avLst/>
          </a:prstGeom>
          <a:noFill/>
          <a:ln>
            <a:noFill/>
          </a:ln>
        </p:spPr>
      </p:pic>
      <p:sp>
        <p:nvSpPr>
          <p:cNvPr id="78" name="Google Shape;78;p11"/>
          <p:cNvSpPr/>
          <p:nvPr/>
        </p:nvSpPr>
        <p:spPr>
          <a:xfrm>
            <a:off x="914400"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79" name="Google Shape;79;p11"/>
          <p:cNvSpPr txBox="1">
            <a:spLocks noGrp="1"/>
          </p:cNvSpPr>
          <p:nvPr>
            <p:ph type="sldNum" idx="12"/>
          </p:nvPr>
        </p:nvSpPr>
        <p:spPr>
          <a:xfrm>
            <a:off x="160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80" name="Google Shape;80;p11"/>
          <p:cNvSpPr txBox="1">
            <a:spLocks noGrp="1"/>
          </p:cNvSpPr>
          <p:nvPr>
            <p:ph type="subTitle" idx="1"/>
          </p:nvPr>
        </p:nvSpPr>
        <p:spPr>
          <a:xfrm>
            <a:off x="1364967" y="6190400"/>
            <a:ext cx="5191600" cy="4260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SzPts val="700"/>
              <a:buNone/>
              <a:defRPr sz="933" b="1" i="0">
                <a:latin typeface="Helvetica" panose="020B0604020202020204" pitchFamily="34" charset="0"/>
                <a:cs typeface="Helvetica" panose="020B0604020202020204" pitchFamily="34" charset="0"/>
              </a:defRPr>
            </a:lvl1pPr>
            <a:lvl2pPr lvl="1" rtl="0">
              <a:spcBef>
                <a:spcPts val="0"/>
              </a:spcBef>
              <a:spcAft>
                <a:spcPts val="0"/>
              </a:spcAft>
              <a:buSzPts val="700"/>
              <a:buNone/>
              <a:defRPr sz="933"/>
            </a:lvl2pPr>
            <a:lvl3pPr lvl="2" rtl="0">
              <a:spcBef>
                <a:spcPts val="0"/>
              </a:spcBef>
              <a:spcAft>
                <a:spcPts val="0"/>
              </a:spcAft>
              <a:buSzPts val="700"/>
              <a:buNone/>
              <a:defRPr sz="933"/>
            </a:lvl3pPr>
            <a:lvl4pPr lvl="3" rtl="0">
              <a:spcBef>
                <a:spcPts val="0"/>
              </a:spcBef>
              <a:spcAft>
                <a:spcPts val="0"/>
              </a:spcAft>
              <a:buSzPts val="700"/>
              <a:buNone/>
              <a:defRPr sz="933"/>
            </a:lvl4pPr>
            <a:lvl5pPr lvl="4" rtl="0">
              <a:spcBef>
                <a:spcPts val="0"/>
              </a:spcBef>
              <a:spcAft>
                <a:spcPts val="0"/>
              </a:spcAft>
              <a:buSzPts val="700"/>
              <a:buNone/>
              <a:defRPr sz="933"/>
            </a:lvl5pPr>
            <a:lvl6pPr lvl="5" rtl="0">
              <a:spcBef>
                <a:spcPts val="0"/>
              </a:spcBef>
              <a:spcAft>
                <a:spcPts val="0"/>
              </a:spcAft>
              <a:buSzPts val="700"/>
              <a:buNone/>
              <a:defRPr sz="933"/>
            </a:lvl6pPr>
            <a:lvl7pPr lvl="6" rtl="0">
              <a:spcBef>
                <a:spcPts val="0"/>
              </a:spcBef>
              <a:spcAft>
                <a:spcPts val="0"/>
              </a:spcAft>
              <a:buSzPts val="700"/>
              <a:buNone/>
              <a:defRPr sz="933"/>
            </a:lvl7pPr>
            <a:lvl8pPr lvl="7" rtl="0">
              <a:spcBef>
                <a:spcPts val="0"/>
              </a:spcBef>
              <a:spcAft>
                <a:spcPts val="0"/>
              </a:spcAft>
              <a:buSzPts val="700"/>
              <a:buNone/>
              <a:defRPr sz="933"/>
            </a:lvl8pPr>
            <a:lvl9pPr lvl="8"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167965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Dark Left" preserve="1">
  <p:cSld name="Title and Body Dark Left">
    <p:bg>
      <p:bgPr>
        <a:solidFill>
          <a:srgbClr val="002846"/>
        </a:solidFill>
        <a:effectLst/>
      </p:bgPr>
    </p:bg>
    <p:spTree>
      <p:nvGrpSpPr>
        <p:cNvPr id="1" name="Shape 81"/>
        <p:cNvGrpSpPr/>
        <p:nvPr/>
      </p:nvGrpSpPr>
      <p:grpSpPr>
        <a:xfrm>
          <a:off x="0" y="0"/>
          <a:ext cx="0" cy="0"/>
          <a:chOff x="0" y="0"/>
          <a:chExt cx="0" cy="0"/>
        </a:xfrm>
      </p:grpSpPr>
      <p:sp>
        <p:nvSpPr>
          <p:cNvPr id="82" name="Google Shape;82;p12"/>
          <p:cNvSpPr/>
          <p:nvPr/>
        </p:nvSpPr>
        <p:spPr>
          <a:xfrm>
            <a:off x="0" y="9037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83" name="Google Shape;83;p12"/>
          <p:cNvSpPr/>
          <p:nvPr/>
        </p:nvSpPr>
        <p:spPr>
          <a:xfrm>
            <a:off x="0" y="-10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84" name="Google Shape;84;p12"/>
          <p:cNvPicPr preferRelativeResize="0"/>
          <p:nvPr/>
        </p:nvPicPr>
        <p:blipFill>
          <a:blip r:embed="rId2">
            <a:alphaModFix/>
          </a:blip>
          <a:stretch>
            <a:fillRect/>
          </a:stretch>
        </p:blipFill>
        <p:spPr>
          <a:xfrm>
            <a:off x="19667" y="5283"/>
            <a:ext cx="909067" cy="898421"/>
          </a:xfrm>
          <a:prstGeom prst="rect">
            <a:avLst/>
          </a:prstGeom>
          <a:noFill/>
          <a:ln>
            <a:noFill/>
          </a:ln>
        </p:spPr>
      </p:pic>
      <p:sp>
        <p:nvSpPr>
          <p:cNvPr id="85" name="Google Shape;85;p12"/>
          <p:cNvSpPr/>
          <p:nvPr/>
        </p:nvSpPr>
        <p:spPr>
          <a:xfrm>
            <a:off x="914400"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86" name="Google Shape;86;p12"/>
          <p:cNvSpPr txBox="1">
            <a:spLocks noGrp="1"/>
          </p:cNvSpPr>
          <p:nvPr>
            <p:ph type="title"/>
          </p:nvPr>
        </p:nvSpPr>
        <p:spPr>
          <a:xfrm>
            <a:off x="1682507" y="680300"/>
            <a:ext cx="5341200" cy="1207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b="1" i="0">
                <a:solidFill>
                  <a:schemeClr val="lt1"/>
                </a:solidFill>
                <a:latin typeface="Georgia" panose="02040502050405020303" pitchFamily="18" charset="0"/>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7" name="Google Shape;87;p12"/>
          <p:cNvSpPr txBox="1">
            <a:spLocks noGrp="1"/>
          </p:cNvSpPr>
          <p:nvPr>
            <p:ph type="body" idx="1"/>
          </p:nvPr>
        </p:nvSpPr>
        <p:spPr>
          <a:xfrm>
            <a:off x="1682507" y="2207600"/>
            <a:ext cx="9294000" cy="33468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Clr>
                <a:schemeClr val="lt1"/>
              </a:buClr>
              <a:buSzPts val="1800"/>
              <a:buNone/>
              <a:defRPr sz="2133" b="0" i="0">
                <a:solidFill>
                  <a:schemeClr val="lt1"/>
                </a:solidFill>
                <a:latin typeface="Helvetica" panose="020B0604020202020204" pitchFamily="34" charset="0"/>
                <a:cs typeface="Helvetica" panose="020B0604020202020204" pitchFamily="34" charset="0"/>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88" name="Google Shape;88;p12"/>
          <p:cNvSpPr txBox="1">
            <a:spLocks noGrp="1"/>
          </p:cNvSpPr>
          <p:nvPr>
            <p:ph type="sldNum" idx="12"/>
          </p:nvPr>
        </p:nvSpPr>
        <p:spPr>
          <a:xfrm>
            <a:off x="160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89" name="Google Shape;89;p12"/>
          <p:cNvSpPr txBox="1">
            <a:spLocks noGrp="1"/>
          </p:cNvSpPr>
          <p:nvPr>
            <p:ph type="subTitle" idx="2"/>
          </p:nvPr>
        </p:nvSpPr>
        <p:spPr>
          <a:xfrm>
            <a:off x="1364967" y="6190400"/>
            <a:ext cx="5191600" cy="4260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rtl="0">
              <a:spcBef>
                <a:spcPts val="0"/>
              </a:spcBef>
              <a:spcAft>
                <a:spcPts val="0"/>
              </a:spcAft>
              <a:buClr>
                <a:schemeClr val="lt1"/>
              </a:buClr>
              <a:buSzPts val="700"/>
              <a:buNone/>
              <a:defRPr sz="933">
                <a:solidFill>
                  <a:schemeClr val="lt1"/>
                </a:solidFill>
              </a:defRPr>
            </a:lvl2pPr>
            <a:lvl3pPr lvl="2" rtl="0">
              <a:spcBef>
                <a:spcPts val="0"/>
              </a:spcBef>
              <a:spcAft>
                <a:spcPts val="0"/>
              </a:spcAft>
              <a:buClr>
                <a:schemeClr val="lt1"/>
              </a:buClr>
              <a:buSzPts val="700"/>
              <a:buNone/>
              <a:defRPr sz="933">
                <a:solidFill>
                  <a:schemeClr val="lt1"/>
                </a:solidFill>
              </a:defRPr>
            </a:lvl3pPr>
            <a:lvl4pPr lvl="3" rtl="0">
              <a:spcBef>
                <a:spcPts val="0"/>
              </a:spcBef>
              <a:spcAft>
                <a:spcPts val="0"/>
              </a:spcAft>
              <a:buClr>
                <a:schemeClr val="lt1"/>
              </a:buClr>
              <a:buSzPts val="700"/>
              <a:buNone/>
              <a:defRPr sz="933">
                <a:solidFill>
                  <a:schemeClr val="lt1"/>
                </a:solidFill>
              </a:defRPr>
            </a:lvl4pPr>
            <a:lvl5pPr lvl="4" rtl="0">
              <a:spcBef>
                <a:spcPts val="0"/>
              </a:spcBef>
              <a:spcAft>
                <a:spcPts val="0"/>
              </a:spcAft>
              <a:buClr>
                <a:schemeClr val="lt1"/>
              </a:buClr>
              <a:buSzPts val="700"/>
              <a:buNone/>
              <a:defRPr sz="933">
                <a:solidFill>
                  <a:schemeClr val="lt1"/>
                </a:solidFill>
              </a:defRPr>
            </a:lvl5pPr>
            <a:lvl6pPr lvl="5" rtl="0">
              <a:spcBef>
                <a:spcPts val="0"/>
              </a:spcBef>
              <a:spcAft>
                <a:spcPts val="0"/>
              </a:spcAft>
              <a:buClr>
                <a:schemeClr val="lt1"/>
              </a:buClr>
              <a:buSzPts val="700"/>
              <a:buNone/>
              <a:defRPr sz="933">
                <a:solidFill>
                  <a:schemeClr val="lt1"/>
                </a:solidFill>
              </a:defRPr>
            </a:lvl6pPr>
            <a:lvl7pPr lvl="6" rtl="0">
              <a:spcBef>
                <a:spcPts val="0"/>
              </a:spcBef>
              <a:spcAft>
                <a:spcPts val="0"/>
              </a:spcAft>
              <a:buClr>
                <a:schemeClr val="lt1"/>
              </a:buClr>
              <a:buSzPts val="700"/>
              <a:buNone/>
              <a:defRPr sz="933">
                <a:solidFill>
                  <a:schemeClr val="lt1"/>
                </a:solidFill>
              </a:defRPr>
            </a:lvl7pPr>
            <a:lvl8pPr lvl="7" rtl="0">
              <a:spcBef>
                <a:spcPts val="0"/>
              </a:spcBef>
              <a:spcAft>
                <a:spcPts val="0"/>
              </a:spcAft>
              <a:buClr>
                <a:schemeClr val="lt1"/>
              </a:buClr>
              <a:buSzPts val="700"/>
              <a:buNone/>
              <a:defRPr sz="933">
                <a:solidFill>
                  <a:schemeClr val="lt1"/>
                </a:solidFill>
              </a:defRPr>
            </a:lvl8pPr>
            <a:lvl9pPr lvl="8"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55833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Dark Left" preserve="1">
  <p:cSld name="Blank Dark Left">
    <p:bg>
      <p:bgPr>
        <a:solidFill>
          <a:srgbClr val="002846"/>
        </a:solidFill>
        <a:effectLst/>
      </p:bgPr>
    </p:bg>
    <p:spTree>
      <p:nvGrpSpPr>
        <p:cNvPr id="1" name="Shape 90"/>
        <p:cNvGrpSpPr/>
        <p:nvPr/>
      </p:nvGrpSpPr>
      <p:grpSpPr>
        <a:xfrm>
          <a:off x="0" y="0"/>
          <a:ext cx="0" cy="0"/>
          <a:chOff x="0" y="0"/>
          <a:chExt cx="0" cy="0"/>
        </a:xfrm>
      </p:grpSpPr>
      <p:sp>
        <p:nvSpPr>
          <p:cNvPr id="91" name="Google Shape;91;p13"/>
          <p:cNvSpPr/>
          <p:nvPr/>
        </p:nvSpPr>
        <p:spPr>
          <a:xfrm>
            <a:off x="0" y="9037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92" name="Google Shape;92;p13"/>
          <p:cNvSpPr/>
          <p:nvPr/>
        </p:nvSpPr>
        <p:spPr>
          <a:xfrm>
            <a:off x="0" y="-10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93" name="Google Shape;93;p13"/>
          <p:cNvPicPr preferRelativeResize="0"/>
          <p:nvPr/>
        </p:nvPicPr>
        <p:blipFill>
          <a:blip r:embed="rId2">
            <a:alphaModFix/>
          </a:blip>
          <a:stretch>
            <a:fillRect/>
          </a:stretch>
        </p:blipFill>
        <p:spPr>
          <a:xfrm>
            <a:off x="19667" y="5283"/>
            <a:ext cx="909067" cy="898421"/>
          </a:xfrm>
          <a:prstGeom prst="rect">
            <a:avLst/>
          </a:prstGeom>
          <a:noFill/>
          <a:ln>
            <a:noFill/>
          </a:ln>
        </p:spPr>
      </p:pic>
      <p:sp>
        <p:nvSpPr>
          <p:cNvPr id="94" name="Google Shape;94;p13"/>
          <p:cNvSpPr/>
          <p:nvPr/>
        </p:nvSpPr>
        <p:spPr>
          <a:xfrm>
            <a:off x="914400"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95" name="Google Shape;95;p13"/>
          <p:cNvSpPr txBox="1">
            <a:spLocks noGrp="1"/>
          </p:cNvSpPr>
          <p:nvPr>
            <p:ph type="sldNum" idx="12"/>
          </p:nvPr>
        </p:nvSpPr>
        <p:spPr>
          <a:xfrm>
            <a:off x="160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96" name="Google Shape;96;p13"/>
          <p:cNvSpPr txBox="1">
            <a:spLocks noGrp="1"/>
          </p:cNvSpPr>
          <p:nvPr>
            <p:ph type="subTitle" idx="1"/>
          </p:nvPr>
        </p:nvSpPr>
        <p:spPr>
          <a:xfrm>
            <a:off x="1364967" y="6190400"/>
            <a:ext cx="5191600" cy="4260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rtl="0">
              <a:spcBef>
                <a:spcPts val="0"/>
              </a:spcBef>
              <a:spcAft>
                <a:spcPts val="0"/>
              </a:spcAft>
              <a:buClr>
                <a:schemeClr val="lt1"/>
              </a:buClr>
              <a:buSzPts val="700"/>
              <a:buNone/>
              <a:defRPr sz="933">
                <a:solidFill>
                  <a:schemeClr val="lt1"/>
                </a:solidFill>
              </a:defRPr>
            </a:lvl2pPr>
            <a:lvl3pPr lvl="2" rtl="0">
              <a:spcBef>
                <a:spcPts val="0"/>
              </a:spcBef>
              <a:spcAft>
                <a:spcPts val="0"/>
              </a:spcAft>
              <a:buClr>
                <a:schemeClr val="lt1"/>
              </a:buClr>
              <a:buSzPts val="700"/>
              <a:buNone/>
              <a:defRPr sz="933">
                <a:solidFill>
                  <a:schemeClr val="lt1"/>
                </a:solidFill>
              </a:defRPr>
            </a:lvl3pPr>
            <a:lvl4pPr lvl="3" rtl="0">
              <a:spcBef>
                <a:spcPts val="0"/>
              </a:spcBef>
              <a:spcAft>
                <a:spcPts val="0"/>
              </a:spcAft>
              <a:buClr>
                <a:schemeClr val="lt1"/>
              </a:buClr>
              <a:buSzPts val="700"/>
              <a:buNone/>
              <a:defRPr sz="933">
                <a:solidFill>
                  <a:schemeClr val="lt1"/>
                </a:solidFill>
              </a:defRPr>
            </a:lvl4pPr>
            <a:lvl5pPr lvl="4" rtl="0">
              <a:spcBef>
                <a:spcPts val="0"/>
              </a:spcBef>
              <a:spcAft>
                <a:spcPts val="0"/>
              </a:spcAft>
              <a:buClr>
                <a:schemeClr val="lt1"/>
              </a:buClr>
              <a:buSzPts val="700"/>
              <a:buNone/>
              <a:defRPr sz="933">
                <a:solidFill>
                  <a:schemeClr val="lt1"/>
                </a:solidFill>
              </a:defRPr>
            </a:lvl5pPr>
            <a:lvl6pPr lvl="5" rtl="0">
              <a:spcBef>
                <a:spcPts val="0"/>
              </a:spcBef>
              <a:spcAft>
                <a:spcPts val="0"/>
              </a:spcAft>
              <a:buClr>
                <a:schemeClr val="lt1"/>
              </a:buClr>
              <a:buSzPts val="700"/>
              <a:buNone/>
              <a:defRPr sz="933">
                <a:solidFill>
                  <a:schemeClr val="lt1"/>
                </a:solidFill>
              </a:defRPr>
            </a:lvl6pPr>
            <a:lvl7pPr lvl="6" rtl="0">
              <a:spcBef>
                <a:spcPts val="0"/>
              </a:spcBef>
              <a:spcAft>
                <a:spcPts val="0"/>
              </a:spcAft>
              <a:buClr>
                <a:schemeClr val="lt1"/>
              </a:buClr>
              <a:buSzPts val="700"/>
              <a:buNone/>
              <a:defRPr sz="933">
                <a:solidFill>
                  <a:schemeClr val="lt1"/>
                </a:solidFill>
              </a:defRPr>
            </a:lvl7pPr>
            <a:lvl8pPr lvl="7" rtl="0">
              <a:spcBef>
                <a:spcPts val="0"/>
              </a:spcBef>
              <a:spcAft>
                <a:spcPts val="0"/>
              </a:spcAft>
              <a:buClr>
                <a:schemeClr val="lt1"/>
              </a:buClr>
              <a:buSzPts val="700"/>
              <a:buNone/>
              <a:defRPr sz="933">
                <a:solidFill>
                  <a:schemeClr val="lt1"/>
                </a:solidFill>
              </a:defRPr>
            </a:lvl8pPr>
            <a:lvl9pPr lvl="8"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275457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Light Top" preserve="1">
  <p:cSld name="Title and Body Light Top">
    <p:spTree>
      <p:nvGrpSpPr>
        <p:cNvPr id="1" name="Shape 97"/>
        <p:cNvGrpSpPr/>
        <p:nvPr/>
      </p:nvGrpSpPr>
      <p:grpSpPr>
        <a:xfrm>
          <a:off x="0" y="0"/>
          <a:ext cx="0" cy="0"/>
          <a:chOff x="0" y="0"/>
          <a:chExt cx="0" cy="0"/>
        </a:xfrm>
      </p:grpSpPr>
      <p:sp>
        <p:nvSpPr>
          <p:cNvPr id="98" name="Google Shape;98;p14"/>
          <p:cNvSpPr/>
          <p:nvPr/>
        </p:nvSpPr>
        <p:spPr>
          <a:xfrm rot="5400000">
            <a:off x="5180900" y="-5187400"/>
            <a:ext cx="916000" cy="112908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99" name="Google Shape;99;p14"/>
          <p:cNvSpPr/>
          <p:nvPr/>
        </p:nvSpPr>
        <p:spPr>
          <a:xfrm>
            <a:off x="11296600" y="0"/>
            <a:ext cx="8956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00" name="Google Shape;100;p14"/>
          <p:cNvPicPr preferRelativeResize="0"/>
          <p:nvPr/>
        </p:nvPicPr>
        <p:blipFill>
          <a:blip r:embed="rId2">
            <a:alphaModFix/>
          </a:blip>
          <a:stretch>
            <a:fillRect/>
          </a:stretch>
        </p:blipFill>
        <p:spPr>
          <a:xfrm>
            <a:off x="11289880" y="5399"/>
            <a:ext cx="909053" cy="898421"/>
          </a:xfrm>
          <a:prstGeom prst="rect">
            <a:avLst/>
          </a:prstGeom>
          <a:noFill/>
          <a:ln>
            <a:noFill/>
          </a:ln>
        </p:spPr>
      </p:pic>
      <p:sp>
        <p:nvSpPr>
          <p:cNvPr id="101" name="Google Shape;101;p14"/>
          <p:cNvSpPr/>
          <p:nvPr/>
        </p:nvSpPr>
        <p:spPr>
          <a:xfrm rot="5400000">
            <a:off x="6050400" y="-5147400"/>
            <a:ext cx="87200" cy="122004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02" name="Google Shape;102;p14"/>
          <p:cNvSpPr txBox="1">
            <a:spLocks noGrp="1"/>
          </p:cNvSpPr>
          <p:nvPr>
            <p:ph type="title"/>
          </p:nvPr>
        </p:nvSpPr>
        <p:spPr>
          <a:xfrm>
            <a:off x="246933" y="240400"/>
            <a:ext cx="10572400" cy="42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1800"/>
              <a:buFont typeface="Helvetica Neue"/>
              <a:buNone/>
              <a:defRPr sz="2400" b="1" i="0">
                <a:solidFill>
                  <a:schemeClr val="lt1"/>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lvl="1"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2pPr>
            <a:lvl3pPr lvl="2"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3pPr>
            <a:lvl4pPr lvl="3"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4pPr>
            <a:lvl5pPr lvl="4"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5pPr>
            <a:lvl6pPr lvl="5"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6pPr>
            <a:lvl7pPr lvl="6"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7pPr>
            <a:lvl8pPr lvl="7"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8pPr>
            <a:lvl9pPr lvl="8"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9pPr>
          </a:lstStyle>
          <a:p>
            <a:endParaRPr/>
          </a:p>
        </p:txBody>
      </p:sp>
      <p:sp>
        <p:nvSpPr>
          <p:cNvPr id="103" name="Google Shape;103;p14"/>
          <p:cNvSpPr txBox="1">
            <a:spLocks noGrp="1"/>
          </p:cNvSpPr>
          <p:nvPr>
            <p:ph type="title" idx="2"/>
          </p:nvPr>
        </p:nvSpPr>
        <p:spPr>
          <a:xfrm>
            <a:off x="736007" y="1536200"/>
            <a:ext cx="5341200" cy="120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i="0">
                <a:latin typeface="Georgia" panose="02040502050405020303" pitchFamily="18"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4"/>
          <p:cNvSpPr txBox="1">
            <a:spLocks noGrp="1"/>
          </p:cNvSpPr>
          <p:nvPr>
            <p:ph type="body" idx="1"/>
          </p:nvPr>
        </p:nvSpPr>
        <p:spPr>
          <a:xfrm>
            <a:off x="736000" y="3063500"/>
            <a:ext cx="9294000" cy="27192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Clr>
                <a:srgbClr val="002846"/>
              </a:buClr>
              <a:buSzPts val="1800"/>
              <a:buNone/>
              <a:defRPr sz="2133" b="0" i="0">
                <a:solidFill>
                  <a:srgbClr val="002846"/>
                </a:solidFill>
                <a:latin typeface="Helvetica" panose="020B0604020202020204" pitchFamily="34" charset="0"/>
                <a:cs typeface="Helvetica" panose="020B0604020202020204" pitchFamily="34" charset="0"/>
              </a:defRPr>
            </a:lvl1pPr>
            <a:lvl2pPr marL="1219170" lvl="1" indent="-423323" rtl="0">
              <a:spcBef>
                <a:spcPts val="0"/>
              </a:spcBef>
              <a:spcAft>
                <a:spcPts val="0"/>
              </a:spcAft>
              <a:buClr>
                <a:srgbClr val="002846"/>
              </a:buClr>
              <a:buSzPts val="1400"/>
              <a:buChar char="○"/>
              <a:defRPr>
                <a:solidFill>
                  <a:srgbClr val="002846"/>
                </a:solidFill>
              </a:defRPr>
            </a:lvl2pPr>
            <a:lvl3pPr marL="1828754" lvl="2" indent="-423323" rtl="0">
              <a:spcBef>
                <a:spcPts val="0"/>
              </a:spcBef>
              <a:spcAft>
                <a:spcPts val="0"/>
              </a:spcAft>
              <a:buClr>
                <a:srgbClr val="002846"/>
              </a:buClr>
              <a:buSzPts val="1400"/>
              <a:buChar char="■"/>
              <a:defRPr>
                <a:solidFill>
                  <a:srgbClr val="002846"/>
                </a:solidFill>
              </a:defRPr>
            </a:lvl3pPr>
            <a:lvl4pPr marL="2438339" lvl="3" indent="-423323" rtl="0">
              <a:spcBef>
                <a:spcPts val="0"/>
              </a:spcBef>
              <a:spcAft>
                <a:spcPts val="0"/>
              </a:spcAft>
              <a:buClr>
                <a:srgbClr val="002846"/>
              </a:buClr>
              <a:buSzPts val="1400"/>
              <a:buChar char="●"/>
              <a:defRPr>
                <a:solidFill>
                  <a:srgbClr val="002846"/>
                </a:solidFill>
              </a:defRPr>
            </a:lvl4pPr>
            <a:lvl5pPr marL="3047924" lvl="4" indent="-423323" rtl="0">
              <a:spcBef>
                <a:spcPts val="0"/>
              </a:spcBef>
              <a:spcAft>
                <a:spcPts val="0"/>
              </a:spcAft>
              <a:buClr>
                <a:srgbClr val="002846"/>
              </a:buClr>
              <a:buSzPts val="1400"/>
              <a:buChar char="○"/>
              <a:defRPr>
                <a:solidFill>
                  <a:srgbClr val="002846"/>
                </a:solidFill>
              </a:defRPr>
            </a:lvl5pPr>
            <a:lvl6pPr marL="3657509" lvl="5" indent="-423323" rtl="0">
              <a:spcBef>
                <a:spcPts val="0"/>
              </a:spcBef>
              <a:spcAft>
                <a:spcPts val="0"/>
              </a:spcAft>
              <a:buClr>
                <a:srgbClr val="002846"/>
              </a:buClr>
              <a:buSzPts val="1400"/>
              <a:buChar char="■"/>
              <a:defRPr>
                <a:solidFill>
                  <a:srgbClr val="002846"/>
                </a:solidFill>
              </a:defRPr>
            </a:lvl6pPr>
            <a:lvl7pPr marL="4267093" lvl="6" indent="-423323" rtl="0">
              <a:spcBef>
                <a:spcPts val="0"/>
              </a:spcBef>
              <a:spcAft>
                <a:spcPts val="0"/>
              </a:spcAft>
              <a:buClr>
                <a:srgbClr val="002846"/>
              </a:buClr>
              <a:buSzPts val="1400"/>
              <a:buChar char="●"/>
              <a:defRPr>
                <a:solidFill>
                  <a:srgbClr val="002846"/>
                </a:solidFill>
              </a:defRPr>
            </a:lvl7pPr>
            <a:lvl8pPr marL="4876678" lvl="7" indent="-423323" rtl="0">
              <a:spcBef>
                <a:spcPts val="0"/>
              </a:spcBef>
              <a:spcAft>
                <a:spcPts val="0"/>
              </a:spcAft>
              <a:buClr>
                <a:srgbClr val="002846"/>
              </a:buClr>
              <a:buSzPts val="1400"/>
              <a:buChar char="○"/>
              <a:defRPr>
                <a:solidFill>
                  <a:srgbClr val="002846"/>
                </a:solidFill>
              </a:defRPr>
            </a:lvl8pPr>
            <a:lvl9pPr marL="5486263" lvl="8" indent="-423323" rtl="0">
              <a:spcBef>
                <a:spcPts val="0"/>
              </a:spcBef>
              <a:spcAft>
                <a:spcPts val="0"/>
              </a:spcAft>
              <a:buClr>
                <a:srgbClr val="002846"/>
              </a:buClr>
              <a:buSzPts val="1400"/>
              <a:buChar char="■"/>
              <a:defRPr>
                <a:solidFill>
                  <a:srgbClr val="002846"/>
                </a:solidFill>
              </a:defRPr>
            </a:lvl9pPr>
          </a:lstStyle>
          <a:p>
            <a:endParaRPr/>
          </a:p>
        </p:txBody>
      </p:sp>
      <p:sp>
        <p:nvSpPr>
          <p:cNvPr id="105" name="Google Shape;105;p14"/>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06" name="Google Shape;106;p14"/>
          <p:cNvSpPr txBox="1">
            <a:spLocks noGrp="1"/>
          </p:cNvSpPr>
          <p:nvPr>
            <p:ph type="subTitle" idx="3"/>
          </p:nvPr>
        </p:nvSpPr>
        <p:spPr>
          <a:xfrm>
            <a:off x="610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700"/>
              <a:buNone/>
              <a:defRPr sz="933" b="1" i="0">
                <a:latin typeface="Helvetica" panose="020B0604020202020204" pitchFamily="34" charset="0"/>
                <a:cs typeface="Helvetica" panose="020B0604020202020204" pitchFamily="34" charset="0"/>
              </a:defRPr>
            </a:lvl1pPr>
            <a:lvl2pPr lvl="1" algn="r" rtl="0">
              <a:spcBef>
                <a:spcPts val="0"/>
              </a:spcBef>
              <a:spcAft>
                <a:spcPts val="0"/>
              </a:spcAft>
              <a:buSzPts val="700"/>
              <a:buNone/>
              <a:defRPr sz="933"/>
            </a:lvl2pPr>
            <a:lvl3pPr lvl="2" algn="r" rtl="0">
              <a:spcBef>
                <a:spcPts val="0"/>
              </a:spcBef>
              <a:spcAft>
                <a:spcPts val="0"/>
              </a:spcAft>
              <a:buSzPts val="700"/>
              <a:buNone/>
              <a:defRPr sz="933"/>
            </a:lvl3pPr>
            <a:lvl4pPr lvl="3" algn="r" rtl="0">
              <a:spcBef>
                <a:spcPts val="0"/>
              </a:spcBef>
              <a:spcAft>
                <a:spcPts val="0"/>
              </a:spcAft>
              <a:buSzPts val="700"/>
              <a:buNone/>
              <a:defRPr sz="933"/>
            </a:lvl4pPr>
            <a:lvl5pPr lvl="4" algn="r" rtl="0">
              <a:spcBef>
                <a:spcPts val="0"/>
              </a:spcBef>
              <a:spcAft>
                <a:spcPts val="0"/>
              </a:spcAft>
              <a:buSzPts val="700"/>
              <a:buNone/>
              <a:defRPr sz="933"/>
            </a:lvl5pPr>
            <a:lvl6pPr lvl="5" algn="r" rtl="0">
              <a:spcBef>
                <a:spcPts val="0"/>
              </a:spcBef>
              <a:spcAft>
                <a:spcPts val="0"/>
              </a:spcAft>
              <a:buSzPts val="700"/>
              <a:buNone/>
              <a:defRPr sz="933"/>
            </a:lvl6pPr>
            <a:lvl7pPr lvl="6" algn="r" rtl="0">
              <a:spcBef>
                <a:spcPts val="0"/>
              </a:spcBef>
              <a:spcAft>
                <a:spcPts val="0"/>
              </a:spcAft>
              <a:buSzPts val="700"/>
              <a:buNone/>
              <a:defRPr sz="933"/>
            </a:lvl7pPr>
            <a:lvl8pPr lvl="7" algn="r" rtl="0">
              <a:spcBef>
                <a:spcPts val="0"/>
              </a:spcBef>
              <a:spcAft>
                <a:spcPts val="0"/>
              </a:spcAft>
              <a:buSzPts val="700"/>
              <a:buNone/>
              <a:defRPr sz="933"/>
            </a:lvl8pPr>
            <a:lvl9pPr lvl="8" algn="r"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1935941292"/>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432">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Light Top" preserve="1">
  <p:cSld name="Blank Light Top">
    <p:spTree>
      <p:nvGrpSpPr>
        <p:cNvPr id="1" name="Shape 107"/>
        <p:cNvGrpSpPr/>
        <p:nvPr/>
      </p:nvGrpSpPr>
      <p:grpSpPr>
        <a:xfrm>
          <a:off x="0" y="0"/>
          <a:ext cx="0" cy="0"/>
          <a:chOff x="0" y="0"/>
          <a:chExt cx="0" cy="0"/>
        </a:xfrm>
      </p:grpSpPr>
      <p:sp>
        <p:nvSpPr>
          <p:cNvPr id="108" name="Google Shape;108;p15"/>
          <p:cNvSpPr/>
          <p:nvPr/>
        </p:nvSpPr>
        <p:spPr>
          <a:xfrm rot="5400000">
            <a:off x="5180333" y="-5186600"/>
            <a:ext cx="916000" cy="112892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09" name="Google Shape;109;p15"/>
          <p:cNvSpPr/>
          <p:nvPr/>
        </p:nvSpPr>
        <p:spPr>
          <a:xfrm>
            <a:off x="11296600" y="0"/>
            <a:ext cx="8956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10" name="Google Shape;110;p15"/>
          <p:cNvPicPr preferRelativeResize="0"/>
          <p:nvPr/>
        </p:nvPicPr>
        <p:blipFill>
          <a:blip r:embed="rId2">
            <a:alphaModFix/>
          </a:blip>
          <a:stretch>
            <a:fillRect/>
          </a:stretch>
        </p:blipFill>
        <p:spPr>
          <a:xfrm>
            <a:off x="11289880" y="5399"/>
            <a:ext cx="909053" cy="898421"/>
          </a:xfrm>
          <a:prstGeom prst="rect">
            <a:avLst/>
          </a:prstGeom>
          <a:noFill/>
          <a:ln>
            <a:noFill/>
          </a:ln>
        </p:spPr>
      </p:pic>
      <p:sp>
        <p:nvSpPr>
          <p:cNvPr id="111" name="Google Shape;111;p15"/>
          <p:cNvSpPr/>
          <p:nvPr/>
        </p:nvSpPr>
        <p:spPr>
          <a:xfrm rot="5400000">
            <a:off x="6049633" y="-5146800"/>
            <a:ext cx="87200" cy="121992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12" name="Google Shape;112;p15"/>
          <p:cNvSpPr txBox="1">
            <a:spLocks noGrp="1"/>
          </p:cNvSpPr>
          <p:nvPr>
            <p:ph type="title"/>
          </p:nvPr>
        </p:nvSpPr>
        <p:spPr>
          <a:xfrm>
            <a:off x="246933" y="240400"/>
            <a:ext cx="10572400" cy="42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1800"/>
              <a:buFont typeface="Helvetica Neue"/>
              <a:buNone/>
              <a:defRPr sz="2400" b="1" i="0">
                <a:solidFill>
                  <a:schemeClr val="lt1"/>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lvl="1"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2pPr>
            <a:lvl3pPr lvl="2"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3pPr>
            <a:lvl4pPr lvl="3"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4pPr>
            <a:lvl5pPr lvl="4"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5pPr>
            <a:lvl6pPr lvl="5"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6pPr>
            <a:lvl7pPr lvl="6"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7pPr>
            <a:lvl8pPr lvl="7"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8pPr>
            <a:lvl9pPr lvl="8"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9pPr>
          </a:lstStyle>
          <a:p>
            <a:endParaRPr/>
          </a:p>
        </p:txBody>
      </p:sp>
      <p:sp>
        <p:nvSpPr>
          <p:cNvPr id="113" name="Google Shape;113;p15"/>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14" name="Google Shape;114;p15"/>
          <p:cNvSpPr txBox="1">
            <a:spLocks noGrp="1"/>
          </p:cNvSpPr>
          <p:nvPr>
            <p:ph type="subTitle" idx="1"/>
          </p:nvPr>
        </p:nvSpPr>
        <p:spPr>
          <a:xfrm>
            <a:off x="610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700"/>
              <a:buNone/>
              <a:defRPr sz="933" b="1" i="0">
                <a:latin typeface="Helvetica" panose="020B0604020202020204" pitchFamily="34" charset="0"/>
                <a:cs typeface="Helvetica" panose="020B0604020202020204" pitchFamily="34" charset="0"/>
              </a:defRPr>
            </a:lvl1pPr>
            <a:lvl2pPr lvl="1" algn="r" rtl="0">
              <a:spcBef>
                <a:spcPts val="0"/>
              </a:spcBef>
              <a:spcAft>
                <a:spcPts val="0"/>
              </a:spcAft>
              <a:buSzPts val="700"/>
              <a:buNone/>
              <a:defRPr sz="933"/>
            </a:lvl2pPr>
            <a:lvl3pPr lvl="2" algn="r" rtl="0">
              <a:spcBef>
                <a:spcPts val="0"/>
              </a:spcBef>
              <a:spcAft>
                <a:spcPts val="0"/>
              </a:spcAft>
              <a:buSzPts val="700"/>
              <a:buNone/>
              <a:defRPr sz="933"/>
            </a:lvl3pPr>
            <a:lvl4pPr lvl="3" algn="r" rtl="0">
              <a:spcBef>
                <a:spcPts val="0"/>
              </a:spcBef>
              <a:spcAft>
                <a:spcPts val="0"/>
              </a:spcAft>
              <a:buSzPts val="700"/>
              <a:buNone/>
              <a:defRPr sz="933"/>
            </a:lvl4pPr>
            <a:lvl5pPr lvl="4" algn="r" rtl="0">
              <a:spcBef>
                <a:spcPts val="0"/>
              </a:spcBef>
              <a:spcAft>
                <a:spcPts val="0"/>
              </a:spcAft>
              <a:buSzPts val="700"/>
              <a:buNone/>
              <a:defRPr sz="933"/>
            </a:lvl5pPr>
            <a:lvl6pPr lvl="5" algn="r" rtl="0">
              <a:spcBef>
                <a:spcPts val="0"/>
              </a:spcBef>
              <a:spcAft>
                <a:spcPts val="0"/>
              </a:spcAft>
              <a:buSzPts val="700"/>
              <a:buNone/>
              <a:defRPr sz="933"/>
            </a:lvl6pPr>
            <a:lvl7pPr lvl="6" algn="r" rtl="0">
              <a:spcBef>
                <a:spcPts val="0"/>
              </a:spcBef>
              <a:spcAft>
                <a:spcPts val="0"/>
              </a:spcAft>
              <a:buSzPts val="700"/>
              <a:buNone/>
              <a:defRPr sz="933"/>
            </a:lvl7pPr>
            <a:lvl8pPr lvl="7" algn="r" rtl="0">
              <a:spcBef>
                <a:spcPts val="0"/>
              </a:spcBef>
              <a:spcAft>
                <a:spcPts val="0"/>
              </a:spcAft>
              <a:buSzPts val="700"/>
              <a:buNone/>
              <a:defRPr sz="933"/>
            </a:lvl8pPr>
            <a:lvl9pPr lvl="8" algn="r"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3658441474"/>
      </p:ext>
    </p:extLst>
  </p:cSld>
  <p:clrMapOvr>
    <a:masterClrMapping/>
  </p:clrMapOvr>
  <p:extLst>
    <p:ext uri="{DCECCB84-F9BA-43D5-87BE-67443E8EF086}">
      <p15:sldGuideLst xmlns:p15="http://schemas.microsoft.com/office/powerpoint/2012/main">
        <p15:guide id="1" orient="horz" pos="1620">
          <p15:clr>
            <a:srgbClr val="E46962"/>
          </p15:clr>
        </p15:guide>
        <p15:guide id="2" pos="2880">
          <p15:clr>
            <a:srgbClr val="E46962"/>
          </p15:clr>
        </p15:guide>
        <p15:guide id="3" pos="432">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Dark Top" preserve="1">
  <p:cSld name="Title and Body Dark Top">
    <p:bg>
      <p:bgPr>
        <a:solidFill>
          <a:srgbClr val="002846"/>
        </a:solidFill>
        <a:effectLst/>
      </p:bgPr>
    </p:bg>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736007" y="1536200"/>
            <a:ext cx="5341200" cy="1207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b="1" i="0">
                <a:solidFill>
                  <a:schemeClr val="lt1"/>
                </a:solidFill>
                <a:latin typeface="Georgia" panose="02040502050405020303" pitchFamily="18" charset="0"/>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7" name="Google Shape;117;p16"/>
          <p:cNvSpPr txBox="1">
            <a:spLocks noGrp="1"/>
          </p:cNvSpPr>
          <p:nvPr>
            <p:ph type="body" idx="1"/>
          </p:nvPr>
        </p:nvSpPr>
        <p:spPr>
          <a:xfrm>
            <a:off x="736000" y="3063500"/>
            <a:ext cx="9294000" cy="27192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Clr>
                <a:schemeClr val="lt1"/>
              </a:buClr>
              <a:buSzPts val="1800"/>
              <a:buNone/>
              <a:defRPr sz="2133" b="0" i="0">
                <a:solidFill>
                  <a:schemeClr val="lt1"/>
                </a:solidFill>
                <a:latin typeface="Helvetica" panose="020B0604020202020204" pitchFamily="34" charset="0"/>
                <a:cs typeface="Helvetica" panose="020B0604020202020204" pitchFamily="34" charset="0"/>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118" name="Google Shape;118;p16"/>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19" name="Google Shape;119;p16"/>
          <p:cNvSpPr/>
          <p:nvPr/>
        </p:nvSpPr>
        <p:spPr>
          <a:xfrm rot="5400000">
            <a:off x="5180067" y="-5187767"/>
            <a:ext cx="909600" cy="11282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20" name="Google Shape;120;p16"/>
          <p:cNvSpPr/>
          <p:nvPr/>
        </p:nvSpPr>
        <p:spPr>
          <a:xfrm>
            <a:off x="11276067" y="0"/>
            <a:ext cx="9160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21" name="Google Shape;121;p16"/>
          <p:cNvPicPr preferRelativeResize="0"/>
          <p:nvPr/>
        </p:nvPicPr>
        <p:blipFill>
          <a:blip r:embed="rId2">
            <a:alphaModFix/>
          </a:blip>
          <a:stretch>
            <a:fillRect/>
          </a:stretch>
        </p:blipFill>
        <p:spPr>
          <a:xfrm>
            <a:off x="11289880" y="4232"/>
            <a:ext cx="909053" cy="898421"/>
          </a:xfrm>
          <a:prstGeom prst="rect">
            <a:avLst/>
          </a:prstGeom>
          <a:noFill/>
          <a:ln>
            <a:noFill/>
          </a:ln>
        </p:spPr>
      </p:pic>
      <p:sp>
        <p:nvSpPr>
          <p:cNvPr id="122" name="Google Shape;122;p16"/>
          <p:cNvSpPr/>
          <p:nvPr/>
        </p:nvSpPr>
        <p:spPr>
          <a:xfrm rot="5400000">
            <a:off x="6049067" y="-5146000"/>
            <a:ext cx="87200" cy="121976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23" name="Google Shape;123;p16"/>
          <p:cNvSpPr txBox="1">
            <a:spLocks noGrp="1"/>
          </p:cNvSpPr>
          <p:nvPr>
            <p:ph type="title" idx="2"/>
          </p:nvPr>
        </p:nvSpPr>
        <p:spPr>
          <a:xfrm>
            <a:off x="246933" y="240400"/>
            <a:ext cx="10572400" cy="42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1800"/>
              <a:buFont typeface="Helvetica Neue"/>
              <a:buNone/>
              <a:defRPr sz="2400" b="1" i="0">
                <a:solidFill>
                  <a:schemeClr val="lt1"/>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lvl="1"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2pPr>
            <a:lvl3pPr lvl="2"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3pPr>
            <a:lvl4pPr lvl="3"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4pPr>
            <a:lvl5pPr lvl="4"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5pPr>
            <a:lvl6pPr lvl="5"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6pPr>
            <a:lvl7pPr lvl="6"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7pPr>
            <a:lvl8pPr lvl="7"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8pPr>
            <a:lvl9pPr lvl="8"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9pPr>
          </a:lstStyle>
          <a:p>
            <a:endParaRPr/>
          </a:p>
        </p:txBody>
      </p:sp>
      <p:sp>
        <p:nvSpPr>
          <p:cNvPr id="124" name="Google Shape;124;p16"/>
          <p:cNvSpPr txBox="1">
            <a:spLocks noGrp="1"/>
          </p:cNvSpPr>
          <p:nvPr>
            <p:ph type="subTitle" idx="3"/>
          </p:nvPr>
        </p:nvSpPr>
        <p:spPr>
          <a:xfrm>
            <a:off x="610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1942176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Top" preserve="1">
  <p:cSld name="Blank Dark Top">
    <p:bg>
      <p:bgPr>
        <a:solidFill>
          <a:srgbClr val="002846"/>
        </a:solidFill>
        <a:effectLst/>
      </p:bgPr>
    </p:bg>
    <p:spTree>
      <p:nvGrpSpPr>
        <p:cNvPr id="1" name="Shape 125"/>
        <p:cNvGrpSpPr/>
        <p:nvPr/>
      </p:nvGrpSpPr>
      <p:grpSpPr>
        <a:xfrm>
          <a:off x="0" y="0"/>
          <a:ext cx="0" cy="0"/>
          <a:chOff x="0" y="0"/>
          <a:chExt cx="0" cy="0"/>
        </a:xfrm>
      </p:grpSpPr>
      <p:sp>
        <p:nvSpPr>
          <p:cNvPr id="126" name="Google Shape;126;p17"/>
          <p:cNvSpPr/>
          <p:nvPr/>
        </p:nvSpPr>
        <p:spPr>
          <a:xfrm rot="5400000">
            <a:off x="5180067" y="-5187767"/>
            <a:ext cx="909600" cy="11282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27" name="Google Shape;127;p17"/>
          <p:cNvSpPr/>
          <p:nvPr/>
        </p:nvSpPr>
        <p:spPr>
          <a:xfrm>
            <a:off x="11276067" y="0"/>
            <a:ext cx="9160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28" name="Google Shape;128;p17"/>
          <p:cNvPicPr preferRelativeResize="0"/>
          <p:nvPr/>
        </p:nvPicPr>
        <p:blipFill>
          <a:blip r:embed="rId2">
            <a:alphaModFix/>
          </a:blip>
          <a:stretch>
            <a:fillRect/>
          </a:stretch>
        </p:blipFill>
        <p:spPr>
          <a:xfrm>
            <a:off x="11289880" y="4232"/>
            <a:ext cx="909053" cy="898421"/>
          </a:xfrm>
          <a:prstGeom prst="rect">
            <a:avLst/>
          </a:prstGeom>
          <a:noFill/>
          <a:ln>
            <a:noFill/>
          </a:ln>
        </p:spPr>
      </p:pic>
      <p:sp>
        <p:nvSpPr>
          <p:cNvPr id="129" name="Google Shape;129;p17"/>
          <p:cNvSpPr/>
          <p:nvPr/>
        </p:nvSpPr>
        <p:spPr>
          <a:xfrm rot="5400000">
            <a:off x="6049067" y="-5146000"/>
            <a:ext cx="87200" cy="121976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30" name="Google Shape;130;p17"/>
          <p:cNvSpPr txBox="1">
            <a:spLocks noGrp="1"/>
          </p:cNvSpPr>
          <p:nvPr>
            <p:ph type="title"/>
          </p:nvPr>
        </p:nvSpPr>
        <p:spPr>
          <a:xfrm>
            <a:off x="246933" y="240400"/>
            <a:ext cx="10572400" cy="428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1800"/>
              <a:buFont typeface="Helvetica Neue"/>
              <a:buNone/>
              <a:defRPr sz="2400" b="1" i="0">
                <a:solidFill>
                  <a:schemeClr val="lt1"/>
                </a:solidFill>
                <a:latin typeface="Helvetica" panose="020B0604020202020204" pitchFamily="34" charset="0"/>
                <a:ea typeface="Helvetica" panose="020B0604020202020204" pitchFamily="34" charset="0"/>
                <a:cs typeface="Helvetica" panose="020B0604020202020204" pitchFamily="34" charset="0"/>
                <a:sym typeface="Helvetica Neue"/>
              </a:defRPr>
            </a:lvl1pPr>
            <a:lvl2pPr lvl="1"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2pPr>
            <a:lvl3pPr lvl="2"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3pPr>
            <a:lvl4pPr lvl="3"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4pPr>
            <a:lvl5pPr lvl="4"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5pPr>
            <a:lvl6pPr lvl="5"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6pPr>
            <a:lvl7pPr lvl="6"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7pPr>
            <a:lvl8pPr lvl="7"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8pPr>
            <a:lvl9pPr lvl="8" rtl="0">
              <a:spcBef>
                <a:spcPts val="0"/>
              </a:spcBef>
              <a:spcAft>
                <a:spcPts val="0"/>
              </a:spcAft>
              <a:buClr>
                <a:schemeClr val="lt1"/>
              </a:buClr>
              <a:buSzPts val="1800"/>
              <a:buFont typeface="Helvetica Neue"/>
              <a:buNone/>
              <a:defRPr sz="2400">
                <a:solidFill>
                  <a:schemeClr val="lt1"/>
                </a:solidFill>
                <a:latin typeface="Helvetica Neue"/>
                <a:ea typeface="Helvetica Neue"/>
                <a:cs typeface="Helvetica Neue"/>
                <a:sym typeface="Helvetica Neue"/>
              </a:defRPr>
            </a:lvl9pPr>
          </a:lstStyle>
          <a:p>
            <a:endParaRPr/>
          </a:p>
        </p:txBody>
      </p:sp>
      <p:sp>
        <p:nvSpPr>
          <p:cNvPr id="131" name="Google Shape;131;p17"/>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32" name="Google Shape;132;p17"/>
          <p:cNvSpPr txBox="1">
            <a:spLocks noGrp="1"/>
          </p:cNvSpPr>
          <p:nvPr>
            <p:ph type="subTitle" idx="1"/>
          </p:nvPr>
        </p:nvSpPr>
        <p:spPr>
          <a:xfrm>
            <a:off x="610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26537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Light Bottom" preserve="1">
  <p:cSld name="Title and Body Light Bottom">
    <p:spTree>
      <p:nvGrpSpPr>
        <p:cNvPr id="1" name="Shape 133"/>
        <p:cNvGrpSpPr/>
        <p:nvPr/>
      </p:nvGrpSpPr>
      <p:grpSpPr>
        <a:xfrm>
          <a:off x="0" y="0"/>
          <a:ext cx="0" cy="0"/>
          <a:chOff x="0" y="0"/>
          <a:chExt cx="0" cy="0"/>
        </a:xfrm>
      </p:grpSpPr>
      <p:sp>
        <p:nvSpPr>
          <p:cNvPr id="134" name="Google Shape;134;p18"/>
          <p:cNvSpPr/>
          <p:nvPr/>
        </p:nvSpPr>
        <p:spPr>
          <a:xfrm rot="5400000">
            <a:off x="5177533" y="758217"/>
            <a:ext cx="922800" cy="11290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35" name="Google Shape;135;p18"/>
          <p:cNvSpPr/>
          <p:nvPr/>
        </p:nvSpPr>
        <p:spPr>
          <a:xfrm>
            <a:off x="11282867" y="5948800"/>
            <a:ext cx="8956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36" name="Google Shape;136;p18"/>
          <p:cNvPicPr preferRelativeResize="0"/>
          <p:nvPr/>
        </p:nvPicPr>
        <p:blipFill>
          <a:blip r:embed="rId2">
            <a:alphaModFix/>
          </a:blip>
          <a:stretch>
            <a:fillRect/>
          </a:stretch>
        </p:blipFill>
        <p:spPr>
          <a:xfrm>
            <a:off x="11276147" y="5954199"/>
            <a:ext cx="909053" cy="898421"/>
          </a:xfrm>
          <a:prstGeom prst="rect">
            <a:avLst/>
          </a:prstGeom>
          <a:noFill/>
          <a:ln>
            <a:noFill/>
          </a:ln>
        </p:spPr>
      </p:pic>
      <p:sp>
        <p:nvSpPr>
          <p:cNvPr id="137" name="Google Shape;137;p18"/>
          <p:cNvSpPr/>
          <p:nvPr/>
        </p:nvSpPr>
        <p:spPr>
          <a:xfrm rot="5400000">
            <a:off x="6052400" y="-204167"/>
            <a:ext cx="87200" cy="122052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38" name="Google Shape;138;p18"/>
          <p:cNvSpPr txBox="1">
            <a:spLocks noGrp="1"/>
          </p:cNvSpPr>
          <p:nvPr>
            <p:ph type="title"/>
          </p:nvPr>
        </p:nvSpPr>
        <p:spPr>
          <a:xfrm>
            <a:off x="757133" y="680300"/>
            <a:ext cx="5341200" cy="120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i="0">
                <a:latin typeface="Georgia" panose="02040502050405020303" pitchFamily="18"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18"/>
          <p:cNvSpPr txBox="1">
            <a:spLocks noGrp="1"/>
          </p:cNvSpPr>
          <p:nvPr>
            <p:ph type="body" idx="1"/>
          </p:nvPr>
        </p:nvSpPr>
        <p:spPr>
          <a:xfrm>
            <a:off x="757133" y="2207600"/>
            <a:ext cx="9294000" cy="33468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Clr>
                <a:srgbClr val="002846"/>
              </a:buClr>
              <a:buSzPts val="1800"/>
              <a:buNone/>
              <a:defRPr sz="2133" b="0" i="0">
                <a:solidFill>
                  <a:srgbClr val="002846"/>
                </a:solidFill>
                <a:latin typeface="Helvetica" panose="020B0604020202020204" pitchFamily="34" charset="0"/>
                <a:cs typeface="Helvetica" panose="020B0604020202020204" pitchFamily="34" charset="0"/>
              </a:defRPr>
            </a:lvl1pPr>
            <a:lvl2pPr marL="1219170" lvl="1" indent="-423323" rtl="0">
              <a:spcBef>
                <a:spcPts val="0"/>
              </a:spcBef>
              <a:spcAft>
                <a:spcPts val="0"/>
              </a:spcAft>
              <a:buClr>
                <a:srgbClr val="002846"/>
              </a:buClr>
              <a:buSzPts val="1400"/>
              <a:buChar char="○"/>
              <a:defRPr>
                <a:solidFill>
                  <a:srgbClr val="002846"/>
                </a:solidFill>
              </a:defRPr>
            </a:lvl2pPr>
            <a:lvl3pPr marL="1828754" lvl="2" indent="-423323" rtl="0">
              <a:spcBef>
                <a:spcPts val="0"/>
              </a:spcBef>
              <a:spcAft>
                <a:spcPts val="0"/>
              </a:spcAft>
              <a:buClr>
                <a:srgbClr val="002846"/>
              </a:buClr>
              <a:buSzPts val="1400"/>
              <a:buChar char="■"/>
              <a:defRPr>
                <a:solidFill>
                  <a:srgbClr val="002846"/>
                </a:solidFill>
              </a:defRPr>
            </a:lvl3pPr>
            <a:lvl4pPr marL="2438339" lvl="3" indent="-423323" rtl="0">
              <a:spcBef>
                <a:spcPts val="0"/>
              </a:spcBef>
              <a:spcAft>
                <a:spcPts val="0"/>
              </a:spcAft>
              <a:buClr>
                <a:srgbClr val="002846"/>
              </a:buClr>
              <a:buSzPts val="1400"/>
              <a:buChar char="●"/>
              <a:defRPr>
                <a:solidFill>
                  <a:srgbClr val="002846"/>
                </a:solidFill>
              </a:defRPr>
            </a:lvl4pPr>
            <a:lvl5pPr marL="3047924" lvl="4" indent="-423323" rtl="0">
              <a:spcBef>
                <a:spcPts val="0"/>
              </a:spcBef>
              <a:spcAft>
                <a:spcPts val="0"/>
              </a:spcAft>
              <a:buClr>
                <a:srgbClr val="002846"/>
              </a:buClr>
              <a:buSzPts val="1400"/>
              <a:buChar char="○"/>
              <a:defRPr>
                <a:solidFill>
                  <a:srgbClr val="002846"/>
                </a:solidFill>
              </a:defRPr>
            </a:lvl5pPr>
            <a:lvl6pPr marL="3657509" lvl="5" indent="-423323" rtl="0">
              <a:spcBef>
                <a:spcPts val="0"/>
              </a:spcBef>
              <a:spcAft>
                <a:spcPts val="0"/>
              </a:spcAft>
              <a:buClr>
                <a:srgbClr val="002846"/>
              </a:buClr>
              <a:buSzPts val="1400"/>
              <a:buChar char="■"/>
              <a:defRPr>
                <a:solidFill>
                  <a:srgbClr val="002846"/>
                </a:solidFill>
              </a:defRPr>
            </a:lvl6pPr>
            <a:lvl7pPr marL="4267093" lvl="6" indent="-423323" rtl="0">
              <a:spcBef>
                <a:spcPts val="0"/>
              </a:spcBef>
              <a:spcAft>
                <a:spcPts val="0"/>
              </a:spcAft>
              <a:buClr>
                <a:srgbClr val="002846"/>
              </a:buClr>
              <a:buSzPts val="1400"/>
              <a:buChar char="●"/>
              <a:defRPr>
                <a:solidFill>
                  <a:srgbClr val="002846"/>
                </a:solidFill>
              </a:defRPr>
            </a:lvl7pPr>
            <a:lvl8pPr marL="4876678" lvl="7" indent="-423323" rtl="0">
              <a:spcBef>
                <a:spcPts val="0"/>
              </a:spcBef>
              <a:spcAft>
                <a:spcPts val="0"/>
              </a:spcAft>
              <a:buClr>
                <a:srgbClr val="002846"/>
              </a:buClr>
              <a:buSzPts val="1400"/>
              <a:buChar char="○"/>
              <a:defRPr>
                <a:solidFill>
                  <a:srgbClr val="002846"/>
                </a:solidFill>
              </a:defRPr>
            </a:lvl8pPr>
            <a:lvl9pPr marL="5486263" lvl="8" indent="-423323" rtl="0">
              <a:spcBef>
                <a:spcPts val="0"/>
              </a:spcBef>
              <a:spcAft>
                <a:spcPts val="0"/>
              </a:spcAft>
              <a:buClr>
                <a:srgbClr val="002846"/>
              </a:buClr>
              <a:buSzPts val="1400"/>
              <a:buChar char="■"/>
              <a:defRPr>
                <a:solidFill>
                  <a:srgbClr val="002846"/>
                </a:solidFill>
              </a:defRPr>
            </a:lvl9pPr>
          </a:lstStyle>
          <a:p>
            <a:endParaRPr/>
          </a:p>
        </p:txBody>
      </p:sp>
      <p:sp>
        <p:nvSpPr>
          <p:cNvPr id="140" name="Google Shape;140;p18"/>
          <p:cNvSpPr txBox="1">
            <a:spLocks noGrp="1"/>
          </p:cNvSpPr>
          <p:nvPr>
            <p:ph type="sldNum" idx="12"/>
          </p:nvPr>
        </p:nvSpPr>
        <p:spPr>
          <a:xfrm>
            <a:off x="10343569"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41" name="Google Shape;141;p18"/>
          <p:cNvSpPr txBox="1">
            <a:spLocks noGrp="1"/>
          </p:cNvSpPr>
          <p:nvPr>
            <p:ph type="subTitle" idx="2"/>
          </p:nvPr>
        </p:nvSpPr>
        <p:spPr>
          <a:xfrm>
            <a:off x="50304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3198401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Light Bottom" preserve="1">
  <p:cSld name="Blank Light Bottom">
    <p:spTree>
      <p:nvGrpSpPr>
        <p:cNvPr id="1" name="Shape 142"/>
        <p:cNvGrpSpPr/>
        <p:nvPr/>
      </p:nvGrpSpPr>
      <p:grpSpPr>
        <a:xfrm>
          <a:off x="0" y="0"/>
          <a:ext cx="0" cy="0"/>
          <a:chOff x="0" y="0"/>
          <a:chExt cx="0" cy="0"/>
        </a:xfrm>
      </p:grpSpPr>
      <p:sp>
        <p:nvSpPr>
          <p:cNvPr id="143" name="Google Shape;143;p19"/>
          <p:cNvSpPr/>
          <p:nvPr/>
        </p:nvSpPr>
        <p:spPr>
          <a:xfrm rot="5400000">
            <a:off x="5177533" y="758217"/>
            <a:ext cx="922800" cy="11290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4" name="Google Shape;144;p19"/>
          <p:cNvSpPr/>
          <p:nvPr/>
        </p:nvSpPr>
        <p:spPr>
          <a:xfrm>
            <a:off x="11282867" y="5948800"/>
            <a:ext cx="8956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45" name="Google Shape;145;p19"/>
          <p:cNvPicPr preferRelativeResize="0"/>
          <p:nvPr/>
        </p:nvPicPr>
        <p:blipFill>
          <a:blip r:embed="rId2">
            <a:alphaModFix/>
          </a:blip>
          <a:stretch>
            <a:fillRect/>
          </a:stretch>
        </p:blipFill>
        <p:spPr>
          <a:xfrm>
            <a:off x="11276147" y="5954199"/>
            <a:ext cx="909053" cy="898421"/>
          </a:xfrm>
          <a:prstGeom prst="rect">
            <a:avLst/>
          </a:prstGeom>
          <a:noFill/>
          <a:ln>
            <a:noFill/>
          </a:ln>
        </p:spPr>
      </p:pic>
      <p:sp>
        <p:nvSpPr>
          <p:cNvPr id="146" name="Google Shape;146;p19"/>
          <p:cNvSpPr/>
          <p:nvPr/>
        </p:nvSpPr>
        <p:spPr>
          <a:xfrm rot="5400000">
            <a:off x="6052400" y="-204167"/>
            <a:ext cx="87200" cy="122052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47" name="Google Shape;147;p19"/>
          <p:cNvSpPr txBox="1">
            <a:spLocks noGrp="1"/>
          </p:cNvSpPr>
          <p:nvPr>
            <p:ph type="sldNum" idx="12"/>
          </p:nvPr>
        </p:nvSpPr>
        <p:spPr>
          <a:xfrm>
            <a:off x="10343569"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48" name="Google Shape;148;p19"/>
          <p:cNvSpPr txBox="1">
            <a:spLocks noGrp="1"/>
          </p:cNvSpPr>
          <p:nvPr>
            <p:ph type="subTitle" idx="1"/>
          </p:nvPr>
        </p:nvSpPr>
        <p:spPr>
          <a:xfrm>
            <a:off x="50304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1065721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Dark Bottom" preserve="1">
  <p:cSld name="Title and Body Dark Bottom">
    <p:bg>
      <p:bgPr>
        <a:solidFill>
          <a:srgbClr val="002846"/>
        </a:solidFill>
        <a:effectLst/>
      </p:bgPr>
    </p:bg>
    <p:spTree>
      <p:nvGrpSpPr>
        <p:cNvPr id="1" name="Shape 149"/>
        <p:cNvGrpSpPr/>
        <p:nvPr/>
      </p:nvGrpSpPr>
      <p:grpSpPr>
        <a:xfrm>
          <a:off x="0" y="0"/>
          <a:ext cx="0" cy="0"/>
          <a:chOff x="0" y="0"/>
          <a:chExt cx="0" cy="0"/>
        </a:xfrm>
      </p:grpSpPr>
      <p:sp>
        <p:nvSpPr>
          <p:cNvPr id="150" name="Google Shape;150;p20"/>
          <p:cNvSpPr txBox="1">
            <a:spLocks noGrp="1"/>
          </p:cNvSpPr>
          <p:nvPr>
            <p:ph type="title"/>
          </p:nvPr>
        </p:nvSpPr>
        <p:spPr>
          <a:xfrm>
            <a:off x="757133" y="680300"/>
            <a:ext cx="5341200" cy="1207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b="1" i="0">
                <a:solidFill>
                  <a:schemeClr val="lt1"/>
                </a:solidFill>
                <a:latin typeface="Georgia" panose="02040502050405020303" pitchFamily="18" charset="0"/>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1" name="Google Shape;151;p20"/>
          <p:cNvSpPr txBox="1">
            <a:spLocks noGrp="1"/>
          </p:cNvSpPr>
          <p:nvPr>
            <p:ph type="body" idx="1"/>
          </p:nvPr>
        </p:nvSpPr>
        <p:spPr>
          <a:xfrm>
            <a:off x="757133" y="2207600"/>
            <a:ext cx="9294000" cy="33468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Clr>
                <a:schemeClr val="lt1"/>
              </a:buClr>
              <a:buSzPts val="1800"/>
              <a:buNone/>
              <a:defRPr sz="2133" b="0" i="0">
                <a:solidFill>
                  <a:schemeClr val="lt1"/>
                </a:solidFill>
                <a:latin typeface="Helvetica" panose="020B0604020202020204" pitchFamily="34" charset="0"/>
                <a:cs typeface="Helvetica" panose="020B0604020202020204" pitchFamily="34" charset="0"/>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152" name="Google Shape;152;p20"/>
          <p:cNvSpPr/>
          <p:nvPr/>
        </p:nvSpPr>
        <p:spPr>
          <a:xfrm rot="5400000">
            <a:off x="5177000" y="759833"/>
            <a:ext cx="918400" cy="112828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3" name="Google Shape;153;p20"/>
          <p:cNvSpPr/>
          <p:nvPr/>
        </p:nvSpPr>
        <p:spPr>
          <a:xfrm>
            <a:off x="11274433" y="5942033"/>
            <a:ext cx="917600" cy="91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54" name="Google Shape;154;p20"/>
          <p:cNvPicPr preferRelativeResize="0"/>
          <p:nvPr/>
        </p:nvPicPr>
        <p:blipFill>
          <a:blip r:embed="rId2">
            <a:alphaModFix/>
          </a:blip>
          <a:stretch>
            <a:fillRect/>
          </a:stretch>
        </p:blipFill>
        <p:spPr>
          <a:xfrm>
            <a:off x="11278714" y="5954183"/>
            <a:ext cx="909053" cy="898421"/>
          </a:xfrm>
          <a:prstGeom prst="rect">
            <a:avLst/>
          </a:prstGeom>
          <a:noFill/>
          <a:ln>
            <a:noFill/>
          </a:ln>
        </p:spPr>
      </p:pic>
      <p:sp>
        <p:nvSpPr>
          <p:cNvPr id="155" name="Google Shape;155;p20"/>
          <p:cNvSpPr/>
          <p:nvPr/>
        </p:nvSpPr>
        <p:spPr>
          <a:xfrm rot="5400000">
            <a:off x="6052400" y="-197567"/>
            <a:ext cx="87200" cy="12192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56" name="Google Shape;156;p20"/>
          <p:cNvSpPr txBox="1">
            <a:spLocks noGrp="1"/>
          </p:cNvSpPr>
          <p:nvPr>
            <p:ph type="sldNum" idx="12"/>
          </p:nvPr>
        </p:nvSpPr>
        <p:spPr>
          <a:xfrm>
            <a:off x="10343569"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57" name="Google Shape;157;p20"/>
          <p:cNvSpPr txBox="1">
            <a:spLocks noGrp="1"/>
          </p:cNvSpPr>
          <p:nvPr>
            <p:ph type="subTitle" idx="2"/>
          </p:nvPr>
        </p:nvSpPr>
        <p:spPr>
          <a:xfrm>
            <a:off x="50304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138795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imple Light - Title Slide" preserve="1">
  <p:cSld name="Simple Light - Title Slide">
    <p:spTree>
      <p:nvGrpSpPr>
        <p:cNvPr id="1" name="Shape 15"/>
        <p:cNvGrpSpPr/>
        <p:nvPr/>
      </p:nvGrpSpPr>
      <p:grpSpPr>
        <a:xfrm>
          <a:off x="0" y="0"/>
          <a:ext cx="0" cy="0"/>
          <a:chOff x="0" y="0"/>
          <a:chExt cx="0" cy="0"/>
        </a:xfrm>
      </p:grpSpPr>
      <p:sp>
        <p:nvSpPr>
          <p:cNvPr id="16" name="Google Shape;16;p3"/>
          <p:cNvSpPr/>
          <p:nvPr/>
        </p:nvSpPr>
        <p:spPr>
          <a:xfrm>
            <a:off x="0" y="1800"/>
            <a:ext cx="73136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solidFill>
                <a:schemeClr val="lt1"/>
              </a:solidFill>
            </a:endParaRPr>
          </a:p>
        </p:txBody>
      </p:sp>
      <p:pic>
        <p:nvPicPr>
          <p:cNvPr id="17" name="Google Shape;17;p3"/>
          <p:cNvPicPr preferRelativeResize="0"/>
          <p:nvPr/>
        </p:nvPicPr>
        <p:blipFill rotWithShape="1">
          <a:blip r:embed="rId2">
            <a:alphaModFix/>
          </a:blip>
          <a:srcRect/>
          <a:stretch/>
        </p:blipFill>
        <p:spPr>
          <a:xfrm>
            <a:off x="0" y="-13502"/>
            <a:ext cx="3829467" cy="1489267"/>
          </a:xfrm>
          <a:prstGeom prst="rect">
            <a:avLst/>
          </a:prstGeom>
          <a:noFill/>
          <a:ln>
            <a:noFill/>
          </a:ln>
        </p:spPr>
      </p:pic>
      <p:sp>
        <p:nvSpPr>
          <p:cNvPr id="18" name="Google Shape;18;p3"/>
          <p:cNvSpPr/>
          <p:nvPr/>
        </p:nvSpPr>
        <p:spPr>
          <a:xfrm>
            <a:off x="7313600" y="180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9" name="Google Shape;19;p3"/>
          <p:cNvSpPr txBox="1">
            <a:spLocks noGrp="1"/>
          </p:cNvSpPr>
          <p:nvPr>
            <p:ph type="title"/>
          </p:nvPr>
        </p:nvSpPr>
        <p:spPr>
          <a:xfrm>
            <a:off x="913500" y="1821500"/>
            <a:ext cx="5245200" cy="3467200"/>
          </a:xfrm>
          <a:prstGeom prst="rect">
            <a:avLst/>
          </a:prstGeom>
        </p:spPr>
        <p:txBody>
          <a:bodyPr spcFirstLastPara="1" wrap="square" lIns="91425" tIns="91425" rIns="91425" bIns="91425" anchor="b" anchorCtr="0">
            <a:normAutofit/>
          </a:bodyPr>
          <a:lstStyle>
            <a:lvl1pPr lvl="0" rtl="0">
              <a:spcBef>
                <a:spcPts val="0"/>
              </a:spcBef>
              <a:spcAft>
                <a:spcPts val="0"/>
              </a:spcAft>
              <a:buSzPts val="3500"/>
              <a:buNone/>
              <a:defRPr sz="4667" b="1" i="0">
                <a:latin typeface="Georgia" panose="02040502050405020303" pitchFamily="18" charset="0"/>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20" name="Google Shape;20;p3"/>
          <p:cNvSpPr txBox="1">
            <a:spLocks noGrp="1"/>
          </p:cNvSpPr>
          <p:nvPr>
            <p:ph type="subTitle" idx="1"/>
          </p:nvPr>
        </p:nvSpPr>
        <p:spPr>
          <a:xfrm>
            <a:off x="913500" y="5398633"/>
            <a:ext cx="5245200" cy="8228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867" b="1" i="0">
                <a:latin typeface="Helvetica" panose="020B0604020202020204" pitchFamily="34" charset="0"/>
                <a:cs typeface="Helvetica" panose="020B060402020202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87385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Dark Bottom" preserve="1">
  <p:cSld name="Blank Dark Bottom">
    <p:bg>
      <p:bgPr>
        <a:solidFill>
          <a:srgbClr val="002846"/>
        </a:solidFill>
        <a:effectLst/>
      </p:bgPr>
    </p:bg>
    <p:spTree>
      <p:nvGrpSpPr>
        <p:cNvPr id="1" name="Shape 158"/>
        <p:cNvGrpSpPr/>
        <p:nvPr/>
      </p:nvGrpSpPr>
      <p:grpSpPr>
        <a:xfrm>
          <a:off x="0" y="0"/>
          <a:ext cx="0" cy="0"/>
          <a:chOff x="0" y="0"/>
          <a:chExt cx="0" cy="0"/>
        </a:xfrm>
      </p:grpSpPr>
      <p:sp>
        <p:nvSpPr>
          <p:cNvPr id="159" name="Google Shape;159;p21"/>
          <p:cNvSpPr/>
          <p:nvPr/>
        </p:nvSpPr>
        <p:spPr>
          <a:xfrm rot="5400000">
            <a:off x="5177000" y="759833"/>
            <a:ext cx="918400" cy="112828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0" name="Google Shape;160;p21"/>
          <p:cNvSpPr/>
          <p:nvPr/>
        </p:nvSpPr>
        <p:spPr>
          <a:xfrm>
            <a:off x="11274433" y="5942033"/>
            <a:ext cx="917600" cy="91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61" name="Google Shape;161;p21"/>
          <p:cNvPicPr preferRelativeResize="0"/>
          <p:nvPr/>
        </p:nvPicPr>
        <p:blipFill>
          <a:blip r:embed="rId2">
            <a:alphaModFix/>
          </a:blip>
          <a:stretch>
            <a:fillRect/>
          </a:stretch>
        </p:blipFill>
        <p:spPr>
          <a:xfrm>
            <a:off x="11278714" y="5954183"/>
            <a:ext cx="909053" cy="898421"/>
          </a:xfrm>
          <a:prstGeom prst="rect">
            <a:avLst/>
          </a:prstGeom>
          <a:noFill/>
          <a:ln>
            <a:noFill/>
          </a:ln>
        </p:spPr>
      </p:pic>
      <p:sp>
        <p:nvSpPr>
          <p:cNvPr id="162" name="Google Shape;162;p21"/>
          <p:cNvSpPr/>
          <p:nvPr/>
        </p:nvSpPr>
        <p:spPr>
          <a:xfrm rot="5400000">
            <a:off x="6052400" y="-197567"/>
            <a:ext cx="87200" cy="12192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63" name="Google Shape;163;p21"/>
          <p:cNvSpPr txBox="1">
            <a:spLocks noGrp="1"/>
          </p:cNvSpPr>
          <p:nvPr>
            <p:ph type="sldNum" idx="12"/>
          </p:nvPr>
        </p:nvSpPr>
        <p:spPr>
          <a:xfrm>
            <a:off x="10343569"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64" name="Google Shape;164;p21"/>
          <p:cNvSpPr txBox="1">
            <a:spLocks noGrp="1"/>
          </p:cNvSpPr>
          <p:nvPr>
            <p:ph type="subTitle" idx="1"/>
          </p:nvPr>
        </p:nvSpPr>
        <p:spPr>
          <a:xfrm>
            <a:off x="50304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26956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ight Blank" type="titleOnly" preserve="1">
  <p:cSld name="Light Blank">
    <p:spTree>
      <p:nvGrpSpPr>
        <p:cNvPr id="1" name="Shape 165"/>
        <p:cNvGrpSpPr/>
        <p:nvPr/>
      </p:nvGrpSpPr>
      <p:grpSpPr>
        <a:xfrm>
          <a:off x="0" y="0"/>
          <a:ext cx="0" cy="0"/>
          <a:chOff x="0" y="0"/>
          <a:chExt cx="0" cy="0"/>
        </a:xfrm>
      </p:grpSpPr>
      <p:pic>
        <p:nvPicPr>
          <p:cNvPr id="166" name="Google Shape;166;p22"/>
          <p:cNvPicPr preferRelativeResize="0"/>
          <p:nvPr/>
        </p:nvPicPr>
        <p:blipFill>
          <a:blip r:embed="rId2">
            <a:alphaModFix/>
          </a:blip>
          <a:stretch>
            <a:fillRect/>
          </a:stretch>
        </p:blipFill>
        <p:spPr>
          <a:xfrm>
            <a:off x="11288933" y="5383"/>
            <a:ext cx="909067" cy="898421"/>
          </a:xfrm>
          <a:prstGeom prst="rect">
            <a:avLst/>
          </a:prstGeom>
          <a:noFill/>
          <a:ln>
            <a:noFill/>
          </a:ln>
        </p:spPr>
      </p:pic>
      <p:sp>
        <p:nvSpPr>
          <p:cNvPr id="167" name="Google Shape;167;p22"/>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68" name="Google Shape;168;p22"/>
          <p:cNvSpPr txBox="1">
            <a:spLocks noGrp="1"/>
          </p:cNvSpPr>
          <p:nvPr>
            <p:ph type="subTitle" idx="1"/>
          </p:nvPr>
        </p:nvSpPr>
        <p:spPr>
          <a:xfrm>
            <a:off x="610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700"/>
              <a:buNone/>
              <a:defRPr sz="933" b="1" i="0">
                <a:latin typeface="Helvetica" panose="020B0604020202020204" pitchFamily="34" charset="0"/>
                <a:cs typeface="Helvetica" panose="020B0604020202020204" pitchFamily="34" charset="0"/>
              </a:defRPr>
            </a:lvl1pPr>
            <a:lvl2pPr lvl="1" algn="r" rtl="0">
              <a:spcBef>
                <a:spcPts val="0"/>
              </a:spcBef>
              <a:spcAft>
                <a:spcPts val="0"/>
              </a:spcAft>
              <a:buSzPts val="700"/>
              <a:buNone/>
              <a:defRPr sz="933"/>
            </a:lvl2pPr>
            <a:lvl3pPr lvl="2" algn="r" rtl="0">
              <a:spcBef>
                <a:spcPts val="0"/>
              </a:spcBef>
              <a:spcAft>
                <a:spcPts val="0"/>
              </a:spcAft>
              <a:buSzPts val="700"/>
              <a:buNone/>
              <a:defRPr sz="933"/>
            </a:lvl3pPr>
            <a:lvl4pPr lvl="3" algn="r" rtl="0">
              <a:spcBef>
                <a:spcPts val="0"/>
              </a:spcBef>
              <a:spcAft>
                <a:spcPts val="0"/>
              </a:spcAft>
              <a:buSzPts val="700"/>
              <a:buNone/>
              <a:defRPr sz="933"/>
            </a:lvl4pPr>
            <a:lvl5pPr lvl="4" algn="r" rtl="0">
              <a:spcBef>
                <a:spcPts val="0"/>
              </a:spcBef>
              <a:spcAft>
                <a:spcPts val="0"/>
              </a:spcAft>
              <a:buSzPts val="700"/>
              <a:buNone/>
              <a:defRPr sz="933"/>
            </a:lvl5pPr>
            <a:lvl6pPr lvl="5" algn="r" rtl="0">
              <a:spcBef>
                <a:spcPts val="0"/>
              </a:spcBef>
              <a:spcAft>
                <a:spcPts val="0"/>
              </a:spcAft>
              <a:buSzPts val="700"/>
              <a:buNone/>
              <a:defRPr sz="933"/>
            </a:lvl6pPr>
            <a:lvl7pPr lvl="6" algn="r" rtl="0">
              <a:spcBef>
                <a:spcPts val="0"/>
              </a:spcBef>
              <a:spcAft>
                <a:spcPts val="0"/>
              </a:spcAft>
              <a:buSzPts val="700"/>
              <a:buNone/>
              <a:defRPr sz="933"/>
            </a:lvl7pPr>
            <a:lvl8pPr lvl="7" algn="r" rtl="0">
              <a:spcBef>
                <a:spcPts val="0"/>
              </a:spcBef>
              <a:spcAft>
                <a:spcPts val="0"/>
              </a:spcAft>
              <a:buSzPts val="700"/>
              <a:buNone/>
              <a:defRPr sz="933"/>
            </a:lvl8pPr>
            <a:lvl9pPr lvl="8" algn="r"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6391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ark Blank" preserve="1">
  <p:cSld name="Dark Blank">
    <p:bg>
      <p:bgPr>
        <a:solidFill>
          <a:srgbClr val="1A478F"/>
        </a:solidFill>
        <a:effectLst/>
      </p:bgPr>
    </p:bg>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2">
            <a:alphaModFix/>
          </a:blip>
          <a:srcRect/>
          <a:stretch/>
        </p:blipFill>
        <p:spPr>
          <a:xfrm>
            <a:off x="11288933" y="5383"/>
            <a:ext cx="909067" cy="898421"/>
          </a:xfrm>
          <a:prstGeom prst="rect">
            <a:avLst/>
          </a:prstGeom>
          <a:noFill/>
          <a:ln>
            <a:noFill/>
          </a:ln>
        </p:spPr>
      </p:pic>
      <p:sp>
        <p:nvSpPr>
          <p:cNvPr id="171" name="Google Shape;171;p23"/>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72" name="Google Shape;172;p23"/>
          <p:cNvSpPr txBox="1">
            <a:spLocks noGrp="1"/>
          </p:cNvSpPr>
          <p:nvPr>
            <p:ph type="subTitle" idx="1"/>
          </p:nvPr>
        </p:nvSpPr>
        <p:spPr>
          <a:xfrm>
            <a:off x="610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757241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ark Blank 2" preserve="1">
  <p:cSld name="Dark Blank 2">
    <p:bg>
      <p:bgPr>
        <a:solidFill>
          <a:srgbClr val="002846"/>
        </a:solidFill>
        <a:effectLst/>
      </p:bgPr>
    </p:bg>
    <p:spTree>
      <p:nvGrpSpPr>
        <p:cNvPr id="1" name="Shape 173"/>
        <p:cNvGrpSpPr/>
        <p:nvPr/>
      </p:nvGrpSpPr>
      <p:grpSpPr>
        <a:xfrm>
          <a:off x="0" y="0"/>
          <a:ext cx="0" cy="0"/>
          <a:chOff x="0" y="0"/>
          <a:chExt cx="0" cy="0"/>
        </a:xfrm>
      </p:grpSpPr>
      <p:pic>
        <p:nvPicPr>
          <p:cNvPr id="174" name="Google Shape;174;p24"/>
          <p:cNvPicPr preferRelativeResize="0"/>
          <p:nvPr/>
        </p:nvPicPr>
        <p:blipFill rotWithShape="1">
          <a:blip r:embed="rId2">
            <a:alphaModFix/>
          </a:blip>
          <a:srcRect/>
          <a:stretch/>
        </p:blipFill>
        <p:spPr>
          <a:xfrm>
            <a:off x="11288933" y="5383"/>
            <a:ext cx="909067" cy="898421"/>
          </a:xfrm>
          <a:prstGeom prst="rect">
            <a:avLst/>
          </a:prstGeom>
          <a:noFill/>
          <a:ln>
            <a:noFill/>
          </a:ln>
        </p:spPr>
      </p:pic>
      <p:sp>
        <p:nvSpPr>
          <p:cNvPr id="175" name="Google Shape;175;p24"/>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176" name="Google Shape;176;p24"/>
          <p:cNvSpPr txBox="1">
            <a:spLocks noGrp="1"/>
          </p:cNvSpPr>
          <p:nvPr>
            <p:ph type="subTitle" idx="1"/>
          </p:nvPr>
        </p:nvSpPr>
        <p:spPr>
          <a:xfrm>
            <a:off x="610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4121538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d Title Slide" preserve="1">
  <p:cSld name="End Title Slide">
    <p:spTree>
      <p:nvGrpSpPr>
        <p:cNvPr id="1" name="Shape 177"/>
        <p:cNvGrpSpPr/>
        <p:nvPr/>
      </p:nvGrpSpPr>
      <p:grpSpPr>
        <a:xfrm>
          <a:off x="0" y="0"/>
          <a:ext cx="0" cy="0"/>
          <a:chOff x="0" y="0"/>
          <a:chExt cx="0" cy="0"/>
        </a:xfrm>
      </p:grpSpPr>
      <p:sp>
        <p:nvSpPr>
          <p:cNvPr id="178" name="Google Shape;178;p25"/>
          <p:cNvSpPr/>
          <p:nvPr/>
        </p:nvSpPr>
        <p:spPr>
          <a:xfrm>
            <a:off x="0" y="4883200"/>
            <a:ext cx="4791200" cy="1974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79" name="Google Shape;179;p25"/>
          <p:cNvPicPr preferRelativeResize="0"/>
          <p:nvPr/>
        </p:nvPicPr>
        <p:blipFill>
          <a:blip r:embed="rId2">
            <a:alphaModFix/>
          </a:blip>
          <a:stretch>
            <a:fillRect/>
          </a:stretch>
        </p:blipFill>
        <p:spPr>
          <a:xfrm>
            <a:off x="334999" y="5142267"/>
            <a:ext cx="4121199" cy="1602667"/>
          </a:xfrm>
          <a:prstGeom prst="rect">
            <a:avLst/>
          </a:prstGeom>
          <a:noFill/>
          <a:ln>
            <a:noFill/>
          </a:ln>
        </p:spPr>
      </p:pic>
      <p:sp>
        <p:nvSpPr>
          <p:cNvPr id="180" name="Google Shape;180;p25"/>
          <p:cNvSpPr/>
          <p:nvPr/>
        </p:nvSpPr>
        <p:spPr>
          <a:xfrm>
            <a:off x="4878400" y="0"/>
            <a:ext cx="7313600" cy="68580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81" name="Google Shape;181;p25"/>
          <p:cNvSpPr/>
          <p:nvPr/>
        </p:nvSpPr>
        <p:spPr>
          <a:xfrm>
            <a:off x="4791200"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82" name="Google Shape;182;p25"/>
          <p:cNvSpPr txBox="1">
            <a:spLocks noGrp="1"/>
          </p:cNvSpPr>
          <p:nvPr>
            <p:ph type="title"/>
          </p:nvPr>
        </p:nvSpPr>
        <p:spPr>
          <a:xfrm>
            <a:off x="6241800" y="1316733"/>
            <a:ext cx="4586800" cy="1974800"/>
          </a:xfrm>
          <a:prstGeom prst="rect">
            <a:avLst/>
          </a:prstGeom>
        </p:spPr>
        <p:txBody>
          <a:bodyPr spcFirstLastPara="1" wrap="square" lIns="91425" tIns="91425" rIns="91425" bIns="91425" anchor="b" anchorCtr="0">
            <a:normAutofit/>
          </a:bodyPr>
          <a:lstStyle>
            <a:lvl1pPr lvl="0">
              <a:spcBef>
                <a:spcPts val="0"/>
              </a:spcBef>
              <a:spcAft>
                <a:spcPts val="0"/>
              </a:spcAft>
              <a:buClr>
                <a:srgbClr val="E7C221"/>
              </a:buClr>
              <a:buSzPts val="3000"/>
              <a:buNone/>
              <a:defRPr sz="4000" b="1" i="0">
                <a:solidFill>
                  <a:srgbClr val="E7C221"/>
                </a:solidFill>
                <a:latin typeface="Georgia" panose="02040502050405020303" pitchFamily="18" charset="0"/>
              </a:defRPr>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83" name="Google Shape;183;p25"/>
          <p:cNvSpPr txBox="1">
            <a:spLocks noGrp="1"/>
          </p:cNvSpPr>
          <p:nvPr>
            <p:ph type="body" idx="1"/>
          </p:nvPr>
        </p:nvSpPr>
        <p:spPr>
          <a:xfrm>
            <a:off x="6241800" y="3555200"/>
            <a:ext cx="4586800" cy="2238400"/>
          </a:xfrm>
          <a:prstGeom prst="rect">
            <a:avLst/>
          </a:prstGeom>
        </p:spPr>
        <p:txBody>
          <a:bodyPr spcFirstLastPara="1" wrap="square" lIns="91425" tIns="91425" rIns="91425" bIns="91425" anchor="t" anchorCtr="0">
            <a:normAutofit/>
          </a:bodyPr>
          <a:lstStyle>
            <a:lvl1pPr marL="152396" lvl="0" indent="0">
              <a:spcBef>
                <a:spcPts val="0"/>
              </a:spcBef>
              <a:spcAft>
                <a:spcPts val="0"/>
              </a:spcAft>
              <a:buClr>
                <a:schemeClr val="lt1"/>
              </a:buClr>
              <a:buSzPts val="1800"/>
              <a:buNone/>
              <a:defRPr sz="2133" b="0" i="0">
                <a:solidFill>
                  <a:schemeClr val="lt1"/>
                </a:solidFill>
                <a:latin typeface="Helvetica" panose="020B0604020202020204" pitchFamily="34" charset="0"/>
                <a:cs typeface="Helvetica" panose="020B0604020202020204" pitchFamily="34" charset="0"/>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986111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84"/>
        <p:cNvGrpSpPr/>
        <p:nvPr/>
      </p:nvGrpSpPr>
      <p:grpSpPr>
        <a:xfrm>
          <a:off x="0" y="0"/>
          <a:ext cx="0" cy="0"/>
          <a:chOff x="0" y="0"/>
          <a:chExt cx="0" cy="0"/>
        </a:xfrm>
      </p:grpSpPr>
    </p:spTree>
    <p:extLst>
      <p:ext uri="{BB962C8B-B14F-4D97-AF65-F5344CB8AC3E}">
        <p14:creationId xmlns:p14="http://schemas.microsoft.com/office/powerpoint/2010/main" val="3454248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53840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915F4C9-E675-A84B-21E0-E3397838826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8E0D1989-2BEA-CFB1-20FF-F19004C74B5C}"/>
              </a:ext>
            </a:extLst>
          </p:cNvPr>
          <p:cNvSpPr>
            <a:spLocks noGrp="1"/>
          </p:cNvSpPr>
          <p:nvPr>
            <p:ph type="sldNum" sz="quarter" idx="4"/>
          </p:nvPr>
        </p:nvSpPr>
        <p:spPr>
          <a:xfrm>
            <a:off x="11085693" y="6053598"/>
            <a:ext cx="496711" cy="365125"/>
          </a:xfrm>
          <a:prstGeom prst="rect">
            <a:avLst/>
          </a:prstGeom>
        </p:spPr>
        <p:txBody>
          <a:bodyPr vert="horz" lIns="91440" tIns="45720" rIns="91440" bIns="45720" rtlCol="0" anchor="ctr"/>
          <a:lstStyle>
            <a:lvl1pPr algn="ctr">
              <a:defRPr sz="1600">
                <a:solidFill>
                  <a:srgbClr val="3A5898"/>
                </a:solidFill>
              </a:defRPr>
            </a:lvl1pPr>
          </a:lstStyle>
          <a:p>
            <a:fld id="{B0462FEB-C181-8347-9EC4-DEDFCFCD9AD1}" type="slidenum">
              <a:rPr lang="en-US" smtClean="0"/>
              <a:pPr/>
              <a:t>‹#›</a:t>
            </a:fld>
            <a:endParaRPr lang="en-US" dirty="0"/>
          </a:p>
        </p:txBody>
      </p:sp>
      <p:sp>
        <p:nvSpPr>
          <p:cNvPr id="9" name="Slide Number Placeholder 5">
            <a:extLst>
              <a:ext uri="{FF2B5EF4-FFF2-40B4-BE49-F238E27FC236}">
                <a16:creationId xmlns:a16="http://schemas.microsoft.com/office/drawing/2014/main" id="{55E9D6D1-2E24-F52F-C525-0C8927766C9E}"/>
              </a:ext>
            </a:extLst>
          </p:cNvPr>
          <p:cNvSpPr txBox="1">
            <a:spLocks/>
          </p:cNvSpPr>
          <p:nvPr userDrawn="1"/>
        </p:nvSpPr>
        <p:spPr>
          <a:xfrm>
            <a:off x="7120732" y="6063843"/>
            <a:ext cx="3964960" cy="365125"/>
          </a:xfrm>
          <a:prstGeom prst="rect">
            <a:avLst/>
          </a:prstGeom>
        </p:spPr>
        <p:txBody>
          <a:bodyPr vert="horz" lIns="121920" tIns="60960" rIns="121920" bIns="60960" rtlCol="0" anchor="ctr"/>
          <a:lstStyle>
            <a:defPPr>
              <a:defRPr lang="en-US"/>
            </a:defPPr>
            <a:lvl1pPr marL="0" algn="ctr" defTabSz="457200" rtl="0" eaLnBrk="1" latinLnBrk="0" hangingPunct="1">
              <a:defRPr sz="1200" kern="1200">
                <a:solidFill>
                  <a:srgbClr val="3A5898"/>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dirty="0"/>
              <a:t>The National Center for Systemic Improvement   |</a:t>
            </a:r>
          </a:p>
        </p:txBody>
      </p:sp>
      <p:sp>
        <p:nvSpPr>
          <p:cNvPr id="11" name="Title 1">
            <a:extLst>
              <a:ext uri="{FF2B5EF4-FFF2-40B4-BE49-F238E27FC236}">
                <a16:creationId xmlns:a16="http://schemas.microsoft.com/office/drawing/2014/main" id="{6910AD22-9FE1-A154-A9C9-24F7A13C376E}"/>
              </a:ext>
            </a:extLst>
          </p:cNvPr>
          <p:cNvSpPr>
            <a:spLocks noGrp="1"/>
          </p:cNvSpPr>
          <p:nvPr>
            <p:ph type="title"/>
          </p:nvPr>
        </p:nvSpPr>
        <p:spPr>
          <a:xfrm>
            <a:off x="767644" y="473063"/>
            <a:ext cx="10814755" cy="571965"/>
          </a:xfrm>
        </p:spPr>
        <p:txBody>
          <a:bodyPr lIns="0" tIns="0" rIns="182880" bIns="0" anchor="t" anchorCtr="0">
            <a:noAutofit/>
          </a:bodyPr>
          <a:lstStyle>
            <a:lvl1pPr algn="l" defTabSz="609570" rtl="0" eaLnBrk="1" latinLnBrk="0" hangingPunct="1">
              <a:lnSpc>
                <a:spcPct val="100000"/>
              </a:lnSpc>
              <a:spcBef>
                <a:spcPct val="0"/>
              </a:spcBef>
              <a:buNone/>
              <a:defRPr lang="en-US" sz="2667" b="1" kern="1200" baseline="0" dirty="0">
                <a:solidFill>
                  <a:schemeClr val="tx2"/>
                </a:solidFill>
                <a:latin typeface="Helvetica" pitchFamily="2" charset="0"/>
                <a:ea typeface="+mj-ea"/>
                <a:cs typeface="Calibri" panose="020F050202020403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FCA95A8C-5551-2439-E9AA-6128DA7FB5A9}"/>
              </a:ext>
            </a:extLst>
          </p:cNvPr>
          <p:cNvSpPr>
            <a:spLocks noGrp="1"/>
          </p:cNvSpPr>
          <p:nvPr>
            <p:ph idx="1"/>
          </p:nvPr>
        </p:nvSpPr>
        <p:spPr>
          <a:xfrm>
            <a:off x="756357" y="1518091"/>
            <a:ext cx="5256361" cy="4652331"/>
          </a:xfrm>
        </p:spPr>
        <p:txBody>
          <a:bodyPr>
            <a:noAutofit/>
          </a:bodyPr>
          <a:lstStyle>
            <a:lvl1pPr>
              <a:lnSpc>
                <a:spcPct val="100000"/>
              </a:lnSpc>
              <a:spcBef>
                <a:spcPts val="667"/>
              </a:spcBef>
              <a:spcAft>
                <a:spcPts val="1067"/>
              </a:spcAft>
              <a:defRPr lang="en-US" sz="2667" kern="1200" baseline="0" dirty="0">
                <a:solidFill>
                  <a:srgbClr val="0070C0"/>
                </a:solidFill>
                <a:latin typeface="Helvetica" pitchFamily="2" charset="0"/>
                <a:ea typeface="+mn-ea"/>
                <a:cs typeface="Calibri" panose="020F0502020204030204" pitchFamily="34" charset="0"/>
              </a:defRPr>
            </a:lvl1pPr>
            <a:lvl2pPr>
              <a:lnSpc>
                <a:spcPct val="100000"/>
              </a:lnSpc>
              <a:spcBef>
                <a:spcPts val="400"/>
              </a:spcBef>
              <a:spcAft>
                <a:spcPts val="667"/>
              </a:spcAft>
              <a:defRPr sz="2667" b="0" i="0">
                <a:solidFill>
                  <a:srgbClr val="317F29"/>
                </a:solidFill>
                <a:latin typeface="Helvetica" pitchFamily="2" charset="0"/>
                <a:cs typeface="Calibri" panose="020F0502020204030204" pitchFamily="34" charset="0"/>
              </a:defRPr>
            </a:lvl2pPr>
            <a:lvl3pPr>
              <a:lnSpc>
                <a:spcPct val="100000"/>
              </a:lnSpc>
              <a:spcBef>
                <a:spcPts val="400"/>
              </a:spcBef>
              <a:spcAft>
                <a:spcPts val="400"/>
              </a:spcAft>
              <a:buClr>
                <a:schemeClr val="tx1">
                  <a:lumMod val="65000"/>
                  <a:lumOff val="35000"/>
                </a:schemeClr>
              </a:buClr>
              <a:defRPr sz="2400">
                <a:solidFill>
                  <a:schemeClr val="tx1">
                    <a:lumMod val="65000"/>
                    <a:lumOff val="35000"/>
                  </a:schemeClr>
                </a:solidFill>
                <a:latin typeface="Helvetica" pitchFamily="2" charset="0"/>
                <a:cs typeface="Calibri" panose="020F0502020204030204" pitchFamily="34" charset="0"/>
              </a:defRPr>
            </a:lvl3pPr>
            <a:lvl4pPr>
              <a:lnSpc>
                <a:spcPct val="100000"/>
              </a:lnSpc>
              <a:defRPr sz="2400">
                <a:solidFill>
                  <a:srgbClr val="5C5C5C"/>
                </a:solidFill>
                <a:latin typeface="Helvetica" pitchFamily="2" charset="0"/>
                <a:cs typeface="Calibri" panose="020F0502020204030204" pitchFamily="34" charset="0"/>
              </a:defRPr>
            </a:lvl4pPr>
            <a:lvl5pPr>
              <a:lnSpc>
                <a:spcPct val="100000"/>
              </a:lnSpc>
              <a:buClr>
                <a:schemeClr val="tx1">
                  <a:lumMod val="65000"/>
                  <a:lumOff val="35000"/>
                </a:schemeClr>
              </a:buClr>
              <a:defRPr sz="2400">
                <a:solidFill>
                  <a:srgbClr val="5C5C5C"/>
                </a:solidFill>
                <a:latin typeface="Helvetica" pitchFamily="2"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A43CEC67-66BB-D961-D939-9DF5D4000E16}"/>
              </a:ext>
            </a:extLst>
          </p:cNvPr>
          <p:cNvSpPr>
            <a:spLocks noGrp="1"/>
          </p:cNvSpPr>
          <p:nvPr>
            <p:ph idx="11"/>
          </p:nvPr>
        </p:nvSpPr>
        <p:spPr>
          <a:xfrm>
            <a:off x="6319597" y="1518091"/>
            <a:ext cx="5256361" cy="4652331"/>
          </a:xfrm>
        </p:spPr>
        <p:txBody>
          <a:bodyPr>
            <a:noAutofit/>
          </a:bodyPr>
          <a:lstStyle>
            <a:lvl1pPr>
              <a:lnSpc>
                <a:spcPct val="100000"/>
              </a:lnSpc>
              <a:spcBef>
                <a:spcPts val="667"/>
              </a:spcBef>
              <a:spcAft>
                <a:spcPts val="1067"/>
              </a:spcAft>
              <a:defRPr lang="en-US" sz="2667" kern="1200" baseline="0" dirty="0">
                <a:solidFill>
                  <a:srgbClr val="0070C0"/>
                </a:solidFill>
                <a:latin typeface="Helvetica" pitchFamily="2" charset="0"/>
                <a:ea typeface="+mn-ea"/>
                <a:cs typeface="Calibri" panose="020F0502020204030204" pitchFamily="34" charset="0"/>
              </a:defRPr>
            </a:lvl1pPr>
            <a:lvl2pPr>
              <a:lnSpc>
                <a:spcPct val="100000"/>
              </a:lnSpc>
              <a:spcBef>
                <a:spcPts val="400"/>
              </a:spcBef>
              <a:spcAft>
                <a:spcPts val="667"/>
              </a:spcAft>
              <a:defRPr sz="2667" b="0" i="0">
                <a:solidFill>
                  <a:srgbClr val="317F29"/>
                </a:solidFill>
                <a:latin typeface="Helvetica" pitchFamily="2" charset="0"/>
                <a:cs typeface="Calibri" panose="020F0502020204030204" pitchFamily="34" charset="0"/>
              </a:defRPr>
            </a:lvl2pPr>
            <a:lvl3pPr>
              <a:lnSpc>
                <a:spcPct val="100000"/>
              </a:lnSpc>
              <a:spcBef>
                <a:spcPts val="400"/>
              </a:spcBef>
              <a:spcAft>
                <a:spcPts val="400"/>
              </a:spcAft>
              <a:buClr>
                <a:schemeClr val="tx1">
                  <a:lumMod val="65000"/>
                  <a:lumOff val="35000"/>
                </a:schemeClr>
              </a:buClr>
              <a:defRPr sz="2400">
                <a:solidFill>
                  <a:schemeClr val="tx1">
                    <a:lumMod val="65000"/>
                    <a:lumOff val="35000"/>
                  </a:schemeClr>
                </a:solidFill>
                <a:latin typeface="Helvetica" pitchFamily="2" charset="0"/>
                <a:cs typeface="Calibri" panose="020F0502020204030204" pitchFamily="34" charset="0"/>
              </a:defRPr>
            </a:lvl3pPr>
            <a:lvl4pPr>
              <a:lnSpc>
                <a:spcPct val="100000"/>
              </a:lnSpc>
              <a:defRPr sz="2400">
                <a:solidFill>
                  <a:srgbClr val="5C5C5C"/>
                </a:solidFill>
                <a:latin typeface="Helvetica" pitchFamily="2" charset="0"/>
                <a:cs typeface="Calibri" panose="020F0502020204030204" pitchFamily="34" charset="0"/>
              </a:defRPr>
            </a:lvl4pPr>
            <a:lvl5pPr>
              <a:lnSpc>
                <a:spcPct val="100000"/>
              </a:lnSpc>
              <a:buClr>
                <a:schemeClr val="tx1">
                  <a:lumMod val="65000"/>
                  <a:lumOff val="35000"/>
                </a:schemeClr>
              </a:buClr>
              <a:defRPr sz="2400">
                <a:solidFill>
                  <a:srgbClr val="5C5C5C"/>
                </a:solidFill>
                <a:latin typeface="Helvetica" pitchFamily="2"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926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bg>
      <p:bgPr>
        <a:solidFill>
          <a:srgbClr val="1A478F"/>
        </a:solidFill>
        <a:effectLst/>
      </p:bgPr>
    </p:bg>
    <p:spTree>
      <p:nvGrpSpPr>
        <p:cNvPr id="1" name="Shape 21"/>
        <p:cNvGrpSpPr/>
        <p:nvPr/>
      </p:nvGrpSpPr>
      <p:grpSpPr>
        <a:xfrm>
          <a:off x="0" y="0"/>
          <a:ext cx="0" cy="0"/>
          <a:chOff x="0" y="0"/>
          <a:chExt cx="0" cy="0"/>
        </a:xfrm>
      </p:grpSpPr>
      <p:sp>
        <p:nvSpPr>
          <p:cNvPr id="22" name="Google Shape;22;p4"/>
          <p:cNvSpPr/>
          <p:nvPr/>
        </p:nvSpPr>
        <p:spPr>
          <a:xfrm>
            <a:off x="0"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23" name="Google Shape;23;p4"/>
          <p:cNvPicPr preferRelativeResize="0"/>
          <p:nvPr/>
        </p:nvPicPr>
        <p:blipFill rotWithShape="1">
          <a:blip r:embed="rId2">
            <a:alphaModFix/>
          </a:blip>
          <a:srcRect/>
          <a:stretch/>
        </p:blipFill>
        <p:spPr>
          <a:xfrm>
            <a:off x="11289880" y="5399"/>
            <a:ext cx="909053" cy="898421"/>
          </a:xfrm>
          <a:prstGeom prst="rect">
            <a:avLst/>
          </a:prstGeom>
          <a:noFill/>
          <a:ln>
            <a:noFill/>
          </a:ln>
        </p:spPr>
      </p:pic>
      <p:sp>
        <p:nvSpPr>
          <p:cNvPr id="24" name="Google Shape;24;p4"/>
          <p:cNvSpPr txBox="1">
            <a:spLocks noGrp="1"/>
          </p:cNvSpPr>
          <p:nvPr>
            <p:ph type="title"/>
          </p:nvPr>
        </p:nvSpPr>
        <p:spPr>
          <a:xfrm>
            <a:off x="1487400" y="2057400"/>
            <a:ext cx="9217200" cy="2743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4500"/>
              <a:buNone/>
              <a:defRPr sz="6000" b="1" i="0">
                <a:solidFill>
                  <a:schemeClr val="lt1"/>
                </a:solidFill>
                <a:latin typeface="Georgia" panose="020405020504050203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4"/>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a:buNone/>
              <a:defRPr sz="1467" b="1">
                <a:solidFill>
                  <a:srgbClr val="E7C221"/>
                </a:solidFill>
                <a:latin typeface="Georgia"/>
                <a:ea typeface="Georgia"/>
                <a:cs typeface="Georgia"/>
                <a:sym typeface="Georgia"/>
              </a:defRPr>
            </a:lvl2pPr>
            <a:lvl3pPr lvl="2" algn="ctr">
              <a:buNone/>
              <a:defRPr sz="1467" b="1">
                <a:solidFill>
                  <a:srgbClr val="E7C221"/>
                </a:solidFill>
                <a:latin typeface="Georgia"/>
                <a:ea typeface="Georgia"/>
                <a:cs typeface="Georgia"/>
                <a:sym typeface="Georgia"/>
              </a:defRPr>
            </a:lvl3pPr>
            <a:lvl4pPr lvl="3" algn="ctr">
              <a:buNone/>
              <a:defRPr sz="1467" b="1">
                <a:solidFill>
                  <a:srgbClr val="E7C221"/>
                </a:solidFill>
                <a:latin typeface="Georgia"/>
                <a:ea typeface="Georgia"/>
                <a:cs typeface="Georgia"/>
                <a:sym typeface="Georgia"/>
              </a:defRPr>
            </a:lvl4pPr>
            <a:lvl5pPr lvl="4" algn="ctr">
              <a:buNone/>
              <a:defRPr sz="1467" b="1">
                <a:solidFill>
                  <a:srgbClr val="E7C221"/>
                </a:solidFill>
                <a:latin typeface="Georgia"/>
                <a:ea typeface="Georgia"/>
                <a:cs typeface="Georgia"/>
                <a:sym typeface="Georgia"/>
              </a:defRPr>
            </a:lvl5pPr>
            <a:lvl6pPr lvl="5" algn="ctr">
              <a:buNone/>
              <a:defRPr sz="1467" b="1">
                <a:solidFill>
                  <a:srgbClr val="E7C221"/>
                </a:solidFill>
                <a:latin typeface="Georgia"/>
                <a:ea typeface="Georgia"/>
                <a:cs typeface="Georgia"/>
                <a:sym typeface="Georgia"/>
              </a:defRPr>
            </a:lvl6pPr>
            <a:lvl7pPr lvl="6" algn="ctr">
              <a:buNone/>
              <a:defRPr sz="1467" b="1">
                <a:solidFill>
                  <a:srgbClr val="E7C221"/>
                </a:solidFill>
                <a:latin typeface="Georgia"/>
                <a:ea typeface="Georgia"/>
                <a:cs typeface="Georgia"/>
                <a:sym typeface="Georgia"/>
              </a:defRPr>
            </a:lvl7pPr>
            <a:lvl8pPr lvl="7" algn="ctr">
              <a:buNone/>
              <a:defRPr sz="1467" b="1">
                <a:solidFill>
                  <a:srgbClr val="E7C221"/>
                </a:solidFill>
                <a:latin typeface="Georgia"/>
                <a:ea typeface="Georgia"/>
                <a:cs typeface="Georgia"/>
                <a:sym typeface="Georgia"/>
              </a:defRPr>
            </a:lvl8pPr>
            <a:lvl9pPr lvl="8" algn="ctr">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26" name="Google Shape;26;p4"/>
          <p:cNvSpPr txBox="1">
            <a:spLocks noGrp="1"/>
          </p:cNvSpPr>
          <p:nvPr>
            <p:ph type="subTitle" idx="1"/>
          </p:nvPr>
        </p:nvSpPr>
        <p:spPr>
          <a:xfrm>
            <a:off x="6692600" y="6190400"/>
            <a:ext cx="47512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SzPts val="700"/>
              <a:buNone/>
              <a:defRPr sz="933"/>
            </a:lvl2pPr>
            <a:lvl3pPr lvl="2" algn="r" rtl="0">
              <a:spcBef>
                <a:spcPts val="0"/>
              </a:spcBef>
              <a:spcAft>
                <a:spcPts val="0"/>
              </a:spcAft>
              <a:buSzPts val="700"/>
              <a:buNone/>
              <a:defRPr sz="933"/>
            </a:lvl3pPr>
            <a:lvl4pPr lvl="3" algn="r" rtl="0">
              <a:spcBef>
                <a:spcPts val="0"/>
              </a:spcBef>
              <a:spcAft>
                <a:spcPts val="0"/>
              </a:spcAft>
              <a:buSzPts val="700"/>
              <a:buNone/>
              <a:defRPr sz="933"/>
            </a:lvl4pPr>
            <a:lvl5pPr lvl="4" algn="r" rtl="0">
              <a:spcBef>
                <a:spcPts val="0"/>
              </a:spcBef>
              <a:spcAft>
                <a:spcPts val="0"/>
              </a:spcAft>
              <a:buSzPts val="700"/>
              <a:buNone/>
              <a:defRPr sz="933"/>
            </a:lvl5pPr>
            <a:lvl6pPr lvl="5" algn="r" rtl="0">
              <a:spcBef>
                <a:spcPts val="0"/>
              </a:spcBef>
              <a:spcAft>
                <a:spcPts val="0"/>
              </a:spcAft>
              <a:buSzPts val="700"/>
              <a:buNone/>
              <a:defRPr sz="933"/>
            </a:lvl6pPr>
            <a:lvl7pPr lvl="6" algn="r" rtl="0">
              <a:spcBef>
                <a:spcPts val="0"/>
              </a:spcBef>
              <a:spcAft>
                <a:spcPts val="0"/>
              </a:spcAft>
              <a:buSzPts val="700"/>
              <a:buNone/>
              <a:defRPr sz="933"/>
            </a:lvl7pPr>
            <a:lvl8pPr lvl="7" algn="r" rtl="0">
              <a:spcBef>
                <a:spcPts val="0"/>
              </a:spcBef>
              <a:spcAft>
                <a:spcPts val="0"/>
              </a:spcAft>
              <a:buSzPts val="700"/>
              <a:buNone/>
              <a:defRPr sz="933"/>
            </a:lvl8pPr>
            <a:lvl9pPr lvl="8" algn="r"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139988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 Photo" preserve="1">
  <p:cSld name="Section Header - Photo">
    <p:spTree>
      <p:nvGrpSpPr>
        <p:cNvPr id="1" name="Shape 27"/>
        <p:cNvGrpSpPr/>
        <p:nvPr/>
      </p:nvGrpSpPr>
      <p:grpSpPr>
        <a:xfrm>
          <a:off x="0" y="0"/>
          <a:ext cx="0" cy="0"/>
          <a:chOff x="0" y="0"/>
          <a:chExt cx="0" cy="0"/>
        </a:xfrm>
      </p:grpSpPr>
      <p:sp>
        <p:nvSpPr>
          <p:cNvPr id="28" name="Google Shape;28;p5"/>
          <p:cNvSpPr/>
          <p:nvPr/>
        </p:nvSpPr>
        <p:spPr>
          <a:xfrm>
            <a:off x="0"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30" name="Google Shape;30;p5"/>
          <p:cNvSpPr txBox="1">
            <a:spLocks noGrp="1"/>
          </p:cNvSpPr>
          <p:nvPr>
            <p:ph type="title"/>
          </p:nvPr>
        </p:nvSpPr>
        <p:spPr>
          <a:xfrm>
            <a:off x="1487400" y="2057400"/>
            <a:ext cx="9217200" cy="2743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4500"/>
              <a:buNone/>
              <a:defRPr sz="6000" b="1" i="0">
                <a:latin typeface="Georgia" panose="02040502050405020303" pitchFamily="18"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5"/>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32" name="Google Shape;32;p5"/>
          <p:cNvSpPr txBox="1">
            <a:spLocks noGrp="1"/>
          </p:cNvSpPr>
          <p:nvPr>
            <p:ph type="subTitle" idx="1"/>
          </p:nvPr>
        </p:nvSpPr>
        <p:spPr>
          <a:xfrm>
            <a:off x="6692600" y="6190400"/>
            <a:ext cx="47512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rgbClr val="1A478F"/>
                </a:solidFill>
                <a:latin typeface="Helvetica" panose="020B0604020202020204" pitchFamily="34" charset="0"/>
                <a:cs typeface="Helvetica" panose="020B0604020202020204" pitchFamily="34" charset="0"/>
              </a:defRPr>
            </a:lvl1pPr>
            <a:lvl2pPr lvl="1" algn="r" rtl="0">
              <a:spcBef>
                <a:spcPts val="0"/>
              </a:spcBef>
              <a:spcAft>
                <a:spcPts val="0"/>
              </a:spcAft>
              <a:buSzPts val="700"/>
              <a:buNone/>
              <a:defRPr sz="933"/>
            </a:lvl2pPr>
            <a:lvl3pPr lvl="2" algn="r" rtl="0">
              <a:spcBef>
                <a:spcPts val="0"/>
              </a:spcBef>
              <a:spcAft>
                <a:spcPts val="0"/>
              </a:spcAft>
              <a:buSzPts val="700"/>
              <a:buNone/>
              <a:defRPr sz="933"/>
            </a:lvl3pPr>
            <a:lvl4pPr lvl="3" algn="r" rtl="0">
              <a:spcBef>
                <a:spcPts val="0"/>
              </a:spcBef>
              <a:spcAft>
                <a:spcPts val="0"/>
              </a:spcAft>
              <a:buSzPts val="700"/>
              <a:buNone/>
              <a:defRPr sz="933"/>
            </a:lvl4pPr>
            <a:lvl5pPr lvl="4" algn="r" rtl="0">
              <a:spcBef>
                <a:spcPts val="0"/>
              </a:spcBef>
              <a:spcAft>
                <a:spcPts val="0"/>
              </a:spcAft>
              <a:buSzPts val="700"/>
              <a:buNone/>
              <a:defRPr sz="933"/>
            </a:lvl5pPr>
            <a:lvl6pPr lvl="5" algn="r" rtl="0">
              <a:spcBef>
                <a:spcPts val="0"/>
              </a:spcBef>
              <a:spcAft>
                <a:spcPts val="0"/>
              </a:spcAft>
              <a:buSzPts val="700"/>
              <a:buNone/>
              <a:defRPr sz="933"/>
            </a:lvl6pPr>
            <a:lvl7pPr lvl="6" algn="r" rtl="0">
              <a:spcBef>
                <a:spcPts val="0"/>
              </a:spcBef>
              <a:spcAft>
                <a:spcPts val="0"/>
              </a:spcAft>
              <a:buSzPts val="700"/>
              <a:buNone/>
              <a:defRPr sz="933"/>
            </a:lvl7pPr>
            <a:lvl8pPr lvl="7" algn="r" rtl="0">
              <a:spcBef>
                <a:spcPts val="0"/>
              </a:spcBef>
              <a:spcAft>
                <a:spcPts val="0"/>
              </a:spcAft>
              <a:buSzPts val="700"/>
              <a:buNone/>
              <a:defRPr sz="933"/>
            </a:lvl8pPr>
            <a:lvl9pPr lvl="8" algn="r" rtl="0">
              <a:spcBef>
                <a:spcPts val="0"/>
              </a:spcBef>
              <a:spcAft>
                <a:spcPts val="0"/>
              </a:spcAft>
              <a:buSzPts val="700"/>
              <a:buNone/>
              <a:defRPr sz="933"/>
            </a:lvl9pPr>
          </a:lstStyle>
          <a:p>
            <a:endParaRPr/>
          </a:p>
        </p:txBody>
      </p:sp>
      <p:pic>
        <p:nvPicPr>
          <p:cNvPr id="8" name="Google Shape;61;p9">
            <a:extLst>
              <a:ext uri="{FF2B5EF4-FFF2-40B4-BE49-F238E27FC236}">
                <a16:creationId xmlns:a16="http://schemas.microsoft.com/office/drawing/2014/main" id="{6EB25FF2-9D89-439F-A1D1-127D54909DD6}"/>
              </a:ext>
            </a:extLst>
          </p:cNvPr>
          <p:cNvPicPr preferRelativeResize="0"/>
          <p:nvPr userDrawn="1"/>
        </p:nvPicPr>
        <p:blipFill>
          <a:blip r:embed="rId2">
            <a:alphaModFix/>
          </a:blip>
          <a:stretch>
            <a:fillRect/>
          </a:stretch>
        </p:blipFill>
        <p:spPr>
          <a:xfrm>
            <a:off x="11288933" y="5383"/>
            <a:ext cx="909067" cy="898421"/>
          </a:xfrm>
          <a:prstGeom prst="rect">
            <a:avLst/>
          </a:prstGeom>
          <a:noFill/>
          <a:ln>
            <a:noFill/>
          </a:ln>
        </p:spPr>
      </p:pic>
    </p:spTree>
    <p:extLst>
      <p:ext uri="{BB962C8B-B14F-4D97-AF65-F5344CB8AC3E}">
        <p14:creationId xmlns:p14="http://schemas.microsoft.com/office/powerpoint/2010/main" val="4207552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Light Right" type="tx" preserve="1">
  <p:cSld name="Title and body Light Right">
    <p:spTree>
      <p:nvGrpSpPr>
        <p:cNvPr id="1" name="Shape 33"/>
        <p:cNvGrpSpPr/>
        <p:nvPr/>
      </p:nvGrpSpPr>
      <p:grpSpPr>
        <a:xfrm>
          <a:off x="0" y="0"/>
          <a:ext cx="0" cy="0"/>
          <a:chOff x="0" y="0"/>
          <a:chExt cx="0" cy="0"/>
        </a:xfrm>
      </p:grpSpPr>
      <p:sp>
        <p:nvSpPr>
          <p:cNvPr id="34" name="Google Shape;34;p6"/>
          <p:cNvSpPr/>
          <p:nvPr/>
        </p:nvSpPr>
        <p:spPr>
          <a:xfrm>
            <a:off x="11269267" y="9038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b="1"/>
          </a:p>
        </p:txBody>
      </p:sp>
      <p:sp>
        <p:nvSpPr>
          <p:cNvPr id="35" name="Google Shape;35;p6"/>
          <p:cNvSpPr/>
          <p:nvPr/>
        </p:nvSpPr>
        <p:spPr>
          <a:xfrm>
            <a:off x="11269267" y="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36" name="Google Shape;36;p6"/>
          <p:cNvPicPr preferRelativeResize="0"/>
          <p:nvPr/>
        </p:nvPicPr>
        <p:blipFill>
          <a:blip r:embed="rId2">
            <a:alphaModFix/>
          </a:blip>
          <a:stretch>
            <a:fillRect/>
          </a:stretch>
        </p:blipFill>
        <p:spPr>
          <a:xfrm>
            <a:off x="11288933" y="5383"/>
            <a:ext cx="909067" cy="898421"/>
          </a:xfrm>
          <a:prstGeom prst="rect">
            <a:avLst/>
          </a:prstGeom>
          <a:noFill/>
          <a:ln>
            <a:noFill/>
          </a:ln>
        </p:spPr>
      </p:pic>
      <p:sp>
        <p:nvSpPr>
          <p:cNvPr id="37" name="Google Shape;37;p6"/>
          <p:cNvSpPr/>
          <p:nvPr/>
        </p:nvSpPr>
        <p:spPr>
          <a:xfrm>
            <a:off x="11182067"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38" name="Google Shape;38;p6"/>
          <p:cNvSpPr txBox="1">
            <a:spLocks noGrp="1"/>
          </p:cNvSpPr>
          <p:nvPr>
            <p:ph type="title"/>
          </p:nvPr>
        </p:nvSpPr>
        <p:spPr>
          <a:xfrm>
            <a:off x="757133" y="680300"/>
            <a:ext cx="5341200" cy="12072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i="0">
                <a:latin typeface="Georgia" panose="02040502050405020303" pitchFamily="18"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 name="Google Shape;39;p6"/>
          <p:cNvSpPr txBox="1">
            <a:spLocks noGrp="1"/>
          </p:cNvSpPr>
          <p:nvPr>
            <p:ph type="body" idx="1"/>
          </p:nvPr>
        </p:nvSpPr>
        <p:spPr>
          <a:xfrm>
            <a:off x="757133" y="2207600"/>
            <a:ext cx="9294000" cy="3346800"/>
          </a:xfrm>
          <a:prstGeom prst="rect">
            <a:avLst/>
          </a:prstGeom>
        </p:spPr>
        <p:txBody>
          <a:bodyPr spcFirstLastPara="1" wrap="square" lIns="91425" tIns="91425" rIns="91425" bIns="91425" anchor="t" anchorCtr="0">
            <a:normAutofit/>
          </a:bodyPr>
          <a:lstStyle>
            <a:lvl1pPr marL="152396" lvl="0" indent="0">
              <a:spcBef>
                <a:spcPts val="0"/>
              </a:spcBef>
              <a:spcAft>
                <a:spcPts val="0"/>
              </a:spcAft>
              <a:buClr>
                <a:srgbClr val="002846"/>
              </a:buClr>
              <a:buSzPts val="1800"/>
              <a:buNone/>
              <a:defRPr sz="2133" b="0" i="0">
                <a:solidFill>
                  <a:srgbClr val="002846"/>
                </a:solidFill>
                <a:latin typeface="Helvetica" panose="020B0604020202020204" pitchFamily="34" charset="0"/>
                <a:cs typeface="Helvetica" panose="020B0604020202020204" pitchFamily="34" charset="0"/>
              </a:defRPr>
            </a:lvl1pPr>
            <a:lvl2pPr marL="1219170" lvl="1" indent="-423323">
              <a:spcBef>
                <a:spcPts val="0"/>
              </a:spcBef>
              <a:spcAft>
                <a:spcPts val="0"/>
              </a:spcAft>
              <a:buClr>
                <a:srgbClr val="002846"/>
              </a:buClr>
              <a:buSzPts val="1400"/>
              <a:buChar char="○"/>
              <a:defRPr>
                <a:solidFill>
                  <a:srgbClr val="002846"/>
                </a:solidFill>
              </a:defRPr>
            </a:lvl2pPr>
            <a:lvl3pPr marL="1828754" lvl="2" indent="-423323">
              <a:spcBef>
                <a:spcPts val="0"/>
              </a:spcBef>
              <a:spcAft>
                <a:spcPts val="0"/>
              </a:spcAft>
              <a:buClr>
                <a:srgbClr val="002846"/>
              </a:buClr>
              <a:buSzPts val="1400"/>
              <a:buChar char="■"/>
              <a:defRPr>
                <a:solidFill>
                  <a:srgbClr val="002846"/>
                </a:solidFill>
              </a:defRPr>
            </a:lvl3pPr>
            <a:lvl4pPr marL="2438339" lvl="3" indent="-423323">
              <a:spcBef>
                <a:spcPts val="0"/>
              </a:spcBef>
              <a:spcAft>
                <a:spcPts val="0"/>
              </a:spcAft>
              <a:buClr>
                <a:srgbClr val="002846"/>
              </a:buClr>
              <a:buSzPts val="1400"/>
              <a:buChar char="●"/>
              <a:defRPr>
                <a:solidFill>
                  <a:srgbClr val="002846"/>
                </a:solidFill>
              </a:defRPr>
            </a:lvl4pPr>
            <a:lvl5pPr marL="3047924" lvl="4" indent="-423323">
              <a:spcBef>
                <a:spcPts val="0"/>
              </a:spcBef>
              <a:spcAft>
                <a:spcPts val="0"/>
              </a:spcAft>
              <a:buClr>
                <a:srgbClr val="002846"/>
              </a:buClr>
              <a:buSzPts val="1400"/>
              <a:buChar char="○"/>
              <a:defRPr>
                <a:solidFill>
                  <a:srgbClr val="002846"/>
                </a:solidFill>
              </a:defRPr>
            </a:lvl5pPr>
            <a:lvl6pPr marL="3657509" lvl="5" indent="-423323">
              <a:spcBef>
                <a:spcPts val="0"/>
              </a:spcBef>
              <a:spcAft>
                <a:spcPts val="0"/>
              </a:spcAft>
              <a:buClr>
                <a:srgbClr val="002846"/>
              </a:buClr>
              <a:buSzPts val="1400"/>
              <a:buChar char="■"/>
              <a:defRPr>
                <a:solidFill>
                  <a:srgbClr val="002846"/>
                </a:solidFill>
              </a:defRPr>
            </a:lvl6pPr>
            <a:lvl7pPr marL="4267093" lvl="6" indent="-423323">
              <a:spcBef>
                <a:spcPts val="0"/>
              </a:spcBef>
              <a:spcAft>
                <a:spcPts val="0"/>
              </a:spcAft>
              <a:buClr>
                <a:srgbClr val="002846"/>
              </a:buClr>
              <a:buSzPts val="1400"/>
              <a:buChar char="●"/>
              <a:defRPr>
                <a:solidFill>
                  <a:srgbClr val="002846"/>
                </a:solidFill>
              </a:defRPr>
            </a:lvl7pPr>
            <a:lvl8pPr marL="4876678" lvl="7" indent="-423323">
              <a:spcBef>
                <a:spcPts val="0"/>
              </a:spcBef>
              <a:spcAft>
                <a:spcPts val="0"/>
              </a:spcAft>
              <a:buClr>
                <a:srgbClr val="002846"/>
              </a:buClr>
              <a:buSzPts val="1400"/>
              <a:buChar char="○"/>
              <a:defRPr>
                <a:solidFill>
                  <a:srgbClr val="002846"/>
                </a:solidFill>
              </a:defRPr>
            </a:lvl8pPr>
            <a:lvl9pPr marL="5486263" lvl="8" indent="-423323">
              <a:spcBef>
                <a:spcPts val="0"/>
              </a:spcBef>
              <a:spcAft>
                <a:spcPts val="0"/>
              </a:spcAft>
              <a:buClr>
                <a:srgbClr val="002846"/>
              </a:buClr>
              <a:buSzPts val="1400"/>
              <a:buChar char="■"/>
              <a:defRPr>
                <a:solidFill>
                  <a:srgbClr val="002846"/>
                </a:solidFill>
              </a:defRPr>
            </a:lvl9pPr>
          </a:lstStyle>
          <a:p>
            <a:endParaRPr/>
          </a:p>
        </p:txBody>
      </p:sp>
      <p:sp>
        <p:nvSpPr>
          <p:cNvPr id="40" name="Google Shape;40;p6"/>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41" name="Google Shape;41;p6"/>
          <p:cNvSpPr txBox="1">
            <a:spLocks noGrp="1"/>
          </p:cNvSpPr>
          <p:nvPr>
            <p:ph type="subTitle" idx="2"/>
          </p:nvPr>
        </p:nvSpPr>
        <p:spPr>
          <a:xfrm>
            <a:off x="571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700"/>
              <a:buNone/>
              <a:defRPr sz="933" b="1" i="0">
                <a:latin typeface="Helvetica" panose="020B0604020202020204" pitchFamily="34" charset="0"/>
                <a:cs typeface="Helvetica" panose="020B0604020202020204" pitchFamily="34" charset="0"/>
              </a:defRPr>
            </a:lvl1pPr>
            <a:lvl2pPr lvl="1" algn="r" rtl="0">
              <a:spcBef>
                <a:spcPts val="0"/>
              </a:spcBef>
              <a:spcAft>
                <a:spcPts val="0"/>
              </a:spcAft>
              <a:buSzPts val="700"/>
              <a:buNone/>
              <a:defRPr sz="933"/>
            </a:lvl2pPr>
            <a:lvl3pPr lvl="2" algn="r" rtl="0">
              <a:spcBef>
                <a:spcPts val="0"/>
              </a:spcBef>
              <a:spcAft>
                <a:spcPts val="0"/>
              </a:spcAft>
              <a:buSzPts val="700"/>
              <a:buNone/>
              <a:defRPr sz="933"/>
            </a:lvl3pPr>
            <a:lvl4pPr lvl="3" algn="r" rtl="0">
              <a:spcBef>
                <a:spcPts val="0"/>
              </a:spcBef>
              <a:spcAft>
                <a:spcPts val="0"/>
              </a:spcAft>
              <a:buSzPts val="700"/>
              <a:buNone/>
              <a:defRPr sz="933"/>
            </a:lvl4pPr>
            <a:lvl5pPr lvl="4" algn="r" rtl="0">
              <a:spcBef>
                <a:spcPts val="0"/>
              </a:spcBef>
              <a:spcAft>
                <a:spcPts val="0"/>
              </a:spcAft>
              <a:buSzPts val="700"/>
              <a:buNone/>
              <a:defRPr sz="933"/>
            </a:lvl5pPr>
            <a:lvl6pPr lvl="5" algn="r" rtl="0">
              <a:spcBef>
                <a:spcPts val="0"/>
              </a:spcBef>
              <a:spcAft>
                <a:spcPts val="0"/>
              </a:spcAft>
              <a:buSzPts val="700"/>
              <a:buNone/>
              <a:defRPr sz="933"/>
            </a:lvl6pPr>
            <a:lvl7pPr lvl="6" algn="r" rtl="0">
              <a:spcBef>
                <a:spcPts val="0"/>
              </a:spcBef>
              <a:spcAft>
                <a:spcPts val="0"/>
              </a:spcAft>
              <a:buSzPts val="700"/>
              <a:buNone/>
              <a:defRPr sz="933"/>
            </a:lvl7pPr>
            <a:lvl8pPr lvl="7" algn="r" rtl="0">
              <a:spcBef>
                <a:spcPts val="0"/>
              </a:spcBef>
              <a:spcAft>
                <a:spcPts val="0"/>
              </a:spcAft>
              <a:buSzPts val="700"/>
              <a:buNone/>
              <a:defRPr sz="933"/>
            </a:lvl8pPr>
            <a:lvl9pPr lvl="8" algn="r"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4056287152"/>
      </p:ext>
    </p:extLst>
  </p:cSld>
  <p:clrMapOvr>
    <a:masterClrMapping/>
  </p:clrMapOvr>
  <p:extLst>
    <p:ext uri="{DCECCB84-F9BA-43D5-87BE-67443E8EF086}">
      <p15:sldGuideLst xmlns:p15="http://schemas.microsoft.com/office/powerpoint/2012/main">
        <p15:guide id="1" pos="432">
          <p15:clr>
            <a:srgbClr val="E46962"/>
          </p15:clr>
        </p15:guide>
        <p15:guide id="2" orient="horz" pos="430">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Light Right" preserve="1">
  <p:cSld name="Blank Light Right">
    <p:spTree>
      <p:nvGrpSpPr>
        <p:cNvPr id="1" name="Shape 42"/>
        <p:cNvGrpSpPr/>
        <p:nvPr/>
      </p:nvGrpSpPr>
      <p:grpSpPr>
        <a:xfrm>
          <a:off x="0" y="0"/>
          <a:ext cx="0" cy="0"/>
          <a:chOff x="0" y="0"/>
          <a:chExt cx="0" cy="0"/>
        </a:xfrm>
      </p:grpSpPr>
      <p:sp>
        <p:nvSpPr>
          <p:cNvPr id="43" name="Google Shape;43;p7"/>
          <p:cNvSpPr/>
          <p:nvPr/>
        </p:nvSpPr>
        <p:spPr>
          <a:xfrm>
            <a:off x="11269267" y="9038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44" name="Google Shape;44;p7"/>
          <p:cNvSpPr/>
          <p:nvPr/>
        </p:nvSpPr>
        <p:spPr>
          <a:xfrm>
            <a:off x="11269267" y="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45" name="Google Shape;45;p7"/>
          <p:cNvPicPr preferRelativeResize="0"/>
          <p:nvPr/>
        </p:nvPicPr>
        <p:blipFill>
          <a:blip r:embed="rId2">
            <a:alphaModFix/>
          </a:blip>
          <a:stretch>
            <a:fillRect/>
          </a:stretch>
        </p:blipFill>
        <p:spPr>
          <a:xfrm>
            <a:off x="11288933" y="5383"/>
            <a:ext cx="909067" cy="898421"/>
          </a:xfrm>
          <a:prstGeom prst="rect">
            <a:avLst/>
          </a:prstGeom>
          <a:noFill/>
          <a:ln>
            <a:noFill/>
          </a:ln>
        </p:spPr>
      </p:pic>
      <p:sp>
        <p:nvSpPr>
          <p:cNvPr id="46" name="Google Shape;46;p7"/>
          <p:cNvSpPr/>
          <p:nvPr/>
        </p:nvSpPr>
        <p:spPr>
          <a:xfrm>
            <a:off x="11182067"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47" name="Google Shape;47;p7"/>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48" name="Google Shape;48;p7"/>
          <p:cNvSpPr txBox="1">
            <a:spLocks noGrp="1"/>
          </p:cNvSpPr>
          <p:nvPr>
            <p:ph type="subTitle" idx="1"/>
          </p:nvPr>
        </p:nvSpPr>
        <p:spPr>
          <a:xfrm>
            <a:off x="571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SzPts val="700"/>
              <a:buNone/>
              <a:defRPr sz="933" b="1" i="0">
                <a:latin typeface="Helvetica" panose="020B0604020202020204" pitchFamily="34" charset="0"/>
                <a:cs typeface="Helvetica" panose="020B0604020202020204" pitchFamily="34" charset="0"/>
              </a:defRPr>
            </a:lvl1pPr>
            <a:lvl2pPr lvl="1" algn="r" rtl="0">
              <a:spcBef>
                <a:spcPts val="0"/>
              </a:spcBef>
              <a:spcAft>
                <a:spcPts val="0"/>
              </a:spcAft>
              <a:buSzPts val="700"/>
              <a:buNone/>
              <a:defRPr sz="933"/>
            </a:lvl2pPr>
            <a:lvl3pPr lvl="2" algn="r" rtl="0">
              <a:spcBef>
                <a:spcPts val="0"/>
              </a:spcBef>
              <a:spcAft>
                <a:spcPts val="0"/>
              </a:spcAft>
              <a:buSzPts val="700"/>
              <a:buNone/>
              <a:defRPr sz="933"/>
            </a:lvl3pPr>
            <a:lvl4pPr lvl="3" algn="r" rtl="0">
              <a:spcBef>
                <a:spcPts val="0"/>
              </a:spcBef>
              <a:spcAft>
                <a:spcPts val="0"/>
              </a:spcAft>
              <a:buSzPts val="700"/>
              <a:buNone/>
              <a:defRPr sz="933"/>
            </a:lvl4pPr>
            <a:lvl5pPr lvl="4" algn="r" rtl="0">
              <a:spcBef>
                <a:spcPts val="0"/>
              </a:spcBef>
              <a:spcAft>
                <a:spcPts val="0"/>
              </a:spcAft>
              <a:buSzPts val="700"/>
              <a:buNone/>
              <a:defRPr sz="933"/>
            </a:lvl5pPr>
            <a:lvl6pPr lvl="5" algn="r" rtl="0">
              <a:spcBef>
                <a:spcPts val="0"/>
              </a:spcBef>
              <a:spcAft>
                <a:spcPts val="0"/>
              </a:spcAft>
              <a:buSzPts val="700"/>
              <a:buNone/>
              <a:defRPr sz="933"/>
            </a:lvl6pPr>
            <a:lvl7pPr lvl="6" algn="r" rtl="0">
              <a:spcBef>
                <a:spcPts val="0"/>
              </a:spcBef>
              <a:spcAft>
                <a:spcPts val="0"/>
              </a:spcAft>
              <a:buSzPts val="700"/>
              <a:buNone/>
              <a:defRPr sz="933"/>
            </a:lvl7pPr>
            <a:lvl8pPr lvl="7" algn="r" rtl="0">
              <a:spcBef>
                <a:spcPts val="0"/>
              </a:spcBef>
              <a:spcAft>
                <a:spcPts val="0"/>
              </a:spcAft>
              <a:buSzPts val="700"/>
              <a:buNone/>
              <a:defRPr sz="933"/>
            </a:lvl8pPr>
            <a:lvl9pPr lvl="8" algn="r"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3018222871"/>
      </p:ext>
    </p:extLst>
  </p:cSld>
  <p:clrMapOvr>
    <a:masterClrMapping/>
  </p:clrMapOvr>
  <p:extLst>
    <p:ext uri="{DCECCB84-F9BA-43D5-87BE-67443E8EF086}">
      <p15:sldGuideLst xmlns:p15="http://schemas.microsoft.com/office/powerpoint/2012/main">
        <p15:guide id="1" pos="432">
          <p15:clr>
            <a:srgbClr val="E46962"/>
          </p15:clr>
        </p15:guide>
        <p15:guide id="2" orient="horz" pos="43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Dark Right" preserve="1">
  <p:cSld name="Title and body Dark Right">
    <p:bg>
      <p:bgPr>
        <a:solidFill>
          <a:srgbClr val="002846"/>
        </a:solidFill>
        <a:effectLst/>
      </p:bgPr>
    </p:bg>
    <p:spTree>
      <p:nvGrpSpPr>
        <p:cNvPr id="1" name="Shape 49"/>
        <p:cNvGrpSpPr/>
        <p:nvPr/>
      </p:nvGrpSpPr>
      <p:grpSpPr>
        <a:xfrm>
          <a:off x="0" y="0"/>
          <a:ext cx="0" cy="0"/>
          <a:chOff x="0" y="0"/>
          <a:chExt cx="0" cy="0"/>
        </a:xfrm>
      </p:grpSpPr>
      <p:sp>
        <p:nvSpPr>
          <p:cNvPr id="50" name="Google Shape;50;p8"/>
          <p:cNvSpPr/>
          <p:nvPr/>
        </p:nvSpPr>
        <p:spPr>
          <a:xfrm>
            <a:off x="11269267" y="9038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51" name="Google Shape;51;p8"/>
          <p:cNvSpPr/>
          <p:nvPr/>
        </p:nvSpPr>
        <p:spPr>
          <a:xfrm>
            <a:off x="11269267" y="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52" name="Google Shape;52;p8"/>
          <p:cNvPicPr preferRelativeResize="0"/>
          <p:nvPr/>
        </p:nvPicPr>
        <p:blipFill>
          <a:blip r:embed="rId2">
            <a:alphaModFix/>
          </a:blip>
          <a:stretch>
            <a:fillRect/>
          </a:stretch>
        </p:blipFill>
        <p:spPr>
          <a:xfrm>
            <a:off x="11288933" y="5383"/>
            <a:ext cx="909067" cy="898421"/>
          </a:xfrm>
          <a:prstGeom prst="rect">
            <a:avLst/>
          </a:prstGeom>
          <a:noFill/>
          <a:ln>
            <a:noFill/>
          </a:ln>
        </p:spPr>
      </p:pic>
      <p:sp>
        <p:nvSpPr>
          <p:cNvPr id="53" name="Google Shape;53;p8"/>
          <p:cNvSpPr/>
          <p:nvPr/>
        </p:nvSpPr>
        <p:spPr>
          <a:xfrm>
            <a:off x="11182067"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54" name="Google Shape;54;p8"/>
          <p:cNvSpPr txBox="1">
            <a:spLocks noGrp="1"/>
          </p:cNvSpPr>
          <p:nvPr>
            <p:ph type="title"/>
          </p:nvPr>
        </p:nvSpPr>
        <p:spPr>
          <a:xfrm>
            <a:off x="757133" y="680300"/>
            <a:ext cx="5341200" cy="1207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None/>
              <a:defRPr b="1" i="0">
                <a:solidFill>
                  <a:schemeClr val="lt1"/>
                </a:solidFill>
                <a:latin typeface="Georgia" panose="02040502050405020303" pitchFamily="18" charset="0"/>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55" name="Google Shape;55;p8"/>
          <p:cNvSpPr txBox="1">
            <a:spLocks noGrp="1"/>
          </p:cNvSpPr>
          <p:nvPr>
            <p:ph type="body" idx="1"/>
          </p:nvPr>
        </p:nvSpPr>
        <p:spPr>
          <a:xfrm>
            <a:off x="757133" y="2207600"/>
            <a:ext cx="9294000" cy="33468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Clr>
                <a:schemeClr val="lt1"/>
              </a:buClr>
              <a:buSzPts val="1800"/>
              <a:buNone/>
              <a:defRPr sz="2133" b="0" i="0">
                <a:solidFill>
                  <a:schemeClr val="lt1"/>
                </a:solidFill>
                <a:latin typeface="Helvetica" panose="020B0604020202020204" pitchFamily="34" charset="0"/>
                <a:cs typeface="Helvetica" panose="020B0604020202020204" pitchFamily="34" charset="0"/>
              </a:defRPr>
            </a:lvl1pPr>
            <a:lvl2pPr marL="1219170" lvl="1" indent="-423323" rtl="0">
              <a:spcBef>
                <a:spcPts val="0"/>
              </a:spcBef>
              <a:spcAft>
                <a:spcPts val="0"/>
              </a:spcAft>
              <a:buClr>
                <a:schemeClr val="lt1"/>
              </a:buClr>
              <a:buSzPts val="1400"/>
              <a:buChar char="○"/>
              <a:defRPr>
                <a:solidFill>
                  <a:schemeClr val="lt1"/>
                </a:solidFill>
              </a:defRPr>
            </a:lvl2pPr>
            <a:lvl3pPr marL="1828754" lvl="2" indent="-423323" rtl="0">
              <a:spcBef>
                <a:spcPts val="0"/>
              </a:spcBef>
              <a:spcAft>
                <a:spcPts val="0"/>
              </a:spcAft>
              <a:buClr>
                <a:schemeClr val="lt1"/>
              </a:buClr>
              <a:buSzPts val="1400"/>
              <a:buChar char="■"/>
              <a:defRPr>
                <a:solidFill>
                  <a:schemeClr val="lt1"/>
                </a:solidFill>
              </a:defRPr>
            </a:lvl3pPr>
            <a:lvl4pPr marL="2438339" lvl="3" indent="-423323" rtl="0">
              <a:spcBef>
                <a:spcPts val="0"/>
              </a:spcBef>
              <a:spcAft>
                <a:spcPts val="0"/>
              </a:spcAft>
              <a:buClr>
                <a:schemeClr val="lt1"/>
              </a:buClr>
              <a:buSzPts val="1400"/>
              <a:buChar char="●"/>
              <a:defRPr>
                <a:solidFill>
                  <a:schemeClr val="lt1"/>
                </a:solidFill>
              </a:defRPr>
            </a:lvl4pPr>
            <a:lvl5pPr marL="3047924" lvl="4" indent="-423323" rtl="0">
              <a:spcBef>
                <a:spcPts val="0"/>
              </a:spcBef>
              <a:spcAft>
                <a:spcPts val="0"/>
              </a:spcAft>
              <a:buClr>
                <a:schemeClr val="lt1"/>
              </a:buClr>
              <a:buSzPts val="1400"/>
              <a:buChar char="○"/>
              <a:defRPr>
                <a:solidFill>
                  <a:schemeClr val="lt1"/>
                </a:solidFill>
              </a:defRPr>
            </a:lvl5pPr>
            <a:lvl6pPr marL="3657509" lvl="5" indent="-423323" rtl="0">
              <a:spcBef>
                <a:spcPts val="0"/>
              </a:spcBef>
              <a:spcAft>
                <a:spcPts val="0"/>
              </a:spcAft>
              <a:buClr>
                <a:schemeClr val="lt1"/>
              </a:buClr>
              <a:buSzPts val="1400"/>
              <a:buChar char="■"/>
              <a:defRPr>
                <a:solidFill>
                  <a:schemeClr val="lt1"/>
                </a:solidFill>
              </a:defRPr>
            </a:lvl6pPr>
            <a:lvl7pPr marL="4267093" lvl="6" indent="-423323" rtl="0">
              <a:spcBef>
                <a:spcPts val="0"/>
              </a:spcBef>
              <a:spcAft>
                <a:spcPts val="0"/>
              </a:spcAft>
              <a:buClr>
                <a:schemeClr val="lt1"/>
              </a:buClr>
              <a:buSzPts val="1400"/>
              <a:buChar char="●"/>
              <a:defRPr>
                <a:solidFill>
                  <a:schemeClr val="lt1"/>
                </a:solidFill>
              </a:defRPr>
            </a:lvl7pPr>
            <a:lvl8pPr marL="4876678" lvl="7" indent="-423323" rtl="0">
              <a:spcBef>
                <a:spcPts val="0"/>
              </a:spcBef>
              <a:spcAft>
                <a:spcPts val="0"/>
              </a:spcAft>
              <a:buClr>
                <a:schemeClr val="lt1"/>
              </a:buClr>
              <a:buSzPts val="1400"/>
              <a:buChar char="○"/>
              <a:defRPr>
                <a:solidFill>
                  <a:schemeClr val="lt1"/>
                </a:solidFill>
              </a:defRPr>
            </a:lvl8pPr>
            <a:lvl9pPr marL="5486263" lvl="8" indent="-423323" rtl="0">
              <a:spcBef>
                <a:spcPts val="0"/>
              </a:spcBef>
              <a:spcAft>
                <a:spcPts val="0"/>
              </a:spcAft>
              <a:buClr>
                <a:schemeClr val="lt1"/>
              </a:buClr>
              <a:buSzPts val="1400"/>
              <a:buChar char="■"/>
              <a:defRPr>
                <a:solidFill>
                  <a:schemeClr val="lt1"/>
                </a:solidFill>
              </a:defRPr>
            </a:lvl9pPr>
          </a:lstStyle>
          <a:p>
            <a:endParaRPr/>
          </a:p>
        </p:txBody>
      </p:sp>
      <p:sp>
        <p:nvSpPr>
          <p:cNvPr id="56" name="Google Shape;56;p8"/>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57" name="Google Shape;57;p8"/>
          <p:cNvSpPr txBox="1">
            <a:spLocks noGrp="1"/>
          </p:cNvSpPr>
          <p:nvPr>
            <p:ph type="subTitle" idx="2"/>
          </p:nvPr>
        </p:nvSpPr>
        <p:spPr>
          <a:xfrm>
            <a:off x="571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425032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Dark Right" preserve="1">
  <p:cSld name="Blank Dark Right">
    <p:bg>
      <p:bgPr>
        <a:solidFill>
          <a:srgbClr val="002846"/>
        </a:solidFill>
        <a:effectLst/>
      </p:bgPr>
    </p:bg>
    <p:spTree>
      <p:nvGrpSpPr>
        <p:cNvPr id="1" name="Shape 58"/>
        <p:cNvGrpSpPr/>
        <p:nvPr/>
      </p:nvGrpSpPr>
      <p:grpSpPr>
        <a:xfrm>
          <a:off x="0" y="0"/>
          <a:ext cx="0" cy="0"/>
          <a:chOff x="0" y="0"/>
          <a:chExt cx="0" cy="0"/>
        </a:xfrm>
      </p:grpSpPr>
      <p:sp>
        <p:nvSpPr>
          <p:cNvPr id="59" name="Google Shape;59;p9"/>
          <p:cNvSpPr/>
          <p:nvPr/>
        </p:nvSpPr>
        <p:spPr>
          <a:xfrm>
            <a:off x="11269267" y="9038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60" name="Google Shape;60;p9"/>
          <p:cNvSpPr/>
          <p:nvPr/>
        </p:nvSpPr>
        <p:spPr>
          <a:xfrm>
            <a:off x="11269267" y="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61" name="Google Shape;61;p9"/>
          <p:cNvPicPr preferRelativeResize="0"/>
          <p:nvPr/>
        </p:nvPicPr>
        <p:blipFill>
          <a:blip r:embed="rId2">
            <a:alphaModFix/>
          </a:blip>
          <a:stretch>
            <a:fillRect/>
          </a:stretch>
        </p:blipFill>
        <p:spPr>
          <a:xfrm>
            <a:off x="11288933" y="5383"/>
            <a:ext cx="909067" cy="898421"/>
          </a:xfrm>
          <a:prstGeom prst="rect">
            <a:avLst/>
          </a:prstGeom>
          <a:noFill/>
          <a:ln>
            <a:noFill/>
          </a:ln>
        </p:spPr>
      </p:pic>
      <p:sp>
        <p:nvSpPr>
          <p:cNvPr id="62" name="Google Shape;62;p9"/>
          <p:cNvSpPr/>
          <p:nvPr/>
        </p:nvSpPr>
        <p:spPr>
          <a:xfrm>
            <a:off x="11182067"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63" name="Google Shape;63;p9"/>
          <p:cNvSpPr txBox="1">
            <a:spLocks noGrp="1"/>
          </p:cNvSpPr>
          <p:nvPr>
            <p:ph type="sldNum" idx="12"/>
          </p:nvPr>
        </p:nvSpPr>
        <p:spPr>
          <a:xfrm>
            <a:off x="11443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64" name="Google Shape;64;p9"/>
          <p:cNvSpPr txBox="1">
            <a:spLocks noGrp="1"/>
          </p:cNvSpPr>
          <p:nvPr>
            <p:ph type="subTitle" idx="1"/>
          </p:nvPr>
        </p:nvSpPr>
        <p:spPr>
          <a:xfrm>
            <a:off x="5715000" y="6190400"/>
            <a:ext cx="5191600" cy="426000"/>
          </a:xfrm>
          <a:prstGeom prst="rect">
            <a:avLst/>
          </a:prstGeom>
        </p:spPr>
        <p:txBody>
          <a:bodyPr spcFirstLastPara="1" wrap="square" lIns="91425" tIns="91425" rIns="91425" bIns="91425" anchor="ctr" anchorCtr="0">
            <a:normAutofit/>
          </a:bodyPr>
          <a:lstStyle>
            <a:lvl1pPr lvl="0" algn="r" rtl="0">
              <a:lnSpc>
                <a:spcPct val="90000"/>
              </a:lnSpc>
              <a:spcBef>
                <a:spcPts val="0"/>
              </a:spcBef>
              <a:spcAft>
                <a:spcPts val="0"/>
              </a:spcAft>
              <a:buClr>
                <a:schemeClr val="lt1"/>
              </a:buClr>
              <a:buSzPts val="700"/>
              <a:buNone/>
              <a:defRPr sz="933" b="1" i="0">
                <a:solidFill>
                  <a:schemeClr val="lt1"/>
                </a:solidFill>
                <a:latin typeface="Helvetica" panose="020B0604020202020204" pitchFamily="34" charset="0"/>
                <a:cs typeface="Helvetica" panose="020B0604020202020204" pitchFamily="34" charset="0"/>
              </a:defRPr>
            </a:lvl1pPr>
            <a:lvl2pPr lvl="1" algn="r" rtl="0">
              <a:spcBef>
                <a:spcPts val="0"/>
              </a:spcBef>
              <a:spcAft>
                <a:spcPts val="0"/>
              </a:spcAft>
              <a:buClr>
                <a:schemeClr val="lt1"/>
              </a:buClr>
              <a:buSzPts val="700"/>
              <a:buNone/>
              <a:defRPr sz="933">
                <a:solidFill>
                  <a:schemeClr val="lt1"/>
                </a:solidFill>
              </a:defRPr>
            </a:lvl2pPr>
            <a:lvl3pPr lvl="2" algn="r" rtl="0">
              <a:spcBef>
                <a:spcPts val="0"/>
              </a:spcBef>
              <a:spcAft>
                <a:spcPts val="0"/>
              </a:spcAft>
              <a:buClr>
                <a:schemeClr val="lt1"/>
              </a:buClr>
              <a:buSzPts val="700"/>
              <a:buNone/>
              <a:defRPr sz="933">
                <a:solidFill>
                  <a:schemeClr val="lt1"/>
                </a:solidFill>
              </a:defRPr>
            </a:lvl3pPr>
            <a:lvl4pPr lvl="3" algn="r" rtl="0">
              <a:spcBef>
                <a:spcPts val="0"/>
              </a:spcBef>
              <a:spcAft>
                <a:spcPts val="0"/>
              </a:spcAft>
              <a:buClr>
                <a:schemeClr val="lt1"/>
              </a:buClr>
              <a:buSzPts val="700"/>
              <a:buNone/>
              <a:defRPr sz="933">
                <a:solidFill>
                  <a:schemeClr val="lt1"/>
                </a:solidFill>
              </a:defRPr>
            </a:lvl4pPr>
            <a:lvl5pPr lvl="4" algn="r" rtl="0">
              <a:spcBef>
                <a:spcPts val="0"/>
              </a:spcBef>
              <a:spcAft>
                <a:spcPts val="0"/>
              </a:spcAft>
              <a:buClr>
                <a:schemeClr val="lt1"/>
              </a:buClr>
              <a:buSzPts val="700"/>
              <a:buNone/>
              <a:defRPr sz="933">
                <a:solidFill>
                  <a:schemeClr val="lt1"/>
                </a:solidFill>
              </a:defRPr>
            </a:lvl5pPr>
            <a:lvl6pPr lvl="5" algn="r" rtl="0">
              <a:spcBef>
                <a:spcPts val="0"/>
              </a:spcBef>
              <a:spcAft>
                <a:spcPts val="0"/>
              </a:spcAft>
              <a:buClr>
                <a:schemeClr val="lt1"/>
              </a:buClr>
              <a:buSzPts val="700"/>
              <a:buNone/>
              <a:defRPr sz="933">
                <a:solidFill>
                  <a:schemeClr val="lt1"/>
                </a:solidFill>
              </a:defRPr>
            </a:lvl6pPr>
            <a:lvl7pPr lvl="6" algn="r" rtl="0">
              <a:spcBef>
                <a:spcPts val="0"/>
              </a:spcBef>
              <a:spcAft>
                <a:spcPts val="0"/>
              </a:spcAft>
              <a:buClr>
                <a:schemeClr val="lt1"/>
              </a:buClr>
              <a:buSzPts val="700"/>
              <a:buNone/>
              <a:defRPr sz="933">
                <a:solidFill>
                  <a:schemeClr val="lt1"/>
                </a:solidFill>
              </a:defRPr>
            </a:lvl7pPr>
            <a:lvl8pPr lvl="7" algn="r" rtl="0">
              <a:spcBef>
                <a:spcPts val="0"/>
              </a:spcBef>
              <a:spcAft>
                <a:spcPts val="0"/>
              </a:spcAft>
              <a:buClr>
                <a:schemeClr val="lt1"/>
              </a:buClr>
              <a:buSzPts val="700"/>
              <a:buNone/>
              <a:defRPr sz="933">
                <a:solidFill>
                  <a:schemeClr val="lt1"/>
                </a:solidFill>
              </a:defRPr>
            </a:lvl8pPr>
            <a:lvl9pPr lvl="8" algn="r" rtl="0">
              <a:spcBef>
                <a:spcPts val="0"/>
              </a:spcBef>
              <a:spcAft>
                <a:spcPts val="0"/>
              </a:spcAft>
              <a:buClr>
                <a:schemeClr val="lt1"/>
              </a:buClr>
              <a:buSzPts val="700"/>
              <a:buNone/>
              <a:defRPr sz="933">
                <a:solidFill>
                  <a:schemeClr val="lt1"/>
                </a:solidFill>
              </a:defRPr>
            </a:lvl9pPr>
          </a:lstStyle>
          <a:p>
            <a:endParaRPr/>
          </a:p>
        </p:txBody>
      </p:sp>
    </p:spTree>
    <p:extLst>
      <p:ext uri="{BB962C8B-B14F-4D97-AF65-F5344CB8AC3E}">
        <p14:creationId xmlns:p14="http://schemas.microsoft.com/office/powerpoint/2010/main" val="2926251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Light Left" type="twoColTx" preserve="1">
  <p:cSld name="Title and Body Light Left">
    <p:spTree>
      <p:nvGrpSpPr>
        <p:cNvPr id="1" name="Shape 65"/>
        <p:cNvGrpSpPr/>
        <p:nvPr/>
      </p:nvGrpSpPr>
      <p:grpSpPr>
        <a:xfrm>
          <a:off x="0" y="0"/>
          <a:ext cx="0" cy="0"/>
          <a:chOff x="0" y="0"/>
          <a:chExt cx="0" cy="0"/>
        </a:xfrm>
      </p:grpSpPr>
      <p:sp>
        <p:nvSpPr>
          <p:cNvPr id="66" name="Google Shape;66;p10"/>
          <p:cNvSpPr/>
          <p:nvPr/>
        </p:nvSpPr>
        <p:spPr>
          <a:xfrm>
            <a:off x="0" y="903700"/>
            <a:ext cx="922800" cy="5954400"/>
          </a:xfrm>
          <a:prstGeom prst="rect">
            <a:avLst/>
          </a:prstGeom>
          <a:solidFill>
            <a:srgbClr val="1A478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67" name="Google Shape;67;p10"/>
          <p:cNvSpPr/>
          <p:nvPr/>
        </p:nvSpPr>
        <p:spPr>
          <a:xfrm>
            <a:off x="0" y="-100"/>
            <a:ext cx="922800" cy="9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68" name="Google Shape;68;p10"/>
          <p:cNvPicPr preferRelativeResize="0"/>
          <p:nvPr/>
        </p:nvPicPr>
        <p:blipFill>
          <a:blip r:embed="rId2">
            <a:alphaModFix/>
          </a:blip>
          <a:stretch>
            <a:fillRect/>
          </a:stretch>
        </p:blipFill>
        <p:spPr>
          <a:xfrm>
            <a:off x="19667" y="5283"/>
            <a:ext cx="909067" cy="898421"/>
          </a:xfrm>
          <a:prstGeom prst="rect">
            <a:avLst/>
          </a:prstGeom>
          <a:noFill/>
          <a:ln>
            <a:noFill/>
          </a:ln>
        </p:spPr>
      </p:pic>
      <p:sp>
        <p:nvSpPr>
          <p:cNvPr id="69" name="Google Shape;69;p10"/>
          <p:cNvSpPr/>
          <p:nvPr/>
        </p:nvSpPr>
        <p:spPr>
          <a:xfrm>
            <a:off x="914400" y="0"/>
            <a:ext cx="87200" cy="6858000"/>
          </a:xfrm>
          <a:prstGeom prst="rect">
            <a:avLst/>
          </a:prstGeom>
          <a:solidFill>
            <a:srgbClr val="E7C22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70" name="Google Shape;70;p10"/>
          <p:cNvSpPr txBox="1">
            <a:spLocks noGrp="1"/>
          </p:cNvSpPr>
          <p:nvPr>
            <p:ph type="title"/>
          </p:nvPr>
        </p:nvSpPr>
        <p:spPr>
          <a:xfrm>
            <a:off x="1682507" y="680300"/>
            <a:ext cx="5341200" cy="12072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i="0">
                <a:latin typeface="Georgia" panose="02040502050405020303" pitchFamily="18"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10"/>
          <p:cNvSpPr txBox="1">
            <a:spLocks noGrp="1"/>
          </p:cNvSpPr>
          <p:nvPr>
            <p:ph type="body" idx="1"/>
          </p:nvPr>
        </p:nvSpPr>
        <p:spPr>
          <a:xfrm>
            <a:off x="1682507" y="2207600"/>
            <a:ext cx="9294000" cy="3346800"/>
          </a:xfrm>
          <a:prstGeom prst="rect">
            <a:avLst/>
          </a:prstGeom>
        </p:spPr>
        <p:txBody>
          <a:bodyPr spcFirstLastPara="1" wrap="square" lIns="91425" tIns="91425" rIns="91425" bIns="91425" anchor="t" anchorCtr="0">
            <a:normAutofit/>
          </a:bodyPr>
          <a:lstStyle>
            <a:lvl1pPr marL="152396" lvl="0" indent="0" rtl="0">
              <a:spcBef>
                <a:spcPts val="0"/>
              </a:spcBef>
              <a:spcAft>
                <a:spcPts val="0"/>
              </a:spcAft>
              <a:buClr>
                <a:srgbClr val="002846"/>
              </a:buClr>
              <a:buSzPts val="1800"/>
              <a:buNone/>
              <a:defRPr sz="2133" b="0" i="0">
                <a:solidFill>
                  <a:srgbClr val="002846"/>
                </a:solidFill>
                <a:latin typeface="Helvetica" panose="020B0604020202020204" pitchFamily="34" charset="0"/>
                <a:cs typeface="Helvetica" panose="020B0604020202020204" pitchFamily="34" charset="0"/>
              </a:defRPr>
            </a:lvl1pPr>
            <a:lvl2pPr marL="1219170" lvl="1" indent="-423323" rtl="0">
              <a:spcBef>
                <a:spcPts val="0"/>
              </a:spcBef>
              <a:spcAft>
                <a:spcPts val="0"/>
              </a:spcAft>
              <a:buClr>
                <a:srgbClr val="002846"/>
              </a:buClr>
              <a:buSzPts val="1400"/>
              <a:buChar char="○"/>
              <a:defRPr>
                <a:solidFill>
                  <a:srgbClr val="002846"/>
                </a:solidFill>
              </a:defRPr>
            </a:lvl2pPr>
            <a:lvl3pPr marL="1828754" lvl="2" indent="-423323" rtl="0">
              <a:spcBef>
                <a:spcPts val="0"/>
              </a:spcBef>
              <a:spcAft>
                <a:spcPts val="0"/>
              </a:spcAft>
              <a:buClr>
                <a:srgbClr val="002846"/>
              </a:buClr>
              <a:buSzPts val="1400"/>
              <a:buChar char="■"/>
              <a:defRPr>
                <a:solidFill>
                  <a:srgbClr val="002846"/>
                </a:solidFill>
              </a:defRPr>
            </a:lvl3pPr>
            <a:lvl4pPr marL="2438339" lvl="3" indent="-423323" rtl="0">
              <a:spcBef>
                <a:spcPts val="0"/>
              </a:spcBef>
              <a:spcAft>
                <a:spcPts val="0"/>
              </a:spcAft>
              <a:buClr>
                <a:srgbClr val="002846"/>
              </a:buClr>
              <a:buSzPts val="1400"/>
              <a:buChar char="●"/>
              <a:defRPr>
                <a:solidFill>
                  <a:srgbClr val="002846"/>
                </a:solidFill>
              </a:defRPr>
            </a:lvl4pPr>
            <a:lvl5pPr marL="3047924" lvl="4" indent="-423323" rtl="0">
              <a:spcBef>
                <a:spcPts val="0"/>
              </a:spcBef>
              <a:spcAft>
                <a:spcPts val="0"/>
              </a:spcAft>
              <a:buClr>
                <a:srgbClr val="002846"/>
              </a:buClr>
              <a:buSzPts val="1400"/>
              <a:buChar char="○"/>
              <a:defRPr>
                <a:solidFill>
                  <a:srgbClr val="002846"/>
                </a:solidFill>
              </a:defRPr>
            </a:lvl5pPr>
            <a:lvl6pPr marL="3657509" lvl="5" indent="-423323" rtl="0">
              <a:spcBef>
                <a:spcPts val="0"/>
              </a:spcBef>
              <a:spcAft>
                <a:spcPts val="0"/>
              </a:spcAft>
              <a:buClr>
                <a:srgbClr val="002846"/>
              </a:buClr>
              <a:buSzPts val="1400"/>
              <a:buChar char="■"/>
              <a:defRPr>
                <a:solidFill>
                  <a:srgbClr val="002846"/>
                </a:solidFill>
              </a:defRPr>
            </a:lvl6pPr>
            <a:lvl7pPr marL="4267093" lvl="6" indent="-423323" rtl="0">
              <a:spcBef>
                <a:spcPts val="0"/>
              </a:spcBef>
              <a:spcAft>
                <a:spcPts val="0"/>
              </a:spcAft>
              <a:buClr>
                <a:srgbClr val="002846"/>
              </a:buClr>
              <a:buSzPts val="1400"/>
              <a:buChar char="●"/>
              <a:defRPr>
                <a:solidFill>
                  <a:srgbClr val="002846"/>
                </a:solidFill>
              </a:defRPr>
            </a:lvl7pPr>
            <a:lvl8pPr marL="4876678" lvl="7" indent="-423323" rtl="0">
              <a:spcBef>
                <a:spcPts val="0"/>
              </a:spcBef>
              <a:spcAft>
                <a:spcPts val="0"/>
              </a:spcAft>
              <a:buClr>
                <a:srgbClr val="002846"/>
              </a:buClr>
              <a:buSzPts val="1400"/>
              <a:buChar char="○"/>
              <a:defRPr>
                <a:solidFill>
                  <a:srgbClr val="002846"/>
                </a:solidFill>
              </a:defRPr>
            </a:lvl8pPr>
            <a:lvl9pPr marL="5486263" lvl="8" indent="-423323" rtl="0">
              <a:spcBef>
                <a:spcPts val="0"/>
              </a:spcBef>
              <a:spcAft>
                <a:spcPts val="0"/>
              </a:spcAft>
              <a:buClr>
                <a:srgbClr val="002846"/>
              </a:buClr>
              <a:buSzPts val="1400"/>
              <a:buChar char="■"/>
              <a:defRPr>
                <a:solidFill>
                  <a:srgbClr val="002846"/>
                </a:solidFill>
              </a:defRPr>
            </a:lvl9pPr>
          </a:lstStyle>
          <a:p>
            <a:endParaRPr/>
          </a:p>
        </p:txBody>
      </p:sp>
      <p:sp>
        <p:nvSpPr>
          <p:cNvPr id="72" name="Google Shape;72;p10"/>
          <p:cNvSpPr txBox="1">
            <a:spLocks noGrp="1"/>
          </p:cNvSpPr>
          <p:nvPr>
            <p:ph type="sldNum" idx="12"/>
          </p:nvPr>
        </p:nvSpPr>
        <p:spPr>
          <a:xfrm>
            <a:off x="160803" y="6141000"/>
            <a:ext cx="601200" cy="524800"/>
          </a:xfrm>
          <a:prstGeom prst="rect">
            <a:avLst/>
          </a:prstGeom>
        </p:spPr>
        <p:txBody>
          <a:bodyPr spcFirstLastPara="1" wrap="square" lIns="91425" tIns="91425" rIns="91425" bIns="91425" anchor="ctr" anchorCtr="0">
            <a:noAutofit/>
          </a:bodyPr>
          <a:lstStyle>
            <a:lvl1pPr lvl="0" algn="ctr" rtl="0">
              <a:buNone/>
              <a:defRPr sz="1467" b="1"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
        <p:nvSpPr>
          <p:cNvPr id="73" name="Google Shape;73;p10"/>
          <p:cNvSpPr txBox="1">
            <a:spLocks noGrp="1"/>
          </p:cNvSpPr>
          <p:nvPr>
            <p:ph type="subTitle" idx="2"/>
          </p:nvPr>
        </p:nvSpPr>
        <p:spPr>
          <a:xfrm>
            <a:off x="1364967" y="6190400"/>
            <a:ext cx="5191600" cy="426000"/>
          </a:xfrm>
          <a:prstGeom prst="rect">
            <a:avLst/>
          </a:prstGeom>
        </p:spPr>
        <p:txBody>
          <a:bodyPr spcFirstLastPara="1" wrap="square" lIns="91425" tIns="91425" rIns="91425" bIns="91425" anchor="ctr" anchorCtr="0">
            <a:normAutofit/>
          </a:bodyPr>
          <a:lstStyle>
            <a:lvl1pPr lvl="0" rtl="0">
              <a:lnSpc>
                <a:spcPct val="90000"/>
              </a:lnSpc>
              <a:spcBef>
                <a:spcPts val="0"/>
              </a:spcBef>
              <a:spcAft>
                <a:spcPts val="0"/>
              </a:spcAft>
              <a:buSzPts val="700"/>
              <a:buNone/>
              <a:defRPr sz="933" b="1" i="0">
                <a:latin typeface="Helvetica" panose="020B0604020202020204" pitchFamily="34" charset="0"/>
                <a:cs typeface="Helvetica" panose="020B0604020202020204" pitchFamily="34" charset="0"/>
              </a:defRPr>
            </a:lvl1pPr>
            <a:lvl2pPr lvl="1" rtl="0">
              <a:spcBef>
                <a:spcPts val="0"/>
              </a:spcBef>
              <a:spcAft>
                <a:spcPts val="0"/>
              </a:spcAft>
              <a:buSzPts val="700"/>
              <a:buNone/>
              <a:defRPr sz="933"/>
            </a:lvl2pPr>
            <a:lvl3pPr lvl="2" rtl="0">
              <a:spcBef>
                <a:spcPts val="0"/>
              </a:spcBef>
              <a:spcAft>
                <a:spcPts val="0"/>
              </a:spcAft>
              <a:buSzPts val="700"/>
              <a:buNone/>
              <a:defRPr sz="933"/>
            </a:lvl3pPr>
            <a:lvl4pPr lvl="3" rtl="0">
              <a:spcBef>
                <a:spcPts val="0"/>
              </a:spcBef>
              <a:spcAft>
                <a:spcPts val="0"/>
              </a:spcAft>
              <a:buSzPts val="700"/>
              <a:buNone/>
              <a:defRPr sz="933"/>
            </a:lvl4pPr>
            <a:lvl5pPr lvl="4" rtl="0">
              <a:spcBef>
                <a:spcPts val="0"/>
              </a:spcBef>
              <a:spcAft>
                <a:spcPts val="0"/>
              </a:spcAft>
              <a:buSzPts val="700"/>
              <a:buNone/>
              <a:defRPr sz="933"/>
            </a:lvl5pPr>
            <a:lvl6pPr lvl="5" rtl="0">
              <a:spcBef>
                <a:spcPts val="0"/>
              </a:spcBef>
              <a:spcAft>
                <a:spcPts val="0"/>
              </a:spcAft>
              <a:buSzPts val="700"/>
              <a:buNone/>
              <a:defRPr sz="933"/>
            </a:lvl6pPr>
            <a:lvl7pPr lvl="6" rtl="0">
              <a:spcBef>
                <a:spcPts val="0"/>
              </a:spcBef>
              <a:spcAft>
                <a:spcPts val="0"/>
              </a:spcAft>
              <a:buSzPts val="700"/>
              <a:buNone/>
              <a:defRPr sz="933"/>
            </a:lvl7pPr>
            <a:lvl8pPr lvl="7" rtl="0">
              <a:spcBef>
                <a:spcPts val="0"/>
              </a:spcBef>
              <a:spcAft>
                <a:spcPts val="0"/>
              </a:spcAft>
              <a:buSzPts val="700"/>
              <a:buNone/>
              <a:defRPr sz="933"/>
            </a:lvl8pPr>
            <a:lvl9pPr lvl="8" rtl="0">
              <a:spcBef>
                <a:spcPts val="0"/>
              </a:spcBef>
              <a:spcAft>
                <a:spcPts val="0"/>
              </a:spcAft>
              <a:buSzPts val="700"/>
              <a:buNone/>
              <a:defRPr sz="933"/>
            </a:lvl9pPr>
          </a:lstStyle>
          <a:p>
            <a:endParaRPr/>
          </a:p>
        </p:txBody>
      </p:sp>
    </p:spTree>
    <p:extLst>
      <p:ext uri="{BB962C8B-B14F-4D97-AF65-F5344CB8AC3E}">
        <p14:creationId xmlns:p14="http://schemas.microsoft.com/office/powerpoint/2010/main" val="2670345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31DCD8-BC05-D807-71D8-8225219D8BF7}"/>
              </a:ext>
            </a:extLst>
          </p:cNvPr>
          <p:cNvSpPr>
            <a:spLocks noGrp="1"/>
          </p:cNvSpPr>
          <p:nvPr>
            <p:ph type="body" idx="1"/>
          </p:nvPr>
        </p:nvSpPr>
        <p:spPr>
          <a:xfrm>
            <a:off x="415600" y="1586754"/>
            <a:ext cx="11360800" cy="4491317"/>
          </a:xfrm>
          <a:prstGeom prst="rect">
            <a:avLst/>
          </a:prstGeom>
        </p:spPr>
        <p:txBody>
          <a:bodyPr vert="horz" lIns="91440" tIns="91440" rIns="91440" bIns="45720" rtlCol="0">
            <a:normAutofit/>
          </a:bodyPr>
          <a:lstStyle/>
          <a:p>
            <a:pPr lvl="0"/>
            <a:r>
              <a:rPr lang="en-US"/>
              <a:t>Click to add text</a:t>
            </a:r>
          </a:p>
          <a:p>
            <a:pPr lvl="1"/>
            <a:r>
              <a:rPr lang="en-US"/>
              <a:t>Click to add text</a:t>
            </a:r>
          </a:p>
          <a:p>
            <a:pPr lvl="2"/>
            <a:r>
              <a:rPr lang="en-US"/>
              <a:t>Click to add text</a:t>
            </a:r>
          </a:p>
          <a:p>
            <a:pPr lvl="3"/>
            <a:r>
              <a:rPr lang="en-US"/>
              <a:t>Click to add text</a:t>
            </a:r>
          </a:p>
        </p:txBody>
      </p:sp>
      <p:sp>
        <p:nvSpPr>
          <p:cNvPr id="7" name="Google Shape;6;p1">
            <a:extLst>
              <a:ext uri="{FF2B5EF4-FFF2-40B4-BE49-F238E27FC236}">
                <a16:creationId xmlns:a16="http://schemas.microsoft.com/office/drawing/2014/main" id="{562BCED2-8B84-318F-A8E5-A2A9A3E70516}"/>
              </a:ext>
            </a:extLst>
          </p:cNvPr>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1pPr>
            <a:lvl2pPr lvl="1">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2pPr>
            <a:lvl3pPr lvl="2">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3pPr>
            <a:lvl4pPr lvl="3">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4pPr>
            <a:lvl5pPr lvl="4">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5pPr>
            <a:lvl6pPr lvl="5">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6pPr>
            <a:lvl7pPr lvl="6">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7pPr>
            <a:lvl8pPr lvl="7">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8pPr>
            <a:lvl9pPr lvl="8">
              <a:spcBef>
                <a:spcPts val="0"/>
              </a:spcBef>
              <a:spcAft>
                <a:spcPts val="0"/>
              </a:spcAft>
              <a:buClr>
                <a:srgbClr val="1A478F"/>
              </a:buClr>
              <a:buSzPts val="2800"/>
              <a:buFont typeface="Georgia"/>
              <a:buNone/>
              <a:defRPr sz="2800" b="1">
                <a:solidFill>
                  <a:srgbClr val="1A478F"/>
                </a:solidFill>
                <a:latin typeface="Georgia"/>
                <a:ea typeface="Georgia"/>
                <a:cs typeface="Georgia"/>
                <a:sym typeface="Georgia"/>
              </a:defRPr>
            </a:lvl9pPr>
          </a:lstStyle>
          <a:p>
            <a:endParaRPr/>
          </a:p>
        </p:txBody>
      </p:sp>
      <p:sp>
        <p:nvSpPr>
          <p:cNvPr id="8" name="Google Shape;8;p1">
            <a:extLst>
              <a:ext uri="{FF2B5EF4-FFF2-40B4-BE49-F238E27FC236}">
                <a16:creationId xmlns:a16="http://schemas.microsoft.com/office/drawing/2014/main" id="{85F64913-A619-682A-A09D-CA5C4E08C15C}"/>
              </a:ext>
            </a:extLst>
          </p:cNvPr>
          <p:cNvSpPr txBox="1">
            <a:spLocks noGrp="1"/>
          </p:cNvSpPr>
          <p:nvPr>
            <p:ph type="sldNum" idx="4"/>
          </p:nvPr>
        </p:nvSpPr>
        <p:spPr>
          <a:xfrm>
            <a:off x="11443803" y="6141000"/>
            <a:ext cx="601200" cy="524800"/>
          </a:xfrm>
          <a:prstGeom prst="rect">
            <a:avLst/>
          </a:prstGeom>
          <a:noFill/>
          <a:ln>
            <a:noFill/>
          </a:ln>
        </p:spPr>
        <p:txBody>
          <a:bodyPr spcFirstLastPara="1" wrap="square" lIns="91425" tIns="91425" rIns="91425" bIns="91425" anchor="ctr" anchorCtr="0">
            <a:noAutofit/>
          </a:bodyPr>
          <a:lstStyle>
            <a:lvl1pPr lvl="0" algn="ctr" rtl="0">
              <a:buNone/>
              <a:defRPr sz="1467" b="0" i="0">
                <a:solidFill>
                  <a:srgbClr val="E7C221"/>
                </a:solidFill>
                <a:latin typeface="Georgia" panose="02040502050405020303" pitchFamily="18" charset="0"/>
                <a:ea typeface="Georgia" panose="02040502050405020303" pitchFamily="18" charset="0"/>
                <a:cs typeface="Georgia" panose="02040502050405020303" pitchFamily="18" charset="0"/>
                <a:sym typeface="Georgia"/>
              </a:defRPr>
            </a:lvl1pPr>
            <a:lvl2pPr lvl="1" algn="ctr" rtl="0">
              <a:buNone/>
              <a:defRPr sz="1467" b="1">
                <a:solidFill>
                  <a:srgbClr val="E7C221"/>
                </a:solidFill>
                <a:latin typeface="Georgia"/>
                <a:ea typeface="Georgia"/>
                <a:cs typeface="Georgia"/>
                <a:sym typeface="Georgia"/>
              </a:defRPr>
            </a:lvl2pPr>
            <a:lvl3pPr lvl="2" algn="ctr" rtl="0">
              <a:buNone/>
              <a:defRPr sz="1467" b="1">
                <a:solidFill>
                  <a:srgbClr val="E7C221"/>
                </a:solidFill>
                <a:latin typeface="Georgia"/>
                <a:ea typeface="Georgia"/>
                <a:cs typeface="Georgia"/>
                <a:sym typeface="Georgia"/>
              </a:defRPr>
            </a:lvl3pPr>
            <a:lvl4pPr lvl="3" algn="ctr" rtl="0">
              <a:buNone/>
              <a:defRPr sz="1467" b="1">
                <a:solidFill>
                  <a:srgbClr val="E7C221"/>
                </a:solidFill>
                <a:latin typeface="Georgia"/>
                <a:ea typeface="Georgia"/>
                <a:cs typeface="Georgia"/>
                <a:sym typeface="Georgia"/>
              </a:defRPr>
            </a:lvl4pPr>
            <a:lvl5pPr lvl="4" algn="ctr" rtl="0">
              <a:buNone/>
              <a:defRPr sz="1467" b="1">
                <a:solidFill>
                  <a:srgbClr val="E7C221"/>
                </a:solidFill>
                <a:latin typeface="Georgia"/>
                <a:ea typeface="Georgia"/>
                <a:cs typeface="Georgia"/>
                <a:sym typeface="Georgia"/>
              </a:defRPr>
            </a:lvl5pPr>
            <a:lvl6pPr lvl="5" algn="ctr" rtl="0">
              <a:buNone/>
              <a:defRPr sz="1467" b="1">
                <a:solidFill>
                  <a:srgbClr val="E7C221"/>
                </a:solidFill>
                <a:latin typeface="Georgia"/>
                <a:ea typeface="Georgia"/>
                <a:cs typeface="Georgia"/>
                <a:sym typeface="Georgia"/>
              </a:defRPr>
            </a:lvl6pPr>
            <a:lvl7pPr lvl="6" algn="ctr" rtl="0">
              <a:buNone/>
              <a:defRPr sz="1467" b="1">
                <a:solidFill>
                  <a:srgbClr val="E7C221"/>
                </a:solidFill>
                <a:latin typeface="Georgia"/>
                <a:ea typeface="Georgia"/>
                <a:cs typeface="Georgia"/>
                <a:sym typeface="Georgia"/>
              </a:defRPr>
            </a:lvl7pPr>
            <a:lvl8pPr lvl="7" algn="ctr" rtl="0">
              <a:buNone/>
              <a:defRPr sz="1467" b="1">
                <a:solidFill>
                  <a:srgbClr val="E7C221"/>
                </a:solidFill>
                <a:latin typeface="Georgia"/>
                <a:ea typeface="Georgia"/>
                <a:cs typeface="Georgia"/>
                <a:sym typeface="Georgia"/>
              </a:defRPr>
            </a:lvl8pPr>
            <a:lvl9pPr lvl="8" algn="ctr" rtl="0">
              <a:buNone/>
              <a:defRPr sz="1467" b="1">
                <a:solidFill>
                  <a:srgbClr val="E7C221"/>
                </a:solidFill>
                <a:latin typeface="Georgia"/>
                <a:ea typeface="Georgia"/>
                <a:cs typeface="Georgia"/>
                <a:sym typeface="Georgi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178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1219170" rtl="0" eaLnBrk="1" latinLnBrk="0" hangingPunct="1">
        <a:lnSpc>
          <a:spcPct val="90000"/>
        </a:lnSpc>
        <a:spcBef>
          <a:spcPct val="0"/>
        </a:spcBef>
        <a:buNone/>
        <a:defRPr sz="3733" b="1" kern="1200">
          <a:solidFill>
            <a:srgbClr val="1A478F"/>
          </a:solidFill>
          <a:latin typeface="Georgia" panose="02040502050405020303" pitchFamily="18" charset="0"/>
          <a:ea typeface="+mj-ea"/>
          <a:cs typeface="+mj-cs"/>
        </a:defRPr>
      </a:lvl1pPr>
    </p:titleStyle>
    <p:bodyStyle>
      <a:lvl1pPr marL="609585" indent="-448722" algn="l" defTabSz="1219170" rtl="0" eaLnBrk="1" latinLnBrk="0" hangingPunct="1">
        <a:lnSpc>
          <a:spcPts val="2800"/>
        </a:lnSpc>
        <a:spcBef>
          <a:spcPts val="1333"/>
        </a:spcBef>
        <a:buFont typeface="Helvetica" panose="020B0604020202020204" pitchFamily="34" charset="0"/>
        <a:buChar char="●"/>
        <a:defRPr sz="2400" kern="1200">
          <a:solidFill>
            <a:srgbClr val="1A478F"/>
          </a:solidFill>
          <a:latin typeface="Helvetica" panose="020B0604020202020204" pitchFamily="34" charset="0"/>
          <a:ea typeface="+mn-ea"/>
          <a:cs typeface="Helvetica" panose="020B0604020202020204" pitchFamily="34" charset="0"/>
        </a:defRPr>
      </a:lvl1pPr>
      <a:lvl2pPr marL="914377" indent="-304792" algn="l" defTabSz="1219170" rtl="0" eaLnBrk="1" latinLnBrk="0" hangingPunct="1">
        <a:lnSpc>
          <a:spcPts val="2800"/>
        </a:lnSpc>
        <a:spcBef>
          <a:spcPts val="667"/>
        </a:spcBef>
        <a:buFont typeface="Arial" panose="020B0604020202020204" pitchFamily="34" charset="0"/>
        <a:buChar char="•"/>
        <a:defRPr sz="1867" kern="1200">
          <a:solidFill>
            <a:srgbClr val="1A478F"/>
          </a:solidFill>
          <a:latin typeface="Helvetica" panose="020B0604020202020204" pitchFamily="34" charset="0"/>
          <a:ea typeface="+mn-ea"/>
          <a:cs typeface="Helvetica" panose="020B0604020202020204" pitchFamily="34" charset="0"/>
        </a:defRPr>
      </a:lvl2pPr>
      <a:lvl3pPr marL="1523962" indent="-304792" algn="l" defTabSz="1219170" rtl="0" eaLnBrk="1" latinLnBrk="0" hangingPunct="1">
        <a:lnSpc>
          <a:spcPts val="2800"/>
        </a:lnSpc>
        <a:spcBef>
          <a:spcPts val="667"/>
        </a:spcBef>
        <a:buFont typeface="Arial" panose="020B0604020202020204" pitchFamily="34" charset="0"/>
        <a:buChar char="•"/>
        <a:defRPr sz="1867" kern="1200">
          <a:solidFill>
            <a:srgbClr val="1A478F"/>
          </a:solidFill>
          <a:latin typeface="Helvetica" panose="020B0604020202020204" pitchFamily="34" charset="0"/>
          <a:ea typeface="+mn-ea"/>
          <a:cs typeface="Helvetica" panose="020B0604020202020204" pitchFamily="34" charset="0"/>
        </a:defRPr>
      </a:lvl3pPr>
      <a:lvl4pPr marL="2133547" indent="-304792" algn="l" defTabSz="1219170" rtl="0" eaLnBrk="1" latinLnBrk="0" hangingPunct="1">
        <a:lnSpc>
          <a:spcPts val="2800"/>
        </a:lnSpc>
        <a:spcBef>
          <a:spcPts val="667"/>
        </a:spcBef>
        <a:buFont typeface="Arial" panose="020B0604020202020204" pitchFamily="34" charset="0"/>
        <a:buChar char="•"/>
        <a:defRPr sz="1867" kern="1200">
          <a:solidFill>
            <a:srgbClr val="1A478F"/>
          </a:solidFill>
          <a:latin typeface="Helvetica" panose="020B0604020202020204" pitchFamily="34" charset="0"/>
          <a:ea typeface="+mn-ea"/>
          <a:cs typeface="Helvetica"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rgbClr val="1A478F"/>
          </a:solidFill>
          <a:latin typeface="Helvetica" panose="020B0604020202020204" pitchFamily="34" charset="0"/>
          <a:ea typeface="+mn-ea"/>
          <a:cs typeface="Helvetica"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913500" y="1821500"/>
            <a:ext cx="5245200" cy="2759644"/>
          </a:xfrm>
          <a:prstGeom prst="rect">
            <a:avLst/>
          </a:prstGeom>
        </p:spPr>
        <p:txBody>
          <a:bodyPr spcFirstLastPara="1" wrap="square" lIns="121900" tIns="121900" rIns="121900" bIns="121900" anchor="b" anchorCtr="0">
            <a:normAutofit/>
          </a:bodyPr>
          <a:lstStyle/>
          <a:p>
            <a:pPr lvl="0"/>
            <a:r>
              <a:rPr lang="en-US" dirty="0">
                <a:latin typeface="Georgia" panose="02040502050405020303" pitchFamily="18" charset="0"/>
              </a:rPr>
              <a:t>Advancing </a:t>
            </a:r>
            <a:br>
              <a:rPr lang="en-US" dirty="0">
                <a:latin typeface="Georgia" panose="02040502050405020303" pitchFamily="18" charset="0"/>
              </a:rPr>
            </a:br>
            <a:r>
              <a:rPr lang="en-US" dirty="0">
                <a:latin typeface="Georgia" panose="02040502050405020303" pitchFamily="18" charset="0"/>
              </a:rPr>
              <a:t>IDEA Together</a:t>
            </a:r>
            <a:endParaRPr dirty="0">
              <a:latin typeface="Georgia" panose="02040502050405020303" pitchFamily="18" charset="0"/>
            </a:endParaRPr>
          </a:p>
        </p:txBody>
      </p:sp>
      <p:sp>
        <p:nvSpPr>
          <p:cNvPr id="190" name="Google Shape;190;p27"/>
          <p:cNvSpPr txBox="1">
            <a:spLocks noGrp="1"/>
          </p:cNvSpPr>
          <p:nvPr>
            <p:ph type="subTitle" idx="1"/>
          </p:nvPr>
        </p:nvSpPr>
        <p:spPr>
          <a:xfrm>
            <a:off x="850800" y="5151744"/>
            <a:ext cx="5245200" cy="1057031"/>
          </a:xfrm>
          <a:prstGeom prst="rect">
            <a:avLst/>
          </a:prstGeom>
        </p:spPr>
        <p:txBody>
          <a:bodyPr spcFirstLastPara="1" vert="horz" wrap="square" lIns="121900" tIns="121900" rIns="121900" bIns="121900" rtlCol="0" anchor="t" anchorCtr="0">
            <a:noAutofit/>
          </a:bodyPr>
          <a:lstStyle/>
          <a:p>
            <a:pPr>
              <a:spcAft>
                <a:spcPts val="1600"/>
              </a:spcAft>
            </a:pPr>
            <a:r>
              <a:rPr lang="en-US" dirty="0">
                <a:latin typeface="Helvetica" panose="020B0604020202020204" pitchFamily="34" charset="0"/>
                <a:cs typeface="Helvetica" panose="020B0604020202020204" pitchFamily="34" charset="0"/>
              </a:rPr>
              <a:t>Jacque Hyatt</a:t>
            </a:r>
          </a:p>
          <a:p>
            <a:pPr>
              <a:spcAft>
                <a:spcPts val="1600"/>
              </a:spcAft>
            </a:pPr>
            <a:r>
              <a:rPr lang="en-US" dirty="0"/>
              <a:t>March 3</a:t>
            </a:r>
            <a:r>
              <a:rPr lang="en-US" dirty="0">
                <a:latin typeface="Helvetica" panose="020B0604020202020204" pitchFamily="34" charset="0"/>
                <a:cs typeface="Helvetica" panose="020B0604020202020204" pitchFamily="34" charset="0"/>
              </a:rPr>
              <a:t>, 2026</a:t>
            </a:r>
            <a:endParaRPr dirty="0">
              <a:latin typeface="Helvetica" panose="020B0604020202020204" pitchFamily="34" charset="0"/>
              <a:cs typeface="Helvetica"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E0381-2CBB-C78D-BC51-2A182244F069}"/>
              </a:ext>
            </a:extLst>
          </p:cNvPr>
          <p:cNvSpPr>
            <a:spLocks noGrp="1"/>
          </p:cNvSpPr>
          <p:nvPr>
            <p:ph type="title"/>
          </p:nvPr>
        </p:nvSpPr>
        <p:spPr/>
        <p:txBody>
          <a:bodyPr>
            <a:normAutofit/>
          </a:bodyPr>
          <a:lstStyle/>
          <a:p>
            <a:r>
              <a:rPr lang="en-US" dirty="0"/>
              <a:t>Vision Statement</a:t>
            </a:r>
            <a:br>
              <a:rPr lang="en-US" dirty="0"/>
            </a:br>
            <a:endParaRPr lang="en-US" dirty="0"/>
          </a:p>
        </p:txBody>
      </p:sp>
      <p:sp>
        <p:nvSpPr>
          <p:cNvPr id="3" name="Text Placeholder 2">
            <a:extLst>
              <a:ext uri="{FF2B5EF4-FFF2-40B4-BE49-F238E27FC236}">
                <a16:creationId xmlns:a16="http://schemas.microsoft.com/office/drawing/2014/main" id="{22CABA9E-84E6-DA71-3DED-37E70D35DF75}"/>
              </a:ext>
            </a:extLst>
          </p:cNvPr>
          <p:cNvSpPr>
            <a:spLocks noGrp="1"/>
          </p:cNvSpPr>
          <p:nvPr>
            <p:ph type="body" idx="1"/>
          </p:nvPr>
        </p:nvSpPr>
        <p:spPr>
          <a:xfrm>
            <a:off x="638261" y="1887500"/>
            <a:ext cx="9294000" cy="3346800"/>
          </a:xfrm>
        </p:spPr>
        <p:txBody>
          <a:bodyPr>
            <a:normAutofit/>
          </a:bodyPr>
          <a:lstStyle/>
          <a:p>
            <a:r>
              <a:rPr lang="en-US" sz="2400" dirty="0"/>
              <a:t>A strong general supervision system that empowers local programs to deliver high-quality, individualized special education through collaboration, training, and family partnership. By increasing staff capacity, engaging student voice early, and supporting families at every stage, we foster meaningful growth beyond standardized measures. Together, we create clear, shared goals that lead to greater opportunity, independence, and lifelong success for every student.</a:t>
            </a:r>
          </a:p>
          <a:p>
            <a:endParaRPr lang="en-US" dirty="0"/>
          </a:p>
        </p:txBody>
      </p:sp>
      <p:sp>
        <p:nvSpPr>
          <p:cNvPr id="4" name="Subtitle 3">
            <a:extLst>
              <a:ext uri="{FF2B5EF4-FFF2-40B4-BE49-F238E27FC236}">
                <a16:creationId xmlns:a16="http://schemas.microsoft.com/office/drawing/2014/main" id="{EF498F5C-9A4A-15E4-CEA4-FD7BB706A331}"/>
              </a:ext>
            </a:extLst>
          </p:cNvPr>
          <p:cNvSpPr>
            <a:spLocks noGrp="1"/>
          </p:cNvSpPr>
          <p:nvPr>
            <p:ph type="subTitle" idx="2"/>
          </p:nvPr>
        </p:nvSpPr>
        <p:spPr/>
        <p:txBody>
          <a:bodyPr/>
          <a:lstStyle/>
          <a:p>
            <a:r>
              <a:rPr lang="en-US" dirty="0">
                <a:latin typeface="Poppins SemiBold"/>
                <a:cs typeface="Poppins SemiBold"/>
              </a:rPr>
              <a:t>SEAP, November 3, 2025</a:t>
            </a:r>
          </a:p>
          <a:p>
            <a:endParaRPr lang="en-US" dirty="0"/>
          </a:p>
        </p:txBody>
      </p:sp>
    </p:spTree>
    <p:extLst>
      <p:ext uri="{BB962C8B-B14F-4D97-AF65-F5344CB8AC3E}">
        <p14:creationId xmlns:p14="http://schemas.microsoft.com/office/powerpoint/2010/main" val="25967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80AB-0252-5C17-B5FA-C480D6C5378F}"/>
              </a:ext>
            </a:extLst>
          </p:cNvPr>
          <p:cNvSpPr>
            <a:spLocks noGrp="1"/>
          </p:cNvSpPr>
          <p:nvPr>
            <p:ph type="title"/>
          </p:nvPr>
        </p:nvSpPr>
        <p:spPr>
          <a:xfrm>
            <a:off x="757134" y="680300"/>
            <a:ext cx="8968757" cy="1207200"/>
          </a:xfrm>
        </p:spPr>
        <p:txBody>
          <a:bodyPr>
            <a:normAutofit/>
          </a:bodyPr>
          <a:lstStyle/>
          <a:p>
            <a:r>
              <a:rPr lang="en-US" dirty="0"/>
              <a:t>Mission/Purpose Statement</a:t>
            </a:r>
          </a:p>
        </p:txBody>
      </p:sp>
      <p:sp>
        <p:nvSpPr>
          <p:cNvPr id="3" name="Text Placeholder 2">
            <a:extLst>
              <a:ext uri="{FF2B5EF4-FFF2-40B4-BE49-F238E27FC236}">
                <a16:creationId xmlns:a16="http://schemas.microsoft.com/office/drawing/2014/main" id="{84BE3831-E9AC-E249-006B-E4EAC217293F}"/>
              </a:ext>
            </a:extLst>
          </p:cNvPr>
          <p:cNvSpPr>
            <a:spLocks noGrp="1"/>
          </p:cNvSpPr>
          <p:nvPr>
            <p:ph type="body" idx="1"/>
          </p:nvPr>
        </p:nvSpPr>
        <p:spPr>
          <a:xfrm>
            <a:off x="757134" y="1755600"/>
            <a:ext cx="9294000" cy="3346800"/>
          </a:xfrm>
        </p:spPr>
        <p:txBody>
          <a:bodyPr>
            <a:normAutofit/>
          </a:bodyPr>
          <a:lstStyle/>
          <a:p>
            <a:r>
              <a:rPr lang="en-US" sz="2400" dirty="0"/>
              <a:t>Ensure all students eligible for special education, receive the supports they need, promote consistent practices across local education agencies (districts/facilities) using data to guide improvement, protect civil rights, and support sustainable, effective local programs while maintaining accountability. </a:t>
            </a:r>
          </a:p>
        </p:txBody>
      </p:sp>
    </p:spTree>
    <p:extLst>
      <p:ext uri="{BB962C8B-B14F-4D97-AF65-F5344CB8AC3E}">
        <p14:creationId xmlns:p14="http://schemas.microsoft.com/office/powerpoint/2010/main" val="228378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ED26-4E71-FF74-62CB-FDCA8B3C2718}"/>
              </a:ext>
            </a:extLst>
          </p:cNvPr>
          <p:cNvSpPr>
            <a:spLocks noGrp="1"/>
          </p:cNvSpPr>
          <p:nvPr>
            <p:ph type="title"/>
          </p:nvPr>
        </p:nvSpPr>
        <p:spPr/>
        <p:txBody>
          <a:bodyPr>
            <a:normAutofit/>
          </a:bodyPr>
          <a:lstStyle/>
          <a:p>
            <a:r>
              <a:rPr lang="en-US" dirty="0"/>
              <a:t>Guiding Principles</a:t>
            </a:r>
          </a:p>
        </p:txBody>
      </p:sp>
      <p:sp>
        <p:nvSpPr>
          <p:cNvPr id="5" name="Rectangle 1">
            <a:extLst>
              <a:ext uri="{FF2B5EF4-FFF2-40B4-BE49-F238E27FC236}">
                <a16:creationId xmlns:a16="http://schemas.microsoft.com/office/drawing/2014/main" id="{7CE1C6EB-D46A-DEA8-FE11-98525B2A2060}"/>
              </a:ext>
            </a:extLst>
          </p:cNvPr>
          <p:cNvSpPr>
            <a:spLocks noGrp="1" noChangeArrowheads="1"/>
          </p:cNvSpPr>
          <p:nvPr>
            <p:ph type="body" idx="1"/>
          </p:nvPr>
        </p:nvSpPr>
        <p:spPr bwMode="auto">
          <a:xfrm>
            <a:off x="672459" y="1561052"/>
            <a:ext cx="10234141"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121920" tIns="60960" rIns="121920" bIns="60960" numCol="1" rtlCol="0" anchor="ctr" anchorCtr="0" compatLnSpc="1">
            <a:prstTxWarp prst="textNoShape">
              <a:avLst/>
            </a:prstTxWarp>
            <a:spAutoFit/>
          </a:bodyPr>
          <a:lstStyle/>
          <a:p>
            <a:pPr marL="0" eaLnBrk="0" fontAlgn="base" hangingPunct="0">
              <a:lnSpc>
                <a:spcPct val="100000"/>
              </a:lnSpc>
              <a:spcBef>
                <a:spcPct val="0"/>
              </a:spcBef>
              <a:spcAft>
                <a:spcPct val="0"/>
              </a:spcAft>
              <a:buClrTx/>
              <a:buSzTx/>
            </a:pPr>
            <a:r>
              <a:rPr lang="en-US" altLang="en-US" sz="2400" b="1" dirty="0">
                <a:solidFill>
                  <a:schemeClr val="tx1"/>
                </a:solidFill>
                <a:latin typeface="Arial" panose="020B0604020202020204" pitchFamily="34" charset="0"/>
              </a:rPr>
              <a:t>Students and Families at the center</a:t>
            </a:r>
            <a:r>
              <a:rPr lang="en-US" altLang="en-US" sz="2400" dirty="0">
                <a:solidFill>
                  <a:schemeClr val="tx1"/>
                </a:solidFill>
                <a:latin typeface="Arial" panose="020B0604020202020204" pitchFamily="34" charset="0"/>
              </a:rPr>
              <a:t> – </a:t>
            </a:r>
          </a:p>
          <a:p>
            <a:pPr marL="0" eaLnBrk="0" fontAlgn="base" hangingPunct="0">
              <a:lnSpc>
                <a:spcPct val="100000"/>
              </a:lnSpc>
              <a:spcBef>
                <a:spcPts val="800"/>
              </a:spcBef>
              <a:spcAft>
                <a:spcPct val="0"/>
              </a:spcAft>
              <a:buClrTx/>
              <a:buSzTx/>
            </a:pPr>
            <a:r>
              <a:rPr lang="en-US" altLang="en-US" sz="2400" dirty="0">
                <a:solidFill>
                  <a:schemeClr val="tx1"/>
                </a:solidFill>
                <a:latin typeface="Arial" panose="020B0604020202020204" pitchFamily="34" charset="0"/>
              </a:rPr>
              <a:t>Promote involvement, inclusion in education and community, and meaningful engagement.</a:t>
            </a:r>
          </a:p>
          <a:p>
            <a:pPr marL="0" eaLnBrk="0" fontAlgn="base" hangingPunct="0">
              <a:lnSpc>
                <a:spcPct val="100000"/>
              </a:lnSpc>
              <a:spcBef>
                <a:spcPts val="800"/>
              </a:spcBef>
              <a:spcAft>
                <a:spcPct val="0"/>
              </a:spcAft>
              <a:buClrTx/>
              <a:buSzTx/>
            </a:pPr>
            <a:r>
              <a:rPr lang="en-US" altLang="en-US" sz="2400" b="1" dirty="0">
                <a:solidFill>
                  <a:schemeClr val="tx1"/>
                </a:solidFill>
                <a:latin typeface="Arial" panose="020B0604020202020204" pitchFamily="34" charset="0"/>
              </a:rPr>
              <a:t>Collaboration and Clear Communication</a:t>
            </a:r>
            <a:r>
              <a:rPr lang="en-US" altLang="en-US" sz="2400" dirty="0">
                <a:solidFill>
                  <a:schemeClr val="tx1"/>
                </a:solidFill>
                <a:latin typeface="Arial" panose="020B0604020202020204" pitchFamily="34" charset="0"/>
              </a:rPr>
              <a:t> – </a:t>
            </a:r>
          </a:p>
          <a:p>
            <a:pPr marL="0" eaLnBrk="0" fontAlgn="base" hangingPunct="0">
              <a:lnSpc>
                <a:spcPct val="100000"/>
              </a:lnSpc>
              <a:spcBef>
                <a:spcPts val="800"/>
              </a:spcBef>
              <a:spcAft>
                <a:spcPct val="0"/>
              </a:spcAft>
              <a:buClrTx/>
              <a:buSzTx/>
            </a:pPr>
            <a:r>
              <a:rPr lang="en-US" altLang="en-US" sz="2400" dirty="0">
                <a:solidFill>
                  <a:schemeClr val="tx1"/>
                </a:solidFill>
                <a:latin typeface="Arial" panose="020B0604020202020204" pitchFamily="34" charset="0"/>
              </a:rPr>
              <a:t>Build strong parent, school and community partnerships using  transparent, student- and family-friendly communication.</a:t>
            </a:r>
          </a:p>
          <a:p>
            <a:pPr marL="0" eaLnBrk="0" fontAlgn="base" hangingPunct="0">
              <a:lnSpc>
                <a:spcPct val="100000"/>
              </a:lnSpc>
              <a:spcBef>
                <a:spcPts val="800"/>
              </a:spcBef>
              <a:spcAft>
                <a:spcPct val="0"/>
              </a:spcAft>
              <a:buClrTx/>
              <a:buSzTx/>
            </a:pPr>
            <a:r>
              <a:rPr lang="en-US" altLang="en-US" sz="2400" b="1" dirty="0">
                <a:solidFill>
                  <a:schemeClr val="tx1"/>
                </a:solidFill>
                <a:latin typeface="Arial" panose="020B0604020202020204" pitchFamily="34" charset="0"/>
              </a:rPr>
              <a:t>Integrity and Respect</a:t>
            </a:r>
            <a:r>
              <a:rPr lang="en-US" altLang="en-US" sz="2400" dirty="0">
                <a:solidFill>
                  <a:schemeClr val="tx1"/>
                </a:solidFill>
                <a:latin typeface="Arial" panose="020B0604020202020204" pitchFamily="34" charset="0"/>
              </a:rPr>
              <a:t> – </a:t>
            </a:r>
          </a:p>
          <a:p>
            <a:pPr marL="0" eaLnBrk="0" fontAlgn="base" hangingPunct="0">
              <a:lnSpc>
                <a:spcPct val="100000"/>
              </a:lnSpc>
              <a:spcBef>
                <a:spcPts val="800"/>
              </a:spcBef>
              <a:spcAft>
                <a:spcPct val="0"/>
              </a:spcAft>
              <a:buClrTx/>
              <a:buSzTx/>
            </a:pPr>
            <a:r>
              <a:rPr lang="en-US" altLang="en-US" sz="2400" dirty="0">
                <a:solidFill>
                  <a:schemeClr val="tx1"/>
                </a:solidFill>
                <a:latin typeface="Arial" panose="020B0604020202020204" pitchFamily="34" charset="0"/>
              </a:rPr>
              <a:t>Assume positive intent and treat everyone with respect.</a:t>
            </a:r>
          </a:p>
          <a:p>
            <a:pPr marL="0" eaLnBrk="0" fontAlgn="base" hangingPunct="0">
              <a:lnSpc>
                <a:spcPct val="100000"/>
              </a:lnSpc>
              <a:spcBef>
                <a:spcPts val="800"/>
              </a:spcBef>
              <a:spcAft>
                <a:spcPct val="0"/>
              </a:spcAft>
              <a:buClrTx/>
              <a:buSzTx/>
            </a:pPr>
            <a:r>
              <a:rPr lang="en-US" altLang="en-US" sz="2400" b="1" dirty="0">
                <a:solidFill>
                  <a:schemeClr val="tx1"/>
                </a:solidFill>
                <a:latin typeface="Arial" panose="020B0604020202020204" pitchFamily="34" charset="0"/>
              </a:rPr>
              <a:t>Excellence and Continuous Improvement</a:t>
            </a:r>
            <a:r>
              <a:rPr lang="en-US" altLang="en-US" sz="2400" dirty="0">
                <a:solidFill>
                  <a:schemeClr val="tx1"/>
                </a:solidFill>
                <a:latin typeface="Arial" panose="020B0604020202020204" pitchFamily="34" charset="0"/>
              </a:rPr>
              <a:t> – </a:t>
            </a:r>
          </a:p>
          <a:p>
            <a:pPr marL="0" eaLnBrk="0" fontAlgn="base" hangingPunct="0">
              <a:lnSpc>
                <a:spcPct val="100000"/>
              </a:lnSpc>
              <a:spcBef>
                <a:spcPct val="0"/>
              </a:spcBef>
              <a:spcAft>
                <a:spcPct val="0"/>
              </a:spcAft>
              <a:buClrTx/>
              <a:buSzTx/>
            </a:pPr>
            <a:r>
              <a:rPr lang="en-US" altLang="en-US" sz="2400" dirty="0">
                <a:solidFill>
                  <a:schemeClr val="tx1"/>
                </a:solidFill>
                <a:latin typeface="Arial" panose="020B0604020202020204" pitchFamily="34" charset="0"/>
              </a:rPr>
              <a:t>Focus on measurable growth, authentic compliance, and ongoing improvement to reach positive student outcomes and achieve goals.</a:t>
            </a:r>
          </a:p>
        </p:txBody>
      </p:sp>
    </p:spTree>
    <p:extLst>
      <p:ext uri="{BB962C8B-B14F-4D97-AF65-F5344CB8AC3E}">
        <p14:creationId xmlns:p14="http://schemas.microsoft.com/office/powerpoint/2010/main" val="3168317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AB44-7E61-FB00-9274-B9D75DB47E7D}"/>
              </a:ext>
            </a:extLst>
          </p:cNvPr>
          <p:cNvSpPr>
            <a:spLocks noGrp="1"/>
          </p:cNvSpPr>
          <p:nvPr>
            <p:ph type="title"/>
          </p:nvPr>
        </p:nvSpPr>
        <p:spPr/>
        <p:txBody>
          <a:bodyPr>
            <a:normAutofit/>
          </a:bodyPr>
          <a:lstStyle/>
          <a:p>
            <a:r>
              <a:rPr lang="en-US" sz="4000" dirty="0"/>
              <a:t>Your Turn…. </a:t>
            </a:r>
          </a:p>
        </p:txBody>
      </p:sp>
      <p:sp>
        <p:nvSpPr>
          <p:cNvPr id="3" name="Text Placeholder 2">
            <a:extLst>
              <a:ext uri="{FF2B5EF4-FFF2-40B4-BE49-F238E27FC236}">
                <a16:creationId xmlns:a16="http://schemas.microsoft.com/office/drawing/2014/main" id="{9855FDEC-E415-6465-B25E-9EDFF5FDACD6}"/>
              </a:ext>
            </a:extLst>
          </p:cNvPr>
          <p:cNvSpPr>
            <a:spLocks noGrp="1"/>
          </p:cNvSpPr>
          <p:nvPr>
            <p:ph type="body" idx="1"/>
          </p:nvPr>
        </p:nvSpPr>
        <p:spPr/>
        <p:txBody>
          <a:bodyPr/>
          <a:lstStyle/>
          <a:p>
            <a:pPr>
              <a:lnSpc>
                <a:spcPct val="100000"/>
              </a:lnSpc>
              <a:spcBef>
                <a:spcPts val="600"/>
              </a:spcBef>
              <a:spcAft>
                <a:spcPts val="800"/>
              </a:spcAft>
            </a:pPr>
            <a:r>
              <a:rPr lang="en-US" sz="3200" dirty="0"/>
              <a:t>What values should guide our system?</a:t>
            </a:r>
          </a:p>
          <a:p>
            <a:pPr>
              <a:lnSpc>
                <a:spcPct val="100000"/>
              </a:lnSpc>
              <a:spcBef>
                <a:spcPts val="600"/>
              </a:spcBef>
              <a:spcAft>
                <a:spcPts val="800"/>
              </a:spcAft>
            </a:pPr>
            <a:r>
              <a:rPr lang="en-US" sz="3200" dirty="0"/>
              <a:t>What outcomes should we aim for?</a:t>
            </a:r>
          </a:p>
          <a:p>
            <a:pPr>
              <a:lnSpc>
                <a:spcPct val="100000"/>
              </a:lnSpc>
              <a:spcBef>
                <a:spcPts val="600"/>
              </a:spcBef>
              <a:spcAft>
                <a:spcPts val="800"/>
              </a:spcAft>
            </a:pPr>
            <a:r>
              <a:rPr lang="en-US" sz="3200" dirty="0"/>
              <a:t>How should families/students experience it?</a:t>
            </a:r>
          </a:p>
          <a:p>
            <a:pPr>
              <a:lnSpc>
                <a:spcPct val="100000"/>
              </a:lnSpc>
              <a:spcBef>
                <a:spcPts val="600"/>
              </a:spcBef>
              <a:spcAft>
                <a:spcPts val="800"/>
              </a:spcAft>
            </a:pPr>
            <a:r>
              <a:rPr lang="en-US" sz="3200" dirty="0"/>
              <a:t>What should success look like in 5–10 years?</a:t>
            </a:r>
          </a:p>
          <a:p>
            <a:endParaRPr lang="en-US" dirty="0"/>
          </a:p>
        </p:txBody>
      </p:sp>
    </p:spTree>
    <p:extLst>
      <p:ext uri="{BB962C8B-B14F-4D97-AF65-F5344CB8AC3E}">
        <p14:creationId xmlns:p14="http://schemas.microsoft.com/office/powerpoint/2010/main" val="3761837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6B74-B18E-FC8C-81CD-7AEB4DE109CC}"/>
              </a:ext>
            </a:extLst>
          </p:cNvPr>
          <p:cNvSpPr>
            <a:spLocks noGrp="1"/>
          </p:cNvSpPr>
          <p:nvPr>
            <p:ph type="title"/>
          </p:nvPr>
        </p:nvSpPr>
        <p:spPr/>
        <p:txBody>
          <a:bodyPr/>
          <a:lstStyle/>
          <a:p>
            <a:r>
              <a:rPr lang="en-US" dirty="0"/>
              <a:t>General </a:t>
            </a:r>
            <a:r>
              <a:rPr lang="en-US" dirty="0" err="1"/>
              <a:t>Super</a:t>
            </a:r>
            <a:r>
              <a:rPr lang="en-US" sz="3600" dirty="0" err="1"/>
              <a:t>VISION</a:t>
            </a:r>
            <a:r>
              <a:rPr lang="en-US" dirty="0"/>
              <a:t> </a:t>
            </a:r>
          </a:p>
        </p:txBody>
      </p:sp>
      <p:pic>
        <p:nvPicPr>
          <p:cNvPr id="7" name="Picture 6">
            <a:extLst>
              <a:ext uri="{FF2B5EF4-FFF2-40B4-BE49-F238E27FC236}">
                <a16:creationId xmlns:a16="http://schemas.microsoft.com/office/drawing/2014/main" id="{DCD277CC-25AB-FBB4-7AB3-8F00CFC68378}"/>
              </a:ext>
            </a:extLst>
          </p:cNvPr>
          <p:cNvPicPr>
            <a:picLocks noChangeAspect="1"/>
          </p:cNvPicPr>
          <p:nvPr/>
        </p:nvPicPr>
        <p:blipFill>
          <a:blip r:embed="rId2"/>
          <a:stretch>
            <a:fillRect/>
          </a:stretch>
        </p:blipFill>
        <p:spPr>
          <a:xfrm>
            <a:off x="2798064" y="1621448"/>
            <a:ext cx="4568952" cy="4568952"/>
          </a:xfrm>
          <a:prstGeom prst="rect">
            <a:avLst/>
          </a:prstGeom>
        </p:spPr>
      </p:pic>
    </p:spTree>
    <p:extLst>
      <p:ext uri="{BB962C8B-B14F-4D97-AF65-F5344CB8AC3E}">
        <p14:creationId xmlns:p14="http://schemas.microsoft.com/office/powerpoint/2010/main" val="645089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0BE5B4-62A7-E298-2929-A8EAF67F9A3E}"/>
              </a:ext>
            </a:extLst>
          </p:cNvPr>
          <p:cNvSpPr>
            <a:spLocks noGrp="1"/>
          </p:cNvSpPr>
          <p:nvPr>
            <p:ph type="title"/>
          </p:nvPr>
        </p:nvSpPr>
        <p:spPr/>
        <p:txBody>
          <a:bodyPr/>
          <a:lstStyle/>
          <a:p>
            <a:r>
              <a:rPr lang="en-US" dirty="0"/>
              <a:t>Supporting the Vision</a:t>
            </a:r>
          </a:p>
        </p:txBody>
      </p:sp>
      <p:sp>
        <p:nvSpPr>
          <p:cNvPr id="9" name="Subtitle 8">
            <a:extLst>
              <a:ext uri="{FF2B5EF4-FFF2-40B4-BE49-F238E27FC236}">
                <a16:creationId xmlns:a16="http://schemas.microsoft.com/office/drawing/2014/main" id="{76F2DEDD-F24E-743A-3887-50D890EBF4C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4349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79646-74B2-D5FE-EFBA-9FA19BA54F8C}"/>
              </a:ext>
            </a:extLst>
          </p:cNvPr>
          <p:cNvSpPr>
            <a:spLocks noGrp="1"/>
          </p:cNvSpPr>
          <p:nvPr>
            <p:ph type="title"/>
          </p:nvPr>
        </p:nvSpPr>
        <p:spPr/>
        <p:txBody>
          <a:bodyPr/>
          <a:lstStyle/>
          <a:p>
            <a:r>
              <a:rPr lang="en-US" sz="4000" dirty="0"/>
              <a:t>MTSS/PLCs</a:t>
            </a:r>
            <a:br>
              <a:rPr lang="en-US" dirty="0"/>
            </a:br>
            <a:endParaRPr lang="en-US" dirty="0"/>
          </a:p>
        </p:txBody>
      </p:sp>
      <p:sp>
        <p:nvSpPr>
          <p:cNvPr id="5" name="Text Placeholder 4">
            <a:extLst>
              <a:ext uri="{FF2B5EF4-FFF2-40B4-BE49-F238E27FC236}">
                <a16:creationId xmlns:a16="http://schemas.microsoft.com/office/drawing/2014/main" id="{3E370B68-729D-719A-6E34-C50608BF6172}"/>
              </a:ext>
            </a:extLst>
          </p:cNvPr>
          <p:cNvSpPr>
            <a:spLocks noGrp="1"/>
          </p:cNvSpPr>
          <p:nvPr>
            <p:ph type="body" idx="1"/>
          </p:nvPr>
        </p:nvSpPr>
        <p:spPr>
          <a:xfrm>
            <a:off x="757132" y="2207600"/>
            <a:ext cx="10389404" cy="4302928"/>
          </a:xfrm>
        </p:spPr>
        <p:txBody>
          <a:bodyPr>
            <a:normAutofit fontScale="92500" lnSpcReduction="10000"/>
          </a:bodyPr>
          <a:lstStyle/>
          <a:p>
            <a:pPr>
              <a:lnSpc>
                <a:spcPct val="100000"/>
              </a:lnSpc>
              <a:spcBef>
                <a:spcPts val="600"/>
              </a:spcBef>
              <a:spcAft>
                <a:spcPts val="600"/>
              </a:spcAft>
            </a:pPr>
            <a:r>
              <a:rPr lang="en-US" sz="2800" b="1" dirty="0"/>
              <a:t>State Personnel Development Grant- (2026-2031)</a:t>
            </a:r>
          </a:p>
          <a:p>
            <a:pPr>
              <a:lnSpc>
                <a:spcPct val="100000"/>
              </a:lnSpc>
              <a:spcBef>
                <a:spcPts val="600"/>
              </a:spcBef>
              <a:spcAft>
                <a:spcPts val="600"/>
              </a:spcAft>
            </a:pPr>
            <a:endParaRPr lang="en-US" sz="2800" b="1" dirty="0"/>
          </a:p>
          <a:p>
            <a:pPr marL="495296" indent="-342900">
              <a:lnSpc>
                <a:spcPct val="100000"/>
              </a:lnSpc>
              <a:spcBef>
                <a:spcPts val="600"/>
              </a:spcBef>
              <a:spcAft>
                <a:spcPts val="600"/>
              </a:spcAft>
              <a:buFont typeface="Wingdings" panose="05000000000000000000" pitchFamily="2" charset="2"/>
              <a:buChar char="q"/>
            </a:pPr>
            <a:r>
              <a:rPr lang="en-US" sz="2800" dirty="0"/>
              <a:t>Partner with Content and Curriculum</a:t>
            </a:r>
          </a:p>
          <a:p>
            <a:pPr marL="495296" indent="-342900">
              <a:lnSpc>
                <a:spcPct val="100000"/>
              </a:lnSpc>
              <a:spcBef>
                <a:spcPts val="600"/>
              </a:spcBef>
              <a:spcAft>
                <a:spcPts val="600"/>
              </a:spcAft>
              <a:buFont typeface="Wingdings" panose="05000000000000000000" pitchFamily="2" charset="2"/>
              <a:buChar char="q"/>
            </a:pPr>
            <a:r>
              <a:rPr lang="en-US" sz="2800" dirty="0"/>
              <a:t>Build a single state framework for MTSS/PLCs</a:t>
            </a:r>
          </a:p>
          <a:p>
            <a:pPr marL="495296" indent="-342900">
              <a:lnSpc>
                <a:spcPct val="100000"/>
              </a:lnSpc>
              <a:spcBef>
                <a:spcPts val="600"/>
              </a:spcBef>
              <a:spcAft>
                <a:spcPts val="600"/>
              </a:spcAft>
              <a:buFont typeface="Wingdings" panose="05000000000000000000" pitchFamily="2" charset="2"/>
              <a:buChar char="q"/>
            </a:pPr>
            <a:r>
              <a:rPr lang="en-US" sz="2800" dirty="0"/>
              <a:t>Support LEAs to build locally informed MTSS/PLCs</a:t>
            </a:r>
          </a:p>
          <a:p>
            <a:pPr marL="495296" indent="-342900">
              <a:lnSpc>
                <a:spcPct val="100000"/>
              </a:lnSpc>
              <a:spcBef>
                <a:spcPts val="600"/>
              </a:spcBef>
              <a:spcAft>
                <a:spcPts val="600"/>
              </a:spcAft>
              <a:buFont typeface="Wingdings" panose="05000000000000000000" pitchFamily="2" charset="2"/>
              <a:buChar char="q"/>
            </a:pPr>
            <a:r>
              <a:rPr lang="en-US" sz="2800" dirty="0"/>
              <a:t>Focus on Behavior, Literacy and Math</a:t>
            </a:r>
          </a:p>
          <a:p>
            <a:pPr marL="495296" indent="-342900">
              <a:lnSpc>
                <a:spcPct val="100000"/>
              </a:lnSpc>
              <a:spcBef>
                <a:spcPts val="600"/>
              </a:spcBef>
              <a:spcAft>
                <a:spcPts val="600"/>
              </a:spcAft>
              <a:buFont typeface="Wingdings" panose="05000000000000000000" pitchFamily="2" charset="2"/>
              <a:buChar char="q"/>
            </a:pPr>
            <a:r>
              <a:rPr lang="en-US" sz="2800" dirty="0"/>
              <a:t>Regional coaches available to mentor and support implementation</a:t>
            </a:r>
          </a:p>
          <a:p>
            <a:pPr marL="495296" indent="-342900">
              <a:lnSpc>
                <a:spcPct val="100000"/>
              </a:lnSpc>
              <a:spcBef>
                <a:spcPts val="600"/>
              </a:spcBef>
              <a:spcAft>
                <a:spcPts val="600"/>
              </a:spcAft>
              <a:buFont typeface="Wingdings" panose="05000000000000000000" pitchFamily="2" charset="2"/>
              <a:buChar char="q"/>
            </a:pPr>
            <a:r>
              <a:rPr lang="en-US" sz="2800" dirty="0"/>
              <a:t>Evaluate effectiveness to inform implementation</a:t>
            </a:r>
          </a:p>
        </p:txBody>
      </p:sp>
    </p:spTree>
    <p:extLst>
      <p:ext uri="{BB962C8B-B14F-4D97-AF65-F5344CB8AC3E}">
        <p14:creationId xmlns:p14="http://schemas.microsoft.com/office/powerpoint/2010/main" val="1527286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0A5A-C771-02A3-0C40-46E892D99620}"/>
              </a:ext>
            </a:extLst>
          </p:cNvPr>
          <p:cNvSpPr>
            <a:spLocks noGrp="1"/>
          </p:cNvSpPr>
          <p:nvPr>
            <p:ph type="title"/>
          </p:nvPr>
        </p:nvSpPr>
        <p:spPr/>
        <p:txBody>
          <a:bodyPr/>
          <a:lstStyle/>
          <a:p>
            <a:r>
              <a:rPr lang="en-US" dirty="0"/>
              <a:t>Pathway to Partnerships</a:t>
            </a:r>
          </a:p>
        </p:txBody>
      </p:sp>
      <p:sp>
        <p:nvSpPr>
          <p:cNvPr id="3" name="Text Placeholder 2">
            <a:extLst>
              <a:ext uri="{FF2B5EF4-FFF2-40B4-BE49-F238E27FC236}">
                <a16:creationId xmlns:a16="http://schemas.microsoft.com/office/drawing/2014/main" id="{29C3536C-8312-34FA-3782-3FBA771F50F4}"/>
              </a:ext>
            </a:extLst>
          </p:cNvPr>
          <p:cNvSpPr>
            <a:spLocks noGrp="1"/>
          </p:cNvSpPr>
          <p:nvPr>
            <p:ph type="body" idx="1"/>
          </p:nvPr>
        </p:nvSpPr>
        <p:spPr>
          <a:xfrm>
            <a:off x="757133" y="1783080"/>
            <a:ext cx="9294000" cy="4480560"/>
          </a:xfrm>
        </p:spPr>
        <p:txBody>
          <a:bodyPr>
            <a:normAutofit/>
          </a:bodyPr>
          <a:lstStyle/>
          <a:p>
            <a:pPr marL="495296" indent="-342900">
              <a:buFont typeface="Wingdings" panose="05000000000000000000" pitchFamily="2" charset="2"/>
              <a:buChar char="q"/>
            </a:pPr>
            <a:r>
              <a:rPr lang="en-US" dirty="0"/>
              <a:t>Rehabilitation Services Agency- 2024-2029</a:t>
            </a:r>
          </a:p>
          <a:p>
            <a:pPr marL="495296" indent="-342900">
              <a:buFont typeface="Wingdings" panose="05000000000000000000" pitchFamily="2" charset="2"/>
              <a:buChar char="q"/>
            </a:pPr>
            <a:r>
              <a:rPr lang="en-US" dirty="0"/>
              <a:t>Includes ages 10-24 years </a:t>
            </a:r>
          </a:p>
          <a:p>
            <a:pPr marL="495296" indent="-342900">
              <a:buFont typeface="Wingdings" panose="05000000000000000000" pitchFamily="2" charset="2"/>
              <a:buChar char="q"/>
            </a:pPr>
            <a:r>
              <a:rPr lang="en-US" dirty="0"/>
              <a:t>Map Resources Secondary Transition Services across Agencies</a:t>
            </a:r>
          </a:p>
          <a:p>
            <a:pPr marL="495296" indent="-342900">
              <a:buFont typeface="Wingdings" panose="05000000000000000000" pitchFamily="2" charset="2"/>
              <a:buChar char="q"/>
            </a:pPr>
            <a:r>
              <a:rPr lang="en-US" dirty="0"/>
              <a:t>Develop a Framework for LEAs and communities to evaluate and build Secondary Transition programs</a:t>
            </a:r>
          </a:p>
          <a:p>
            <a:pPr marL="495296" indent="-342900">
              <a:buFont typeface="Wingdings" panose="05000000000000000000" pitchFamily="2" charset="2"/>
              <a:buChar char="q"/>
            </a:pPr>
            <a:r>
              <a:rPr lang="en-US" dirty="0"/>
              <a:t>Provide Regional Coaches to assist in interagency team building and program development</a:t>
            </a:r>
          </a:p>
          <a:p>
            <a:pPr marL="495296" indent="-342900">
              <a:buFont typeface="Wingdings" panose="05000000000000000000" pitchFamily="2" charset="2"/>
              <a:buChar char="q"/>
            </a:pPr>
            <a:r>
              <a:rPr lang="en-US" dirty="0"/>
              <a:t>Create resources, professional learning opportunities, engage families</a:t>
            </a:r>
          </a:p>
          <a:p>
            <a:pPr marL="495296" indent="-342900">
              <a:buFont typeface="Wingdings" panose="05000000000000000000" pitchFamily="2" charset="2"/>
              <a:buChar char="q"/>
            </a:pPr>
            <a:r>
              <a:rPr lang="en-US" dirty="0"/>
              <a:t>Evaluate effectiveness to inform continued improvement</a:t>
            </a:r>
          </a:p>
        </p:txBody>
      </p:sp>
    </p:spTree>
    <p:extLst>
      <p:ext uri="{BB962C8B-B14F-4D97-AF65-F5344CB8AC3E}">
        <p14:creationId xmlns:p14="http://schemas.microsoft.com/office/powerpoint/2010/main" val="1930214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380FB6-692D-F3DE-99BA-2C1EF358BF01}"/>
              </a:ext>
            </a:extLst>
          </p:cNvPr>
          <p:cNvSpPr>
            <a:spLocks noGrp="1"/>
          </p:cNvSpPr>
          <p:nvPr>
            <p:ph type="title"/>
          </p:nvPr>
        </p:nvSpPr>
        <p:spPr/>
        <p:txBody>
          <a:bodyPr>
            <a:normAutofit/>
          </a:bodyPr>
          <a:lstStyle/>
          <a:p>
            <a:r>
              <a:rPr lang="en-US" sz="3600" dirty="0"/>
              <a:t>Data Drill Down</a:t>
            </a:r>
          </a:p>
        </p:txBody>
      </p:sp>
      <p:sp>
        <p:nvSpPr>
          <p:cNvPr id="4" name="Text Placeholder 3">
            <a:extLst>
              <a:ext uri="{FF2B5EF4-FFF2-40B4-BE49-F238E27FC236}">
                <a16:creationId xmlns:a16="http://schemas.microsoft.com/office/drawing/2014/main" id="{FCFEC064-7375-3440-D5C1-36622F54EC29}"/>
              </a:ext>
            </a:extLst>
          </p:cNvPr>
          <p:cNvSpPr>
            <a:spLocks noGrp="1"/>
          </p:cNvSpPr>
          <p:nvPr>
            <p:ph type="body" idx="1"/>
          </p:nvPr>
        </p:nvSpPr>
        <p:spPr>
          <a:xfrm>
            <a:off x="665693" y="1622384"/>
            <a:ext cx="9294000" cy="4110904"/>
          </a:xfrm>
        </p:spPr>
        <p:txBody>
          <a:bodyPr>
            <a:normAutofit/>
          </a:bodyPr>
          <a:lstStyle/>
          <a:p>
            <a:r>
              <a:rPr lang="en-US" dirty="0"/>
              <a:t>Bring Teams of 2-4</a:t>
            </a:r>
          </a:p>
          <a:p>
            <a:pPr marL="495296" indent="-342900">
              <a:buFont typeface="Arial" panose="020B0604020202020204" pitchFamily="34" charset="0"/>
              <a:buChar char="•"/>
            </a:pPr>
            <a:r>
              <a:rPr lang="en-US" dirty="0"/>
              <a:t>Special Education Staff (Directors, Teachers, Related Service)</a:t>
            </a:r>
          </a:p>
          <a:p>
            <a:pPr marL="495296" indent="-342900">
              <a:buFont typeface="Arial" panose="020B0604020202020204" pitchFamily="34" charset="0"/>
              <a:buChar char="•"/>
            </a:pPr>
            <a:r>
              <a:rPr lang="en-US" dirty="0"/>
              <a:t>Building Administrators, General Education Teachers</a:t>
            </a:r>
          </a:p>
          <a:p>
            <a:endParaRPr lang="en-US" dirty="0"/>
          </a:p>
          <a:p>
            <a:endParaRPr lang="en-US" dirty="0"/>
          </a:p>
          <a:p>
            <a:r>
              <a:rPr lang="en-US" dirty="0"/>
              <a:t>4/14	Region 6	 	Idaho Falls, Residence Inn</a:t>
            </a:r>
          </a:p>
          <a:p>
            <a:r>
              <a:rPr lang="en-US" dirty="0"/>
              <a:t>4/15	Region 5		Pocatello, ISU</a:t>
            </a:r>
          </a:p>
          <a:p>
            <a:r>
              <a:rPr lang="en-US" dirty="0"/>
              <a:t>4/16	Region 4		Twin Falls, LaQuinta Inn</a:t>
            </a:r>
          </a:p>
          <a:p>
            <a:r>
              <a:rPr lang="en-US" dirty="0"/>
              <a:t>4/27	Region 3		Boise, HP Complex</a:t>
            </a:r>
          </a:p>
          <a:p>
            <a:r>
              <a:rPr lang="en-US" dirty="0"/>
              <a:t>4/29	Region 2		Moscow, U of I</a:t>
            </a:r>
          </a:p>
          <a:p>
            <a:r>
              <a:rPr lang="en-US" dirty="0"/>
              <a:t>4/30	Region 1		</a:t>
            </a:r>
            <a:r>
              <a:rPr lang="en-US" dirty="0" err="1"/>
              <a:t>Couer</a:t>
            </a:r>
            <a:r>
              <a:rPr lang="en-US" dirty="0"/>
              <a:t> d’Alene, NIC</a:t>
            </a:r>
          </a:p>
          <a:p>
            <a:endParaRPr lang="en-US" dirty="0"/>
          </a:p>
        </p:txBody>
      </p:sp>
    </p:spTree>
    <p:extLst>
      <p:ext uri="{BB962C8B-B14F-4D97-AF65-F5344CB8AC3E}">
        <p14:creationId xmlns:p14="http://schemas.microsoft.com/office/powerpoint/2010/main" val="577982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0994-642D-9E55-AE53-B40BF0C8DFB1}"/>
              </a:ext>
            </a:extLst>
          </p:cNvPr>
          <p:cNvSpPr>
            <a:spLocks noGrp="1"/>
          </p:cNvSpPr>
          <p:nvPr>
            <p:ph type="title"/>
          </p:nvPr>
        </p:nvSpPr>
        <p:spPr/>
        <p:txBody>
          <a:bodyPr/>
          <a:lstStyle/>
          <a:p>
            <a:r>
              <a:rPr lang="en-US" dirty="0"/>
              <a:t>Legislature 2026 Update</a:t>
            </a:r>
          </a:p>
        </p:txBody>
      </p:sp>
      <p:sp>
        <p:nvSpPr>
          <p:cNvPr id="3" name="Text Placeholder 2">
            <a:extLst>
              <a:ext uri="{FF2B5EF4-FFF2-40B4-BE49-F238E27FC236}">
                <a16:creationId xmlns:a16="http://schemas.microsoft.com/office/drawing/2014/main" id="{65EF08B8-BE8C-BADA-03A6-2EBE973E3E99}"/>
              </a:ext>
            </a:extLst>
          </p:cNvPr>
          <p:cNvSpPr>
            <a:spLocks noGrp="1"/>
          </p:cNvSpPr>
          <p:nvPr>
            <p:ph type="body" idx="1"/>
          </p:nvPr>
        </p:nvSpPr>
        <p:spPr>
          <a:xfrm>
            <a:off x="635213" y="1750400"/>
            <a:ext cx="9294000" cy="4162720"/>
          </a:xfrm>
        </p:spPr>
        <p:txBody>
          <a:bodyPr>
            <a:normAutofit/>
          </a:bodyPr>
          <a:lstStyle/>
          <a:p>
            <a:r>
              <a:rPr lang="en-US" sz="2400" dirty="0"/>
              <a:t>Special Education Manual</a:t>
            </a:r>
          </a:p>
          <a:p>
            <a:pPr marL="495296" indent="-342900">
              <a:buFont typeface="Arial" panose="020B0604020202020204" pitchFamily="34" charset="0"/>
              <a:buChar char="•"/>
            </a:pPr>
            <a:r>
              <a:rPr lang="en-US" sz="2400" dirty="0"/>
              <a:t>Dual Enrollment</a:t>
            </a:r>
          </a:p>
          <a:p>
            <a:pPr marL="495296" indent="-342900">
              <a:buFont typeface="Arial" panose="020B0604020202020204" pitchFamily="34" charset="0"/>
              <a:buChar char="•"/>
            </a:pPr>
            <a:r>
              <a:rPr lang="en-US" sz="2400" dirty="0"/>
              <a:t>Initial Eligibility- 45 School days</a:t>
            </a:r>
          </a:p>
          <a:p>
            <a:pPr marL="495296" indent="-342900">
              <a:buFont typeface="Arial" panose="020B0604020202020204" pitchFamily="34" charset="0"/>
              <a:buChar char="•"/>
            </a:pPr>
            <a:endParaRPr lang="en-US" sz="2400" dirty="0"/>
          </a:p>
          <a:p>
            <a:r>
              <a:rPr lang="en-US" sz="2400" dirty="0"/>
              <a:t>High Needs Fund</a:t>
            </a:r>
          </a:p>
          <a:p>
            <a:endParaRPr lang="en-US" sz="2400" dirty="0"/>
          </a:p>
          <a:p>
            <a:r>
              <a:rPr lang="en-US" sz="2400" dirty="0"/>
              <a:t>Regional Service Centers</a:t>
            </a:r>
          </a:p>
          <a:p>
            <a:endParaRPr lang="en-US" sz="2400" dirty="0"/>
          </a:p>
          <a:p>
            <a:r>
              <a:rPr lang="en-US" sz="2400" dirty="0"/>
              <a:t>40X50</a:t>
            </a:r>
          </a:p>
        </p:txBody>
      </p:sp>
    </p:spTree>
    <p:extLst>
      <p:ext uri="{BB962C8B-B14F-4D97-AF65-F5344CB8AC3E}">
        <p14:creationId xmlns:p14="http://schemas.microsoft.com/office/powerpoint/2010/main" val="2920109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14A3B5-5E6D-500A-E60C-2E0893F3A08F}"/>
              </a:ext>
            </a:extLst>
          </p:cNvPr>
          <p:cNvPicPr>
            <a:picLocks noChangeAspect="1"/>
          </p:cNvPicPr>
          <p:nvPr/>
        </p:nvPicPr>
        <p:blipFill>
          <a:blip r:embed="rId2"/>
          <a:srcRect t="30944" b="11140"/>
          <a:stretch>
            <a:fillRect/>
          </a:stretch>
        </p:blipFill>
        <p:spPr>
          <a:xfrm rot="15935364">
            <a:off x="400276" y="3169007"/>
            <a:ext cx="1930548" cy="1985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3BC54946-98A7-616A-DB94-F4A04D5E482F}"/>
              </a:ext>
            </a:extLst>
          </p:cNvPr>
          <p:cNvPicPr>
            <a:picLocks noChangeAspect="1"/>
          </p:cNvPicPr>
          <p:nvPr/>
        </p:nvPicPr>
        <p:blipFill>
          <a:blip r:embed="rId3"/>
          <a:srcRect l="20947" t="-139" r="9177" b="139"/>
          <a:stretch>
            <a:fillRect/>
          </a:stretch>
        </p:blipFill>
        <p:spPr>
          <a:xfrm rot="20730425">
            <a:off x="355303" y="1362341"/>
            <a:ext cx="2402401" cy="1934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6D0D6C2-3384-6B55-77BA-C14CDAED057E}"/>
              </a:ext>
            </a:extLst>
          </p:cNvPr>
          <p:cNvPicPr>
            <a:picLocks noChangeAspect="1"/>
          </p:cNvPicPr>
          <p:nvPr/>
        </p:nvPicPr>
        <p:blipFill>
          <a:blip r:embed="rId4"/>
          <a:srcRect l="8062" t="12222" r="28584" b="23611"/>
          <a:stretch>
            <a:fillRect/>
          </a:stretch>
        </p:blipFill>
        <p:spPr>
          <a:xfrm rot="15184042">
            <a:off x="1063313" y="4449077"/>
            <a:ext cx="1276962" cy="22972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176B9BC1-B00B-20A9-2A08-72659D321711}"/>
              </a:ext>
            </a:extLst>
          </p:cNvPr>
          <p:cNvSpPr txBox="1"/>
          <p:nvPr/>
        </p:nvSpPr>
        <p:spPr>
          <a:xfrm>
            <a:off x="1792224" y="226666"/>
            <a:ext cx="8087488" cy="646331"/>
          </a:xfrm>
          <a:prstGeom prst="rect">
            <a:avLst/>
          </a:prstGeom>
          <a:noFill/>
        </p:spPr>
        <p:txBody>
          <a:bodyPr wrap="square" rtlCol="0">
            <a:spAutoFit/>
          </a:bodyPr>
          <a:lstStyle/>
          <a:p>
            <a:r>
              <a:rPr lang="en-US" sz="3600" b="1" dirty="0">
                <a:solidFill>
                  <a:srgbClr val="002060"/>
                </a:solidFill>
              </a:rPr>
              <a:t>Experiences that Shape our Practice </a:t>
            </a:r>
          </a:p>
        </p:txBody>
      </p:sp>
      <p:sp>
        <p:nvSpPr>
          <p:cNvPr id="12" name="TextBox 11">
            <a:extLst>
              <a:ext uri="{FF2B5EF4-FFF2-40B4-BE49-F238E27FC236}">
                <a16:creationId xmlns:a16="http://schemas.microsoft.com/office/drawing/2014/main" id="{C603C7E5-3525-8E3B-D89A-8ADBDCDBD6A2}"/>
              </a:ext>
            </a:extLst>
          </p:cNvPr>
          <p:cNvSpPr txBox="1"/>
          <p:nvPr/>
        </p:nvSpPr>
        <p:spPr>
          <a:xfrm>
            <a:off x="3121262" y="1343304"/>
            <a:ext cx="4844647" cy="5001369"/>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v"/>
            </a:pPr>
            <a:r>
              <a:rPr lang="en-US" sz="2400" dirty="0"/>
              <a:t>Early Years Teaching</a:t>
            </a:r>
          </a:p>
          <a:p>
            <a:pPr marL="342900" indent="-342900">
              <a:spcBef>
                <a:spcPts val="600"/>
              </a:spcBef>
              <a:spcAft>
                <a:spcPts val="600"/>
              </a:spcAft>
              <a:buFont typeface="Wingdings" panose="05000000000000000000" pitchFamily="2" charset="2"/>
              <a:buChar char="v"/>
            </a:pPr>
            <a:r>
              <a:rPr lang="en-US" sz="2400" dirty="0"/>
              <a:t>Mentors along the way</a:t>
            </a:r>
          </a:p>
          <a:p>
            <a:pPr marL="342900" indent="-342900">
              <a:spcBef>
                <a:spcPts val="600"/>
              </a:spcBef>
              <a:spcAft>
                <a:spcPts val="600"/>
              </a:spcAft>
              <a:buFont typeface="Wingdings" panose="05000000000000000000" pitchFamily="2" charset="2"/>
              <a:buChar char="v"/>
            </a:pPr>
            <a:r>
              <a:rPr lang="en-US" sz="2400" dirty="0"/>
              <a:t>Our Students and Families</a:t>
            </a:r>
          </a:p>
          <a:p>
            <a:pPr marL="342900" indent="-342900">
              <a:spcBef>
                <a:spcPts val="600"/>
              </a:spcBef>
              <a:spcAft>
                <a:spcPts val="600"/>
              </a:spcAft>
              <a:buFont typeface="Wingdings" panose="05000000000000000000" pitchFamily="2" charset="2"/>
              <a:buChar char="v"/>
            </a:pPr>
            <a:r>
              <a:rPr lang="en-US" sz="2400" dirty="0"/>
              <a:t>Administration Support</a:t>
            </a:r>
          </a:p>
          <a:p>
            <a:pPr marL="342900" indent="-342900">
              <a:spcBef>
                <a:spcPts val="600"/>
              </a:spcBef>
              <a:spcAft>
                <a:spcPts val="600"/>
              </a:spcAft>
              <a:buFont typeface="Wingdings" panose="05000000000000000000" pitchFamily="2" charset="2"/>
              <a:buChar char="v"/>
            </a:pPr>
            <a:r>
              <a:rPr lang="en-US" sz="2400" dirty="0"/>
              <a:t>Colleagues </a:t>
            </a:r>
          </a:p>
          <a:p>
            <a:pPr marL="342900" indent="-342900">
              <a:spcBef>
                <a:spcPts val="600"/>
              </a:spcBef>
              <a:spcAft>
                <a:spcPts val="600"/>
              </a:spcAft>
              <a:buFont typeface="Wingdings" panose="05000000000000000000" pitchFamily="2" charset="2"/>
              <a:buChar char="v"/>
            </a:pPr>
            <a:r>
              <a:rPr lang="en-US" sz="2400" dirty="0"/>
              <a:t>Partners in Advocating</a:t>
            </a:r>
          </a:p>
          <a:p>
            <a:pPr marL="342900" indent="-342900">
              <a:spcBef>
                <a:spcPts val="600"/>
              </a:spcBef>
              <a:spcAft>
                <a:spcPts val="600"/>
              </a:spcAft>
              <a:buFont typeface="Wingdings" panose="05000000000000000000" pitchFamily="2" charset="2"/>
              <a:buChar char="v"/>
            </a:pPr>
            <a:r>
              <a:rPr lang="en-US" sz="2400" dirty="0"/>
              <a:t>Building your Team</a:t>
            </a:r>
          </a:p>
          <a:p>
            <a:pPr marL="342900" indent="-342900">
              <a:spcBef>
                <a:spcPts val="600"/>
              </a:spcBef>
              <a:spcAft>
                <a:spcPts val="600"/>
              </a:spcAft>
              <a:buFont typeface="Wingdings" panose="05000000000000000000" pitchFamily="2" charset="2"/>
              <a:buChar char="v"/>
            </a:pPr>
            <a:r>
              <a:rPr lang="en-US" sz="2400" dirty="0"/>
              <a:t>Mentoring and Supporting others</a:t>
            </a:r>
          </a:p>
          <a:p>
            <a:pPr marL="342900" indent="-342900">
              <a:spcBef>
                <a:spcPts val="600"/>
              </a:spcBef>
              <a:spcAft>
                <a:spcPts val="600"/>
              </a:spcAft>
              <a:buFont typeface="Wingdings" panose="05000000000000000000" pitchFamily="2" charset="2"/>
              <a:buChar char="v"/>
            </a:pPr>
            <a:r>
              <a:rPr lang="en-US" sz="2400" dirty="0"/>
              <a:t>Collaboration</a:t>
            </a:r>
          </a:p>
          <a:p>
            <a:endParaRPr lang="en-US" dirty="0"/>
          </a:p>
        </p:txBody>
      </p:sp>
      <p:pic>
        <p:nvPicPr>
          <p:cNvPr id="13" name="Picture 12">
            <a:extLst>
              <a:ext uri="{FF2B5EF4-FFF2-40B4-BE49-F238E27FC236}">
                <a16:creationId xmlns:a16="http://schemas.microsoft.com/office/drawing/2014/main" id="{ECD40BC3-045F-755B-52DC-885626C09D73}"/>
              </a:ext>
            </a:extLst>
          </p:cNvPr>
          <p:cNvPicPr>
            <a:picLocks noChangeAspect="1"/>
          </p:cNvPicPr>
          <p:nvPr/>
        </p:nvPicPr>
        <p:blipFill>
          <a:blip r:embed="rId5"/>
          <a:srcRect l="7012" r="11406"/>
          <a:stretch>
            <a:fillRect/>
          </a:stretch>
        </p:blipFill>
        <p:spPr>
          <a:xfrm rot="11025501">
            <a:off x="8054515" y="4580998"/>
            <a:ext cx="2953747" cy="2038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D3267202-0214-C11B-8F3B-0DF220DF5AFF}"/>
              </a:ext>
            </a:extLst>
          </p:cNvPr>
          <p:cNvPicPr>
            <a:picLocks noChangeAspect="1"/>
          </p:cNvPicPr>
          <p:nvPr/>
        </p:nvPicPr>
        <p:blipFill>
          <a:blip r:embed="rId6"/>
          <a:srcRect l="11893" t="20335" r="7056"/>
          <a:stretch>
            <a:fillRect/>
          </a:stretch>
        </p:blipFill>
        <p:spPr>
          <a:xfrm rot="1276826">
            <a:off x="8304823" y="2746503"/>
            <a:ext cx="2700520" cy="1495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7919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9301-2BEB-65FA-90EE-E133080A4FFD}"/>
              </a:ext>
            </a:extLst>
          </p:cNvPr>
          <p:cNvSpPr>
            <a:spLocks noGrp="1"/>
          </p:cNvSpPr>
          <p:nvPr>
            <p:ph type="title"/>
          </p:nvPr>
        </p:nvSpPr>
        <p:spPr/>
        <p:txBody>
          <a:bodyPr/>
          <a:lstStyle/>
          <a:p>
            <a:r>
              <a:rPr lang="en-US" dirty="0"/>
              <a:t>General Supervision</a:t>
            </a:r>
          </a:p>
        </p:txBody>
      </p:sp>
      <p:sp>
        <p:nvSpPr>
          <p:cNvPr id="3" name="Subtitle 2">
            <a:extLst>
              <a:ext uri="{FF2B5EF4-FFF2-40B4-BE49-F238E27FC236}">
                <a16:creationId xmlns:a16="http://schemas.microsoft.com/office/drawing/2014/main" id="{1EC5D14B-9F19-DBC2-6F6B-F456753FB3A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3904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1C7E-C858-DA11-D7BB-6B348CFED186}"/>
              </a:ext>
            </a:extLst>
          </p:cNvPr>
          <p:cNvSpPr>
            <a:spLocks noGrp="1"/>
          </p:cNvSpPr>
          <p:nvPr>
            <p:ph type="title"/>
          </p:nvPr>
        </p:nvSpPr>
        <p:spPr>
          <a:xfrm>
            <a:off x="757133" y="680300"/>
            <a:ext cx="9217875" cy="1207200"/>
          </a:xfrm>
        </p:spPr>
        <p:txBody>
          <a:bodyPr>
            <a:normAutofit/>
          </a:bodyPr>
          <a:lstStyle/>
          <a:p>
            <a:r>
              <a:rPr lang="en-US">
                <a:latin typeface="Georgia"/>
              </a:rPr>
              <a:t>Addressing DSM 2.0 </a:t>
            </a:r>
            <a:br>
              <a:rPr lang="en-US">
                <a:latin typeface="Georgia"/>
              </a:rPr>
            </a:br>
            <a:r>
              <a:rPr lang="en-US">
                <a:latin typeface="Georgia"/>
              </a:rPr>
              <a:t>Idaho Findings of Noncompliance </a:t>
            </a:r>
            <a:endParaRPr lang="en-US"/>
          </a:p>
        </p:txBody>
      </p:sp>
      <p:sp>
        <p:nvSpPr>
          <p:cNvPr id="3" name="Text Placeholder 2">
            <a:extLst>
              <a:ext uri="{FF2B5EF4-FFF2-40B4-BE49-F238E27FC236}">
                <a16:creationId xmlns:a16="http://schemas.microsoft.com/office/drawing/2014/main" id="{7969BFC3-6852-B5F9-418B-BF267BD04811}"/>
              </a:ext>
            </a:extLst>
          </p:cNvPr>
          <p:cNvSpPr>
            <a:spLocks noGrp="1"/>
          </p:cNvSpPr>
          <p:nvPr>
            <p:ph type="body" idx="1"/>
          </p:nvPr>
        </p:nvSpPr>
        <p:spPr>
          <a:xfrm>
            <a:off x="757134" y="2207601"/>
            <a:ext cx="10151249" cy="4204049"/>
          </a:xfrm>
        </p:spPr>
        <p:txBody>
          <a:bodyPr>
            <a:normAutofit/>
          </a:bodyPr>
          <a:lstStyle/>
          <a:p>
            <a:r>
              <a:rPr lang="en-US" dirty="0">
                <a:latin typeface="Helvetica"/>
                <a:cs typeface="Helvetica"/>
              </a:rPr>
              <a:t>Strengthening our ability to understand strengths and needs of LEAs</a:t>
            </a:r>
            <a:endParaRPr lang="en-US" dirty="0"/>
          </a:p>
          <a:p>
            <a:pPr marL="533387" indent="-380990">
              <a:buFont typeface="Arial" panose="020B0604020202020204" pitchFamily="34" charset="0"/>
              <a:buChar char="•"/>
            </a:pPr>
            <a:r>
              <a:rPr lang="en-US" dirty="0">
                <a:latin typeface="Helvetica"/>
                <a:cs typeface="Helvetica"/>
              </a:rPr>
              <a:t>General Supervision File Review (GSFR)</a:t>
            </a:r>
            <a:endParaRPr lang="en-US" dirty="0"/>
          </a:p>
          <a:p>
            <a:pPr marL="533387" indent="-380990">
              <a:buFont typeface="Arial" panose="020B0604020202020204" pitchFamily="34" charset="0"/>
              <a:buChar char="•"/>
            </a:pPr>
            <a:r>
              <a:rPr lang="en-US" dirty="0">
                <a:latin typeface="Helvetica"/>
                <a:cs typeface="Helvetica"/>
              </a:rPr>
              <a:t>Cyclical Cohort of LEAs- Integrated Monitoring</a:t>
            </a:r>
            <a:endParaRPr lang="en-US" dirty="0"/>
          </a:p>
          <a:p>
            <a:pPr marL="533387" indent="-380990">
              <a:buFont typeface="Arial" panose="020B0604020202020204" pitchFamily="34" charset="0"/>
              <a:buChar char="•"/>
            </a:pPr>
            <a:r>
              <a:rPr lang="en-US" dirty="0">
                <a:latin typeface="Helvetica"/>
                <a:cs typeface="Helvetica"/>
              </a:rPr>
              <a:t>LEA Determination Criteria and Process</a:t>
            </a:r>
            <a:endParaRPr lang="en-US" dirty="0"/>
          </a:p>
          <a:p>
            <a:endParaRPr lang="en-US" dirty="0"/>
          </a:p>
          <a:p>
            <a:r>
              <a:rPr lang="en-US" dirty="0">
                <a:latin typeface="Helvetica"/>
                <a:cs typeface="Helvetica"/>
              </a:rPr>
              <a:t>Strengthening our ability to respond to and support LEAs</a:t>
            </a:r>
            <a:endParaRPr lang="en-US" dirty="0"/>
          </a:p>
          <a:p>
            <a:pPr marL="533387" indent="-380990">
              <a:buFont typeface="Arial" panose="020B0604020202020204" pitchFamily="34" charset="0"/>
              <a:buChar char="•"/>
            </a:pPr>
            <a:r>
              <a:rPr lang="en-US" dirty="0">
                <a:latin typeface="Helvetica"/>
                <a:cs typeface="Helvetica"/>
              </a:rPr>
              <a:t>Data Collection, Analysis and Use</a:t>
            </a:r>
            <a:endParaRPr lang="en-US" dirty="0"/>
          </a:p>
          <a:p>
            <a:pPr marL="533387" indent="-380990">
              <a:buFont typeface="Arial" panose="020B0604020202020204" pitchFamily="34" charset="0"/>
              <a:buChar char="•"/>
            </a:pPr>
            <a:r>
              <a:rPr lang="en-US" dirty="0">
                <a:latin typeface="Helvetica"/>
                <a:cs typeface="Helvetica"/>
              </a:rPr>
              <a:t>Early Dispute Resolution </a:t>
            </a:r>
            <a:endParaRPr lang="en-US" dirty="0"/>
          </a:p>
          <a:p>
            <a:pPr marL="533387" indent="-380990">
              <a:buFont typeface="Arial" panose="020B0604020202020204" pitchFamily="34" charset="0"/>
              <a:buChar char="•"/>
            </a:pPr>
            <a:r>
              <a:rPr lang="en-US" dirty="0">
                <a:latin typeface="Helvetica"/>
                <a:cs typeface="Helvetica"/>
              </a:rPr>
              <a:t>Technical Assistance &amp; Professional Development</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3759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038EE8-8023-58D7-DF52-6FADF832F970}"/>
              </a:ext>
            </a:extLst>
          </p:cNvPr>
          <p:cNvSpPr>
            <a:spLocks noGrp="1"/>
          </p:cNvSpPr>
          <p:nvPr>
            <p:ph type="sldNum" sz="quarter" idx="4"/>
          </p:nvPr>
        </p:nvSpPr>
        <p:spPr/>
        <p:txBody>
          <a:bodyPr/>
          <a:lstStyle/>
          <a:p>
            <a:fld id="{B0462FEB-C181-8347-9EC4-DEDFCFCD9AD1}" type="slidenum">
              <a:rPr lang="en-US" smtClean="0"/>
              <a:pPr/>
              <a:t>6</a:t>
            </a:fld>
            <a:endParaRPr lang="en-US" dirty="0"/>
          </a:p>
        </p:txBody>
      </p:sp>
      <p:pic>
        <p:nvPicPr>
          <p:cNvPr id="7" name="Content Placeholder 6">
            <a:extLst>
              <a:ext uri="{FF2B5EF4-FFF2-40B4-BE49-F238E27FC236}">
                <a16:creationId xmlns:a16="http://schemas.microsoft.com/office/drawing/2014/main" id="{AFDAB059-F636-F658-7743-64FD9FC9414D}"/>
              </a:ext>
              <a:ext uri="{C183D7F6-B498-43B3-948B-1728B52AA6E4}">
                <adec:decorative xmlns:adec="http://schemas.microsoft.com/office/drawing/2017/decorative" val="1"/>
              </a:ext>
            </a:extLst>
          </p:cNvPr>
          <p:cNvPicPr>
            <a:picLocks noGrp="1" noChangeAspect="1"/>
          </p:cNvPicPr>
          <p:nvPr>
            <p:ph idx="11"/>
          </p:nvPr>
        </p:nvPicPr>
        <p:blipFill>
          <a:blip r:embed="rId3"/>
          <a:stretch>
            <a:fillRect/>
          </a:stretch>
        </p:blipFill>
        <p:spPr>
          <a:xfrm>
            <a:off x="6281928" y="88582"/>
            <a:ext cx="4987151" cy="6453960"/>
          </a:xfrm>
          <a:prstGeom prst="rect">
            <a:avLst/>
          </a:prstGeom>
          <a:noFill/>
        </p:spPr>
      </p:pic>
      <p:sp>
        <p:nvSpPr>
          <p:cNvPr id="2" name="Title 1">
            <a:extLst>
              <a:ext uri="{FF2B5EF4-FFF2-40B4-BE49-F238E27FC236}">
                <a16:creationId xmlns:a16="http://schemas.microsoft.com/office/drawing/2014/main" id="{BFC58002-135A-B485-DA6B-CC01318D76EA}"/>
              </a:ext>
            </a:extLst>
          </p:cNvPr>
          <p:cNvSpPr>
            <a:spLocks noGrp="1"/>
          </p:cNvSpPr>
          <p:nvPr>
            <p:ph type="title"/>
          </p:nvPr>
        </p:nvSpPr>
        <p:spPr/>
        <p:txBody>
          <a:bodyPr/>
          <a:lstStyle/>
          <a:p>
            <a:r>
              <a:rPr lang="en-US" dirty="0"/>
              <a:t>Components of General Supervision</a:t>
            </a:r>
          </a:p>
        </p:txBody>
      </p:sp>
      <p:sp>
        <p:nvSpPr>
          <p:cNvPr id="5" name="Content Placeholder 4">
            <a:extLst>
              <a:ext uri="{FF2B5EF4-FFF2-40B4-BE49-F238E27FC236}">
                <a16:creationId xmlns:a16="http://schemas.microsoft.com/office/drawing/2014/main" id="{46468054-4EBF-9E50-CDDE-A146470D1361}"/>
              </a:ext>
            </a:extLst>
          </p:cNvPr>
          <p:cNvSpPr>
            <a:spLocks noGrp="1"/>
          </p:cNvSpPr>
          <p:nvPr>
            <p:ph idx="1"/>
          </p:nvPr>
        </p:nvSpPr>
        <p:spPr/>
        <p:txBody>
          <a:bodyPr>
            <a:normAutofit fontScale="77500" lnSpcReduction="20000"/>
          </a:bodyPr>
          <a:lstStyle/>
          <a:p>
            <a:pPr indent="-609585">
              <a:buFont typeface="+mj-lt"/>
              <a:buAutoNum type="arabicPeriod"/>
            </a:pPr>
            <a:r>
              <a:rPr lang="en-US" dirty="0"/>
              <a:t>Policies and Procedures</a:t>
            </a:r>
          </a:p>
          <a:p>
            <a:pPr indent="-609585">
              <a:buFont typeface="+mj-lt"/>
              <a:buAutoNum type="arabicPeriod"/>
            </a:pPr>
            <a:r>
              <a:rPr lang="en-US" dirty="0"/>
              <a:t>Integrated Monitoring</a:t>
            </a:r>
          </a:p>
          <a:p>
            <a:pPr indent="-609585">
              <a:buFont typeface="+mj-lt"/>
              <a:buAutoNum type="arabicPeriod"/>
            </a:pPr>
            <a:r>
              <a:rPr lang="en-US" dirty="0"/>
              <a:t>Sustaining Compliance &amp; Improvement</a:t>
            </a:r>
          </a:p>
          <a:p>
            <a:pPr indent="-609585">
              <a:buFont typeface="+mj-lt"/>
              <a:buAutoNum type="arabicPeriod"/>
            </a:pPr>
            <a:r>
              <a:rPr lang="en-US" dirty="0"/>
              <a:t>Dispute Resolution</a:t>
            </a:r>
          </a:p>
          <a:p>
            <a:pPr indent="-609585">
              <a:buFont typeface="+mj-lt"/>
              <a:buAutoNum type="arabicPeriod"/>
            </a:pPr>
            <a:r>
              <a:rPr lang="en-US" dirty="0"/>
              <a:t>Fiscal</a:t>
            </a:r>
          </a:p>
          <a:p>
            <a:pPr indent="-609585">
              <a:buFont typeface="+mj-lt"/>
              <a:buAutoNum type="arabicPeriod"/>
            </a:pPr>
            <a:r>
              <a:rPr lang="en-US" dirty="0"/>
              <a:t>Data</a:t>
            </a:r>
          </a:p>
          <a:p>
            <a:pPr indent="-609585">
              <a:buFont typeface="+mj-lt"/>
              <a:buAutoNum type="arabicPeriod"/>
            </a:pPr>
            <a:r>
              <a:rPr lang="en-US" dirty="0"/>
              <a:t>State Performance Plan/Annual Performance Report (SPP/APR)</a:t>
            </a:r>
          </a:p>
          <a:p>
            <a:pPr indent="-609585">
              <a:buFont typeface="+mj-lt"/>
              <a:buAutoNum type="arabicPeriod"/>
            </a:pPr>
            <a:r>
              <a:rPr lang="en-US" dirty="0"/>
              <a:t>Technical Assistance &amp; Professional Development</a:t>
            </a:r>
          </a:p>
        </p:txBody>
      </p:sp>
    </p:spTree>
    <p:extLst>
      <p:ext uri="{BB962C8B-B14F-4D97-AF65-F5344CB8AC3E}">
        <p14:creationId xmlns:p14="http://schemas.microsoft.com/office/powerpoint/2010/main" val="2542103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B25E-2E96-3FD3-A815-4168F348655F}"/>
              </a:ext>
            </a:extLst>
          </p:cNvPr>
          <p:cNvSpPr>
            <a:spLocks noGrp="1"/>
          </p:cNvSpPr>
          <p:nvPr>
            <p:ph type="title"/>
          </p:nvPr>
        </p:nvSpPr>
        <p:spPr>
          <a:xfrm>
            <a:off x="757134" y="680300"/>
            <a:ext cx="8968965" cy="1207200"/>
          </a:xfrm>
        </p:spPr>
        <p:txBody>
          <a:bodyPr>
            <a:normAutofit/>
          </a:bodyPr>
          <a:lstStyle/>
          <a:p>
            <a:r>
              <a:rPr lang="en-US" dirty="0"/>
              <a:t>Key Characteristics of Effective System</a:t>
            </a:r>
          </a:p>
        </p:txBody>
      </p:sp>
      <p:sp>
        <p:nvSpPr>
          <p:cNvPr id="3" name="Text Placeholder 2">
            <a:extLst>
              <a:ext uri="{FF2B5EF4-FFF2-40B4-BE49-F238E27FC236}">
                <a16:creationId xmlns:a16="http://schemas.microsoft.com/office/drawing/2014/main" id="{F2499DC1-F0C1-3AC7-E184-5F4FB2EC5E99}"/>
              </a:ext>
            </a:extLst>
          </p:cNvPr>
          <p:cNvSpPr>
            <a:spLocks noGrp="1"/>
          </p:cNvSpPr>
          <p:nvPr>
            <p:ph type="body" idx="1"/>
          </p:nvPr>
        </p:nvSpPr>
        <p:spPr>
          <a:xfrm>
            <a:off x="757133" y="1675919"/>
            <a:ext cx="10149467" cy="3982800"/>
          </a:xfrm>
        </p:spPr>
        <p:txBody>
          <a:bodyPr>
            <a:normAutofit/>
          </a:bodyPr>
          <a:lstStyle/>
          <a:p>
            <a:pPr marL="533387" indent="-380990">
              <a:buFont typeface="Wingdings" panose="05000000000000000000" pitchFamily="2" charset="2"/>
              <a:buChar char="q"/>
            </a:pPr>
            <a:r>
              <a:rPr lang="en-US" sz="2667" dirty="0">
                <a:latin typeface="Helvetica" panose="020B0604020202020204"/>
                <a:cs typeface="Helvetica" panose="020B0604020202020204"/>
              </a:rPr>
              <a:t>Ensures Compliance with IDEA</a:t>
            </a:r>
          </a:p>
          <a:p>
            <a:pPr marL="533387" indent="-380990">
              <a:buFont typeface="Wingdings" panose="05000000000000000000" pitchFamily="2" charset="2"/>
              <a:buChar char="q"/>
            </a:pPr>
            <a:endParaRPr lang="en-US" sz="2667" dirty="0">
              <a:latin typeface="Helvetica" panose="020B0604020202020204"/>
              <a:cs typeface="Helvetica" panose="020B0604020202020204"/>
            </a:endParaRPr>
          </a:p>
          <a:p>
            <a:pPr marL="533387" indent="-380990">
              <a:buFont typeface="Wingdings" panose="05000000000000000000" pitchFamily="2" charset="2"/>
              <a:buChar char="q"/>
            </a:pPr>
            <a:r>
              <a:rPr lang="en-US" sz="2667" dirty="0">
                <a:latin typeface="Helvetica" panose="020B0604020202020204"/>
                <a:cs typeface="Helvetica" panose="020B0604020202020204"/>
              </a:rPr>
              <a:t>Promotes Improved Student Outcomes</a:t>
            </a:r>
          </a:p>
          <a:p>
            <a:pPr marL="533387" indent="-380990">
              <a:buFont typeface="Wingdings" panose="05000000000000000000" pitchFamily="2" charset="2"/>
              <a:buChar char="q"/>
            </a:pPr>
            <a:endParaRPr lang="en-US" sz="2667" dirty="0">
              <a:solidFill>
                <a:schemeClr val="tx1"/>
              </a:solidFill>
              <a:latin typeface="Helvetica" panose="020B0604020202020204"/>
              <a:cs typeface="Helvetica" panose="020B0604020202020204"/>
            </a:endParaRPr>
          </a:p>
          <a:p>
            <a:pPr marL="533387" indent="-380990">
              <a:spcAft>
                <a:spcPts val="2000"/>
              </a:spcAft>
              <a:buFont typeface="Wingdings" panose="05000000000000000000" pitchFamily="2" charset="2"/>
              <a:buChar char="q"/>
            </a:pPr>
            <a:r>
              <a:rPr lang="en-US" sz="2667" dirty="0">
                <a:solidFill>
                  <a:schemeClr val="tx1"/>
                </a:solidFill>
                <a:latin typeface="Helvetica" panose="020B0604020202020204"/>
                <a:cs typeface="Helvetica" panose="020B0604020202020204"/>
              </a:rPr>
              <a:t>Is Coherent- guided by a clear vision and supported by aligned and integrated accountability and support activities</a:t>
            </a:r>
          </a:p>
          <a:p>
            <a:pPr marL="533387" indent="-380990">
              <a:spcAft>
                <a:spcPts val="2000"/>
              </a:spcAft>
              <a:buFont typeface="Wingdings" panose="05000000000000000000" pitchFamily="2" charset="2"/>
              <a:buChar char="q"/>
            </a:pPr>
            <a:r>
              <a:rPr lang="en-US" sz="2667" dirty="0">
                <a:latin typeface="Helvetica" panose="020B0604020202020204"/>
                <a:cs typeface="Helvetica" panose="020B0604020202020204"/>
              </a:rPr>
              <a:t>Is well documented and transparent</a:t>
            </a:r>
          </a:p>
          <a:p>
            <a:pPr marL="533387" indent="-380990">
              <a:buFont typeface="Wingdings" panose="05000000000000000000" pitchFamily="2" charset="2"/>
              <a:buChar char="q"/>
            </a:pPr>
            <a:r>
              <a:rPr lang="en-US" sz="2667" dirty="0">
                <a:latin typeface="Helvetica" panose="020B0604020202020204"/>
                <a:cs typeface="Helvetica" panose="020B0604020202020204"/>
              </a:rPr>
              <a:t>Meaningfully e</a:t>
            </a:r>
            <a:r>
              <a:rPr lang="en-US" sz="2667" dirty="0"/>
              <a:t>ngages stakeholders</a:t>
            </a:r>
          </a:p>
        </p:txBody>
      </p:sp>
      <p:sp>
        <p:nvSpPr>
          <p:cNvPr id="4" name="Subtitle 3">
            <a:extLst>
              <a:ext uri="{FF2B5EF4-FFF2-40B4-BE49-F238E27FC236}">
                <a16:creationId xmlns:a16="http://schemas.microsoft.com/office/drawing/2014/main" id="{A2717FB1-2BA2-682D-EA6A-100421D98368}"/>
              </a:ext>
            </a:extLst>
          </p:cNvPr>
          <p:cNvSpPr>
            <a:spLocks noGrp="1"/>
          </p:cNvSpPr>
          <p:nvPr>
            <p:ph type="subTitle" idx="2"/>
          </p:nvPr>
        </p:nvSpPr>
        <p:spPr/>
        <p:txBody>
          <a:bodyPr/>
          <a:lstStyle/>
          <a:p>
            <a:endParaRPr lang="en-US"/>
          </a:p>
        </p:txBody>
      </p:sp>
    </p:spTree>
    <p:extLst>
      <p:ext uri="{BB962C8B-B14F-4D97-AF65-F5344CB8AC3E}">
        <p14:creationId xmlns:p14="http://schemas.microsoft.com/office/powerpoint/2010/main" val="22880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3D53-72FF-339D-D37B-4144D09767E5}"/>
              </a:ext>
            </a:extLst>
          </p:cNvPr>
          <p:cNvSpPr>
            <a:spLocks noGrp="1"/>
          </p:cNvSpPr>
          <p:nvPr>
            <p:ph type="title"/>
          </p:nvPr>
        </p:nvSpPr>
        <p:spPr/>
        <p:txBody>
          <a:bodyPr/>
          <a:lstStyle/>
          <a:p>
            <a:r>
              <a:rPr lang="en-US" dirty="0"/>
              <a:t>Building a Vision</a:t>
            </a:r>
          </a:p>
        </p:txBody>
      </p:sp>
    </p:spTree>
    <p:extLst>
      <p:ext uri="{BB962C8B-B14F-4D97-AF65-F5344CB8AC3E}">
        <p14:creationId xmlns:p14="http://schemas.microsoft.com/office/powerpoint/2010/main" val="293926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03D2E-9E9D-74FA-59A1-C341CB5A5A94}"/>
              </a:ext>
            </a:extLst>
          </p:cNvPr>
          <p:cNvSpPr>
            <a:spLocks noGrp="1"/>
          </p:cNvSpPr>
          <p:nvPr>
            <p:ph type="title"/>
          </p:nvPr>
        </p:nvSpPr>
        <p:spPr>
          <a:xfrm>
            <a:off x="1682506" y="680300"/>
            <a:ext cx="8955823" cy="1207200"/>
          </a:xfrm>
        </p:spPr>
        <p:txBody>
          <a:bodyPr>
            <a:normAutofit/>
          </a:bodyPr>
          <a:lstStyle/>
          <a:p>
            <a:br>
              <a:rPr lang="en-US" dirty="0"/>
            </a:br>
            <a:endParaRPr lang="en-US" dirty="0"/>
          </a:p>
        </p:txBody>
      </p:sp>
      <p:sp>
        <p:nvSpPr>
          <p:cNvPr id="3" name="Text Placeholder 2">
            <a:extLst>
              <a:ext uri="{FF2B5EF4-FFF2-40B4-BE49-F238E27FC236}">
                <a16:creationId xmlns:a16="http://schemas.microsoft.com/office/drawing/2014/main" id="{0686BDDD-ABC5-7E57-FC74-8F51F09E9759}"/>
              </a:ext>
            </a:extLst>
          </p:cNvPr>
          <p:cNvSpPr>
            <a:spLocks noGrp="1"/>
          </p:cNvSpPr>
          <p:nvPr>
            <p:ph type="body" idx="1"/>
          </p:nvPr>
        </p:nvSpPr>
        <p:spPr>
          <a:xfrm>
            <a:off x="1682505" y="1623701"/>
            <a:ext cx="9294000" cy="3346800"/>
          </a:xfrm>
        </p:spPr>
        <p:txBody>
          <a:bodyPr>
            <a:normAutofit fontScale="92500" lnSpcReduction="10000"/>
          </a:bodyPr>
          <a:lstStyle/>
          <a:p>
            <a:endParaRPr lang="en-US" dirty="0"/>
          </a:p>
          <a:p>
            <a:pPr>
              <a:lnSpc>
                <a:spcPct val="100000"/>
              </a:lnSpc>
              <a:spcAft>
                <a:spcPts val="800"/>
              </a:spcAft>
            </a:pPr>
            <a:r>
              <a:rPr lang="en-US" sz="3733" dirty="0"/>
              <a:t>What values should guide our system?</a:t>
            </a:r>
          </a:p>
          <a:p>
            <a:pPr>
              <a:lnSpc>
                <a:spcPct val="100000"/>
              </a:lnSpc>
              <a:spcAft>
                <a:spcPts val="800"/>
              </a:spcAft>
            </a:pPr>
            <a:r>
              <a:rPr lang="en-US" sz="3733" dirty="0"/>
              <a:t>What outcomes should we aim for?</a:t>
            </a:r>
          </a:p>
          <a:p>
            <a:pPr>
              <a:lnSpc>
                <a:spcPct val="100000"/>
              </a:lnSpc>
              <a:spcAft>
                <a:spcPts val="800"/>
              </a:spcAft>
            </a:pPr>
            <a:r>
              <a:rPr lang="en-US" sz="3733" dirty="0"/>
              <a:t>How should families/students experience it?</a:t>
            </a:r>
          </a:p>
          <a:p>
            <a:pPr>
              <a:lnSpc>
                <a:spcPct val="100000"/>
              </a:lnSpc>
              <a:spcAft>
                <a:spcPts val="800"/>
              </a:spcAft>
            </a:pPr>
            <a:r>
              <a:rPr lang="en-US" sz="3733" dirty="0"/>
              <a:t>What should success look like in 5–10 years?</a:t>
            </a:r>
          </a:p>
        </p:txBody>
      </p:sp>
      <p:sp>
        <p:nvSpPr>
          <p:cNvPr id="6" name="Subtitle 5">
            <a:extLst>
              <a:ext uri="{FF2B5EF4-FFF2-40B4-BE49-F238E27FC236}">
                <a16:creationId xmlns:a16="http://schemas.microsoft.com/office/drawing/2014/main" id="{2CBD4B64-DD91-FFA1-9A74-DF7B65FF4DBF}"/>
              </a:ext>
            </a:extLst>
          </p:cNvPr>
          <p:cNvSpPr>
            <a:spLocks noGrp="1"/>
          </p:cNvSpPr>
          <p:nvPr>
            <p:ph type="subTitle" idx="2"/>
          </p:nvPr>
        </p:nvSpPr>
        <p:spPr/>
        <p:txBody>
          <a:bodyPr/>
          <a:lstStyle/>
          <a:p>
            <a:endParaRPr lang="en-US"/>
          </a:p>
        </p:txBody>
      </p:sp>
      <p:pic>
        <p:nvPicPr>
          <p:cNvPr id="9" name="Picture 8">
            <a:extLst>
              <a:ext uri="{FF2B5EF4-FFF2-40B4-BE49-F238E27FC236}">
                <a16:creationId xmlns:a16="http://schemas.microsoft.com/office/drawing/2014/main" id="{EEFE3D9D-C493-F790-9A5C-B91E5DD3701D}"/>
              </a:ext>
            </a:extLst>
          </p:cNvPr>
          <p:cNvPicPr>
            <a:picLocks noChangeAspect="1"/>
          </p:cNvPicPr>
          <p:nvPr/>
        </p:nvPicPr>
        <p:blipFill>
          <a:blip r:embed="rId2"/>
          <a:stretch>
            <a:fillRect/>
          </a:stretch>
        </p:blipFill>
        <p:spPr>
          <a:xfrm>
            <a:off x="1682505" y="241600"/>
            <a:ext cx="8242507" cy="1511939"/>
          </a:xfrm>
          <a:prstGeom prst="rect">
            <a:avLst/>
          </a:prstGeom>
        </p:spPr>
      </p:pic>
    </p:spTree>
    <p:extLst>
      <p:ext uri="{BB962C8B-B14F-4D97-AF65-F5344CB8AC3E}">
        <p14:creationId xmlns:p14="http://schemas.microsoft.com/office/powerpoint/2010/main" val="2469645200"/>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355</TotalTime>
  <Words>692</Words>
  <Application>Microsoft Office PowerPoint</Application>
  <PresentationFormat>Widescreen</PresentationFormat>
  <Paragraphs>117</Paragraphs>
  <Slides>18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Arial</vt:lpstr>
      <vt:lpstr>Georgia</vt:lpstr>
      <vt:lpstr>Helvetica</vt:lpstr>
      <vt:lpstr>Helvetica Neue</vt:lpstr>
      <vt:lpstr>Poppins SemiBold</vt:lpstr>
      <vt:lpstr>Wingdings</vt:lpstr>
      <vt:lpstr>1_Custom Design</vt:lpstr>
      <vt:lpstr>Advancing  IDEA Together</vt:lpstr>
      <vt:lpstr>Legislature 2026 Update</vt:lpstr>
      <vt:lpstr>PowerPoint Presentation</vt:lpstr>
      <vt:lpstr>General Supervision</vt:lpstr>
      <vt:lpstr>Addressing DSM 2.0  Idaho Findings of Noncompliance </vt:lpstr>
      <vt:lpstr>Components of General Supervision</vt:lpstr>
      <vt:lpstr>Key Characteristics of Effective System</vt:lpstr>
      <vt:lpstr>Building a Vision</vt:lpstr>
      <vt:lpstr> </vt:lpstr>
      <vt:lpstr>Vision Statement </vt:lpstr>
      <vt:lpstr>Mission/Purpose Statement</vt:lpstr>
      <vt:lpstr>Guiding Principles</vt:lpstr>
      <vt:lpstr>Your Turn…. </vt:lpstr>
      <vt:lpstr>General SuperVISION </vt:lpstr>
      <vt:lpstr>Supporting the Vision</vt:lpstr>
      <vt:lpstr>MTSS/PLCs </vt:lpstr>
      <vt:lpstr>Pathway to Partnerships</vt:lpstr>
      <vt:lpstr>Data Drill Down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Jacqueline Hyatt</dc:creator>
  <cp:lastModifiedBy>Jacqueline Hyatt</cp:lastModifiedBy>
  <cp:revision>2</cp:revision>
  <dcterms:created xsi:type="dcterms:W3CDTF">2026-03-03T14:35:37Z</dcterms:created>
  <dcterms:modified xsi:type="dcterms:W3CDTF">2026-03-03T20:30:50Z</dcterms:modified>
</cp:coreProperties>
</file>