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2" r:id="rId2"/>
    <p:sldMasterId id="2147483752" r:id="rId3"/>
    <p:sldMasterId id="2147483791" r:id="rId4"/>
  </p:sldMasterIdLst>
  <p:notesMasterIdLst>
    <p:notesMasterId r:id="rId76"/>
  </p:notesMasterIdLst>
  <p:handoutMasterIdLst>
    <p:handoutMasterId r:id="rId77"/>
  </p:handoutMasterIdLst>
  <p:sldIdLst>
    <p:sldId id="303" r:id="rId5"/>
    <p:sldId id="442" r:id="rId6"/>
    <p:sldId id="735" r:id="rId7"/>
    <p:sldId id="1960" r:id="rId8"/>
    <p:sldId id="1956" r:id="rId9"/>
    <p:sldId id="1957" r:id="rId10"/>
    <p:sldId id="890" r:id="rId11"/>
    <p:sldId id="896" r:id="rId12"/>
    <p:sldId id="897" r:id="rId13"/>
    <p:sldId id="834" r:id="rId14"/>
    <p:sldId id="882" r:id="rId15"/>
    <p:sldId id="883" r:id="rId16"/>
    <p:sldId id="927" r:id="rId17"/>
    <p:sldId id="928" r:id="rId18"/>
    <p:sldId id="929" r:id="rId19"/>
    <p:sldId id="767" r:id="rId20"/>
    <p:sldId id="930" r:id="rId21"/>
    <p:sldId id="931" r:id="rId22"/>
    <p:sldId id="696" r:id="rId23"/>
    <p:sldId id="910" r:id="rId24"/>
    <p:sldId id="911" r:id="rId25"/>
    <p:sldId id="888" r:id="rId26"/>
    <p:sldId id="889" r:id="rId27"/>
    <p:sldId id="912" r:id="rId28"/>
    <p:sldId id="913" r:id="rId29"/>
    <p:sldId id="914" r:id="rId30"/>
    <p:sldId id="915" r:id="rId31"/>
    <p:sldId id="916" r:id="rId32"/>
    <p:sldId id="917" r:id="rId33"/>
    <p:sldId id="884" r:id="rId34"/>
    <p:sldId id="885" r:id="rId35"/>
    <p:sldId id="829" r:id="rId36"/>
    <p:sldId id="886" r:id="rId37"/>
    <p:sldId id="887" r:id="rId38"/>
    <p:sldId id="867" r:id="rId39"/>
    <p:sldId id="932" r:id="rId40"/>
    <p:sldId id="933" r:id="rId41"/>
    <p:sldId id="750" r:id="rId42"/>
    <p:sldId id="903" r:id="rId43"/>
    <p:sldId id="904" r:id="rId44"/>
    <p:sldId id="893" r:id="rId45"/>
    <p:sldId id="894" r:id="rId46"/>
    <p:sldId id="895" r:id="rId47"/>
    <p:sldId id="905" r:id="rId48"/>
    <p:sldId id="906" r:id="rId49"/>
    <p:sldId id="907" r:id="rId50"/>
    <p:sldId id="942" r:id="rId51"/>
    <p:sldId id="943" r:id="rId52"/>
    <p:sldId id="944" r:id="rId53"/>
    <p:sldId id="938" r:id="rId54"/>
    <p:sldId id="463" r:id="rId55"/>
    <p:sldId id="464" r:id="rId56"/>
    <p:sldId id="948" r:id="rId57"/>
    <p:sldId id="949" r:id="rId58"/>
    <p:sldId id="950" r:id="rId59"/>
    <p:sldId id="939" r:id="rId60"/>
    <p:sldId id="940" r:id="rId61"/>
    <p:sldId id="941" r:id="rId62"/>
    <p:sldId id="898" r:id="rId63"/>
    <p:sldId id="899" r:id="rId64"/>
    <p:sldId id="900" r:id="rId65"/>
    <p:sldId id="901" r:id="rId66"/>
    <p:sldId id="902" r:id="rId67"/>
    <p:sldId id="945" r:id="rId68"/>
    <p:sldId id="946" r:id="rId69"/>
    <p:sldId id="947" r:id="rId70"/>
    <p:sldId id="840" r:id="rId71"/>
    <p:sldId id="855" r:id="rId72"/>
    <p:sldId id="856" r:id="rId73"/>
    <p:sldId id="583" r:id="rId74"/>
    <p:sldId id="73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C69"/>
    <a:srgbClr val="A6A6A6"/>
    <a:srgbClr val="00ABE6"/>
    <a:srgbClr val="84BD00"/>
    <a:srgbClr val="464646"/>
    <a:srgbClr val="0151AA"/>
    <a:srgbClr val="002E5C"/>
    <a:srgbClr val="23A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6333"/>
  </p:normalViewPr>
  <p:slideViewPr>
    <p:cSldViewPr snapToGrid="0" snapToObjects="1">
      <p:cViewPr varScale="1">
        <p:scale>
          <a:sx n="102" d="100"/>
          <a:sy n="102" d="100"/>
        </p:scale>
        <p:origin x="738" y="9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7F65F8-CFB2-3C4E-82A9-975DA80754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C629A88-2F26-2D4F-8508-4F8FE45E53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2265B3-A3B0-DC40-A269-C764F56F9F8A}" type="datetimeFigureOut">
              <a:rPr lang="en-US" smtClean="0"/>
              <a:t>2/5/2026</a:t>
            </a:fld>
            <a:endParaRPr lang="en-US" dirty="0"/>
          </a:p>
        </p:txBody>
      </p:sp>
      <p:sp>
        <p:nvSpPr>
          <p:cNvPr id="4" name="Footer Placeholder 3">
            <a:extLst>
              <a:ext uri="{FF2B5EF4-FFF2-40B4-BE49-F238E27FC236}">
                <a16:creationId xmlns:a16="http://schemas.microsoft.com/office/drawing/2014/main" id="{4CFEA5A2-2E68-6240-85ED-C12058FE74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CE2ED8-B94F-A54A-ACF1-998467DDF1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BE7EA0-7C77-064A-838C-BB04EABC6733}" type="slidenum">
              <a:rPr lang="en-US" smtClean="0"/>
              <a:t>‹#›</a:t>
            </a:fld>
            <a:endParaRPr lang="en-US" dirty="0"/>
          </a:p>
        </p:txBody>
      </p:sp>
    </p:spTree>
    <p:extLst>
      <p:ext uri="{BB962C8B-B14F-4D97-AF65-F5344CB8AC3E}">
        <p14:creationId xmlns:p14="http://schemas.microsoft.com/office/powerpoint/2010/main" val="2930912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94E2A-E79C-C647-90A3-893941184ED0}" type="datetimeFigureOut">
              <a:rPr lang="en-US" smtClean="0"/>
              <a:t>2/5/2026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F9B58-AF1A-8645-B7E7-ED1F0970DEDA}" type="slidenum">
              <a:rPr lang="en-US" smtClean="0"/>
              <a:t>‹#›</a:t>
            </a:fld>
            <a:endParaRPr lang="en-US" dirty="0"/>
          </a:p>
        </p:txBody>
      </p:sp>
    </p:spTree>
    <p:extLst>
      <p:ext uri="{BB962C8B-B14F-4D97-AF65-F5344CB8AC3E}">
        <p14:creationId xmlns:p14="http://schemas.microsoft.com/office/powerpoint/2010/main" val="41597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A6672-EEA2-4339-84FA-ED22EE0568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5766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een Squar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D8F418-AC47-4961-C8E0-9017A1A4A9AD}"/>
              </a:ext>
            </a:extLst>
          </p:cNvPr>
          <p:cNvSpPr/>
          <p:nvPr userDrawn="1"/>
        </p:nvSpPr>
        <p:spPr>
          <a:xfrm>
            <a:off x="0" y="1"/>
            <a:ext cx="5229085"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B685E5E-7A80-1761-383D-74E0D67D5021}"/>
              </a:ext>
            </a:extLst>
          </p:cNvPr>
          <p:cNvSpPr/>
          <p:nvPr userDrawn="1"/>
        </p:nvSpPr>
        <p:spPr>
          <a:xfrm>
            <a:off x="0" y="1"/>
            <a:ext cx="5229085"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3FD6E1E-557F-5004-2FFA-292DA97E2A5E}"/>
              </a:ext>
            </a:extLst>
          </p:cNvPr>
          <p:cNvPicPr>
            <a:picLocks noChangeAspect="1"/>
          </p:cNvPicPr>
          <p:nvPr userDrawn="1"/>
        </p:nvPicPr>
        <p:blipFill rotWithShape="1">
          <a:blip r:embed="rId2"/>
          <a:srcRect t="9500" b="24611"/>
          <a:stretch/>
        </p:blipFill>
        <p:spPr>
          <a:xfrm>
            <a:off x="0" y="2339341"/>
            <a:ext cx="12192000" cy="4518659"/>
          </a:xfrm>
          <a:prstGeom prst="rect">
            <a:avLst/>
          </a:prstGeom>
        </p:spPr>
      </p:pic>
      <p:pic>
        <p:nvPicPr>
          <p:cNvPr id="13" name="Picture 12">
            <a:extLst>
              <a:ext uri="{FF2B5EF4-FFF2-40B4-BE49-F238E27FC236}">
                <a16:creationId xmlns:a16="http://schemas.microsoft.com/office/drawing/2014/main" id="{77F005D0-853A-4F3B-52E9-DCAEB50B076B}"/>
              </a:ext>
            </a:extLst>
          </p:cNvPr>
          <p:cNvPicPr>
            <a:picLocks noChangeAspect="1"/>
          </p:cNvPicPr>
          <p:nvPr userDrawn="1"/>
        </p:nvPicPr>
        <p:blipFill>
          <a:blip r:embed="rId3"/>
          <a:srcRect t="22551" b="22551"/>
          <a:stretch/>
        </p:blipFill>
        <p:spPr>
          <a:xfrm>
            <a:off x="169682" y="473051"/>
            <a:ext cx="2641601" cy="890209"/>
          </a:xfrm>
          <a:prstGeom prst="rect">
            <a:avLst/>
          </a:prstGeom>
        </p:spPr>
      </p:pic>
      <p:sp>
        <p:nvSpPr>
          <p:cNvPr id="14" name="Text Placeholder 3">
            <a:extLst>
              <a:ext uri="{FF2B5EF4-FFF2-40B4-BE49-F238E27FC236}">
                <a16:creationId xmlns:a16="http://schemas.microsoft.com/office/drawing/2014/main" id="{E058163A-9F38-1B2F-4FE4-F0724A654BA4}"/>
              </a:ext>
            </a:extLst>
          </p:cNvPr>
          <p:cNvSpPr>
            <a:spLocks noGrp="1"/>
          </p:cNvSpPr>
          <p:nvPr>
            <p:ph type="body" sz="half" idx="2" hasCustomPrompt="1"/>
          </p:nvPr>
        </p:nvSpPr>
        <p:spPr>
          <a:xfrm>
            <a:off x="5229085" y="1242981"/>
            <a:ext cx="6467791" cy="480060"/>
          </a:xfrm>
        </p:spPr>
        <p:txBody>
          <a:bodyPr>
            <a:normAutofit/>
          </a:bodyPr>
          <a:lstStyle>
            <a:lvl1pPr marL="0" indent="0">
              <a:buNone/>
              <a:defRPr sz="20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CLIENT NAME</a:t>
            </a:r>
          </a:p>
        </p:txBody>
      </p:sp>
      <p:sp>
        <p:nvSpPr>
          <p:cNvPr id="15" name="Title 1">
            <a:extLst>
              <a:ext uri="{FF2B5EF4-FFF2-40B4-BE49-F238E27FC236}">
                <a16:creationId xmlns:a16="http://schemas.microsoft.com/office/drawing/2014/main" id="{BA47E30F-9A2F-C8DC-D820-8BCE20087CC2}"/>
              </a:ext>
            </a:extLst>
          </p:cNvPr>
          <p:cNvSpPr>
            <a:spLocks noGrp="1"/>
          </p:cNvSpPr>
          <p:nvPr>
            <p:ph type="title" hasCustomPrompt="1"/>
          </p:nvPr>
        </p:nvSpPr>
        <p:spPr>
          <a:xfrm>
            <a:off x="5229086" y="1804301"/>
            <a:ext cx="6467792" cy="655320"/>
          </a:xfrm>
        </p:spPr>
        <p:txBody>
          <a:bodyPr anchor="t" anchorCtr="0">
            <a:noAutofit/>
          </a:bodyPr>
          <a:lstStyle>
            <a:lvl1pPr>
              <a:defRPr sz="4000">
                <a:solidFill>
                  <a:schemeClr val="tx1"/>
                </a:solidFill>
                <a:latin typeface="Arial Nova" panose="020B0504020202020204" pitchFamily="34" charset="0"/>
              </a:defRPr>
            </a:lvl1pPr>
          </a:lstStyle>
          <a:p>
            <a:r>
              <a:rPr lang="en-US" dirty="0"/>
              <a:t>Click to edit presentation title</a:t>
            </a:r>
          </a:p>
        </p:txBody>
      </p:sp>
      <p:sp>
        <p:nvSpPr>
          <p:cNvPr id="16" name="Text Placeholder 3">
            <a:extLst>
              <a:ext uri="{FF2B5EF4-FFF2-40B4-BE49-F238E27FC236}">
                <a16:creationId xmlns:a16="http://schemas.microsoft.com/office/drawing/2014/main" id="{A824AF93-04AF-ADA9-6B39-CACD1C09C956}"/>
              </a:ext>
            </a:extLst>
          </p:cNvPr>
          <p:cNvSpPr>
            <a:spLocks noGrp="1"/>
          </p:cNvSpPr>
          <p:nvPr>
            <p:ph type="body" sz="half" idx="10" hasCustomPrompt="1"/>
          </p:nvPr>
        </p:nvSpPr>
        <p:spPr>
          <a:xfrm>
            <a:off x="5211668" y="3328516"/>
            <a:ext cx="6467791" cy="368273"/>
          </a:xfrm>
        </p:spPr>
        <p:txBody>
          <a:bodyPr>
            <a:normAutofit/>
          </a:bodyPr>
          <a:lstStyle>
            <a:lvl1pPr marL="0" indent="0">
              <a:buNone/>
              <a:defRPr sz="18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17" name="Text Placeholder 3">
            <a:extLst>
              <a:ext uri="{FF2B5EF4-FFF2-40B4-BE49-F238E27FC236}">
                <a16:creationId xmlns:a16="http://schemas.microsoft.com/office/drawing/2014/main" id="{56D8879C-3A6A-8EC6-3695-B062DFC96CD7}"/>
              </a:ext>
            </a:extLst>
          </p:cNvPr>
          <p:cNvSpPr>
            <a:spLocks noGrp="1"/>
          </p:cNvSpPr>
          <p:nvPr>
            <p:ph type="body" sz="half" idx="11" hasCustomPrompt="1"/>
          </p:nvPr>
        </p:nvSpPr>
        <p:spPr>
          <a:xfrm>
            <a:off x="5211668" y="3883304"/>
            <a:ext cx="6467791" cy="368273"/>
          </a:xfrm>
        </p:spPr>
        <p:txBody>
          <a:bodyPr>
            <a:normAutofit/>
          </a:bodyPr>
          <a:lstStyle>
            <a:lvl1pPr marL="0" indent="0">
              <a:buNone/>
              <a:defRPr sz="14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Tree>
    <p:extLst>
      <p:ext uri="{BB962C8B-B14F-4D97-AF65-F5344CB8AC3E}">
        <p14:creationId xmlns:p14="http://schemas.microsoft.com/office/powerpoint/2010/main" val="30463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Green (with Image)">
    <p:spTree>
      <p:nvGrpSpPr>
        <p:cNvPr id="1" name=""/>
        <p:cNvGrpSpPr/>
        <p:nvPr/>
      </p:nvGrpSpPr>
      <p:grpSpPr>
        <a:xfrm>
          <a:off x="0" y="0"/>
          <a:ext cx="0" cy="0"/>
          <a:chOff x="0" y="0"/>
          <a:chExt cx="0" cy="0"/>
        </a:xfrm>
      </p:grpSpPr>
      <p:pic>
        <p:nvPicPr>
          <p:cNvPr id="4" name="Picture 3" descr="A child raising her hand&#10;&#10;Description automatically generated">
            <a:extLst>
              <a:ext uri="{FF2B5EF4-FFF2-40B4-BE49-F238E27FC236}">
                <a16:creationId xmlns:a16="http://schemas.microsoft.com/office/drawing/2014/main" id="{619DD7D9-A3B2-A18C-2D09-8555241EC3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3"/>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62092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Blue (with Image)">
    <p:spTree>
      <p:nvGrpSpPr>
        <p:cNvPr id="1" name=""/>
        <p:cNvGrpSpPr/>
        <p:nvPr/>
      </p:nvGrpSpPr>
      <p:grpSpPr>
        <a:xfrm>
          <a:off x="0" y="0"/>
          <a:ext cx="0" cy="0"/>
          <a:chOff x="0" y="0"/>
          <a:chExt cx="0" cy="0"/>
        </a:xfrm>
      </p:grpSpPr>
      <p:pic>
        <p:nvPicPr>
          <p:cNvPr id="3" name="Picture 2" descr="A child raising her hands&#10;&#10;Description automatically generated">
            <a:extLst>
              <a:ext uri="{FF2B5EF4-FFF2-40B4-BE49-F238E27FC236}">
                <a16:creationId xmlns:a16="http://schemas.microsoft.com/office/drawing/2014/main" id="{457A6C16-AA88-5F47-2983-8379C95462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3"/>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2530746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2 image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605AD94-3479-E72C-ED9B-91CCE095EB0B}"/>
              </a:ext>
            </a:extLst>
          </p:cNvPr>
          <p:cNvSpPr>
            <a:spLocks noGrp="1"/>
          </p:cNvSpPr>
          <p:nvPr>
            <p:ph type="pic" sz="quarter" idx="17" hasCustomPrompt="1"/>
          </p:nvPr>
        </p:nvSpPr>
        <p:spPr>
          <a:xfrm>
            <a:off x="6281880" y="1860713"/>
            <a:ext cx="4025900" cy="3263900"/>
          </a:xfrm>
        </p:spPr>
        <p:txBody>
          <a:bodyPr/>
          <a:lstStyle>
            <a:lvl1pPr marL="0" indent="0">
              <a:buFontTx/>
              <a:buNone/>
              <a:defRPr/>
            </a:lvl1pPr>
          </a:lstStyle>
          <a:p>
            <a:r>
              <a:rPr lang="en-US" dirty="0"/>
              <a:t>Click to insert image</a:t>
            </a:r>
          </a:p>
        </p:txBody>
      </p:sp>
      <p:sp>
        <p:nvSpPr>
          <p:cNvPr id="10" name="Picture Placeholder 8">
            <a:extLst>
              <a:ext uri="{FF2B5EF4-FFF2-40B4-BE49-F238E27FC236}">
                <a16:creationId xmlns:a16="http://schemas.microsoft.com/office/drawing/2014/main" id="{DEFC4EC7-040F-9D5F-1BF0-B3FE01E4E30A}"/>
              </a:ext>
            </a:extLst>
          </p:cNvPr>
          <p:cNvSpPr>
            <a:spLocks noGrp="1"/>
          </p:cNvSpPr>
          <p:nvPr>
            <p:ph type="pic" sz="quarter" idx="13" hasCustomPrompt="1"/>
          </p:nvPr>
        </p:nvSpPr>
        <p:spPr>
          <a:xfrm>
            <a:off x="554180" y="1845835"/>
            <a:ext cx="4025900" cy="3263900"/>
          </a:xfrm>
        </p:spPr>
        <p:txBody>
          <a:bodyPr/>
          <a:lstStyle>
            <a:lvl1pPr marL="0" indent="0">
              <a:buFontTx/>
              <a:buNone/>
              <a:defRPr/>
            </a:lvl1pPr>
          </a:lstStyle>
          <a:p>
            <a:r>
              <a:rPr lang="en-US" dirty="0"/>
              <a:t>Click to insert image</a:t>
            </a:r>
          </a:p>
        </p:txBody>
      </p:sp>
      <p:sp>
        <p:nvSpPr>
          <p:cNvPr id="2" name="Title 1">
            <a:extLst>
              <a:ext uri="{FF2B5EF4-FFF2-40B4-BE49-F238E27FC236}">
                <a16:creationId xmlns:a16="http://schemas.microsoft.com/office/drawing/2014/main" id="{2889A1C0-5008-7C44-9EC4-905B10CE2AB5}"/>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
        <p:nvSpPr>
          <p:cNvPr id="4" name="Rectangle 3">
            <a:extLst>
              <a:ext uri="{FF2B5EF4-FFF2-40B4-BE49-F238E27FC236}">
                <a16:creationId xmlns:a16="http://schemas.microsoft.com/office/drawing/2014/main" id="{2B930E61-648B-80D8-294B-FEA6CB253286}"/>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 name="Slide Number Placeholder 2">
            <a:extLst>
              <a:ext uri="{FF2B5EF4-FFF2-40B4-BE49-F238E27FC236}">
                <a16:creationId xmlns:a16="http://schemas.microsoft.com/office/drawing/2014/main" id="{D5467657-12B5-8132-378F-9BB1BF83727B}"/>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7" name="Rectangle 6">
            <a:extLst>
              <a:ext uri="{FF2B5EF4-FFF2-40B4-BE49-F238E27FC236}">
                <a16:creationId xmlns:a16="http://schemas.microsoft.com/office/drawing/2014/main" id="{8267176F-F76B-8B93-F316-59BA018C31CD}"/>
              </a:ext>
            </a:extLst>
          </p:cNvPr>
          <p:cNvSpPr/>
          <p:nvPr userDrawn="1"/>
        </p:nvSpPr>
        <p:spPr>
          <a:xfrm>
            <a:off x="1594993" y="4516134"/>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586FF1A1-3411-B26E-3D3D-B0278CCAD55F}"/>
              </a:ext>
            </a:extLst>
          </p:cNvPr>
          <p:cNvSpPr>
            <a:spLocks noGrp="1"/>
          </p:cNvSpPr>
          <p:nvPr>
            <p:ph type="body" sz="quarter" idx="14" hasCustomPrompt="1"/>
          </p:nvPr>
        </p:nvSpPr>
        <p:spPr>
          <a:xfrm>
            <a:off x="1773380" y="4641565"/>
            <a:ext cx="3657600" cy="412750"/>
          </a:xfr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3" name="Text Placeholder 11">
            <a:extLst>
              <a:ext uri="{FF2B5EF4-FFF2-40B4-BE49-F238E27FC236}">
                <a16:creationId xmlns:a16="http://schemas.microsoft.com/office/drawing/2014/main" id="{DE0348C9-1E23-AA13-B5A1-C689499C4AD8}"/>
              </a:ext>
            </a:extLst>
          </p:cNvPr>
          <p:cNvSpPr>
            <a:spLocks noGrp="1"/>
          </p:cNvSpPr>
          <p:nvPr>
            <p:ph type="body" sz="quarter" idx="15" hasCustomPrompt="1"/>
          </p:nvPr>
        </p:nvSpPr>
        <p:spPr>
          <a:xfrm>
            <a:off x="1801090" y="5124613"/>
            <a:ext cx="3657600" cy="346497"/>
          </a:xfr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4" name="Text Placeholder 11">
            <a:extLst>
              <a:ext uri="{FF2B5EF4-FFF2-40B4-BE49-F238E27FC236}">
                <a16:creationId xmlns:a16="http://schemas.microsoft.com/office/drawing/2014/main" id="{6D002B9E-1A33-4013-BFAD-E5DB3337FE5A}"/>
              </a:ext>
            </a:extLst>
          </p:cNvPr>
          <p:cNvSpPr>
            <a:spLocks noGrp="1"/>
          </p:cNvSpPr>
          <p:nvPr>
            <p:ph type="body" sz="quarter" idx="16" hasCustomPrompt="1"/>
          </p:nvPr>
        </p:nvSpPr>
        <p:spPr>
          <a:xfrm>
            <a:off x="1801089" y="5512157"/>
            <a:ext cx="3657600" cy="346497"/>
          </a:xfr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16" name="Rectangle 15">
            <a:extLst>
              <a:ext uri="{FF2B5EF4-FFF2-40B4-BE49-F238E27FC236}">
                <a16:creationId xmlns:a16="http://schemas.microsoft.com/office/drawing/2014/main" id="{7F5B2730-D703-5062-87CA-00F71571806E}"/>
              </a:ext>
            </a:extLst>
          </p:cNvPr>
          <p:cNvSpPr/>
          <p:nvPr userDrawn="1"/>
        </p:nvSpPr>
        <p:spPr>
          <a:xfrm>
            <a:off x="7322693" y="4531012"/>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1">
            <a:extLst>
              <a:ext uri="{FF2B5EF4-FFF2-40B4-BE49-F238E27FC236}">
                <a16:creationId xmlns:a16="http://schemas.microsoft.com/office/drawing/2014/main" id="{5815D7FF-A045-6112-2992-A076BBA1B65A}"/>
              </a:ext>
            </a:extLst>
          </p:cNvPr>
          <p:cNvSpPr>
            <a:spLocks noGrp="1"/>
          </p:cNvSpPr>
          <p:nvPr>
            <p:ph type="body" sz="quarter" idx="18" hasCustomPrompt="1"/>
          </p:nvPr>
        </p:nvSpPr>
        <p:spPr>
          <a:xfrm>
            <a:off x="7501080" y="4656443"/>
            <a:ext cx="3657600" cy="412750"/>
          </a:xfr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8" name="Text Placeholder 11">
            <a:extLst>
              <a:ext uri="{FF2B5EF4-FFF2-40B4-BE49-F238E27FC236}">
                <a16:creationId xmlns:a16="http://schemas.microsoft.com/office/drawing/2014/main" id="{EDB65399-46B6-5022-558C-6B9E28C60DA0}"/>
              </a:ext>
            </a:extLst>
          </p:cNvPr>
          <p:cNvSpPr>
            <a:spLocks noGrp="1"/>
          </p:cNvSpPr>
          <p:nvPr>
            <p:ph type="body" sz="quarter" idx="19" hasCustomPrompt="1"/>
          </p:nvPr>
        </p:nvSpPr>
        <p:spPr>
          <a:xfrm>
            <a:off x="7528790" y="5139491"/>
            <a:ext cx="3657600" cy="346497"/>
          </a:xfr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9" name="Text Placeholder 11">
            <a:extLst>
              <a:ext uri="{FF2B5EF4-FFF2-40B4-BE49-F238E27FC236}">
                <a16:creationId xmlns:a16="http://schemas.microsoft.com/office/drawing/2014/main" id="{7FBFBF3E-5DB8-6CAD-3C60-DF03B17C6F0B}"/>
              </a:ext>
            </a:extLst>
          </p:cNvPr>
          <p:cNvSpPr>
            <a:spLocks noGrp="1"/>
          </p:cNvSpPr>
          <p:nvPr>
            <p:ph type="body" sz="quarter" idx="20" hasCustomPrompt="1"/>
          </p:nvPr>
        </p:nvSpPr>
        <p:spPr>
          <a:xfrm>
            <a:off x="7528789" y="5527035"/>
            <a:ext cx="3657600" cy="346497"/>
          </a:xfr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3124679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10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DEFC4EC7-040F-9D5F-1BF0-B3FE01E4E30A}"/>
              </a:ext>
            </a:extLst>
          </p:cNvPr>
          <p:cNvSpPr>
            <a:spLocks noGrp="1"/>
          </p:cNvSpPr>
          <p:nvPr>
            <p:ph type="pic" sz="quarter" idx="13" hasCustomPrompt="1"/>
          </p:nvPr>
        </p:nvSpPr>
        <p:spPr>
          <a:xfrm>
            <a:off x="611606" y="1630884"/>
            <a:ext cx="1899723" cy="1350027"/>
          </a:xfrm>
        </p:spPr>
        <p:txBody>
          <a:bodyPr/>
          <a:lstStyle>
            <a:lvl1pPr marL="0" indent="0">
              <a:buFontTx/>
              <a:buNone/>
              <a:defRPr/>
            </a:lvl1pPr>
          </a:lstStyle>
          <a:p>
            <a:r>
              <a:rPr lang="en-US" dirty="0"/>
              <a:t>Click to insert image</a:t>
            </a:r>
          </a:p>
        </p:txBody>
      </p:sp>
      <p:sp>
        <p:nvSpPr>
          <p:cNvPr id="2" name="Title 1">
            <a:extLst>
              <a:ext uri="{FF2B5EF4-FFF2-40B4-BE49-F238E27FC236}">
                <a16:creationId xmlns:a16="http://schemas.microsoft.com/office/drawing/2014/main" id="{2889A1C0-5008-7C44-9EC4-905B10CE2AB5}"/>
              </a:ext>
            </a:extLst>
          </p:cNvPr>
          <p:cNvSpPr>
            <a:spLocks noGrp="1"/>
          </p:cNvSpPr>
          <p:nvPr>
            <p:ph type="title" hasCustomPrompt="1"/>
          </p:nvPr>
        </p:nvSpPr>
        <p:spPr/>
        <p:txBody>
          <a:bodyPr/>
          <a:lstStyle>
            <a:lvl1pPr>
              <a:defRPr/>
            </a:lvl1pPr>
          </a:lstStyle>
          <a:p>
            <a:r>
              <a:rPr lang="en-US" dirty="0"/>
              <a:t>Click to edit page title</a:t>
            </a:r>
          </a:p>
        </p:txBody>
      </p:sp>
      <p:sp>
        <p:nvSpPr>
          <p:cNvPr id="4" name="Rectangle 3">
            <a:extLst>
              <a:ext uri="{FF2B5EF4-FFF2-40B4-BE49-F238E27FC236}">
                <a16:creationId xmlns:a16="http://schemas.microsoft.com/office/drawing/2014/main" id="{2B930E61-648B-80D8-294B-FEA6CB253286}"/>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 name="Slide Number Placeholder 2">
            <a:extLst>
              <a:ext uri="{FF2B5EF4-FFF2-40B4-BE49-F238E27FC236}">
                <a16:creationId xmlns:a16="http://schemas.microsoft.com/office/drawing/2014/main" id="{D5467657-12B5-8132-378F-9BB1BF83727B}"/>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6" name="Rectangle 5">
            <a:extLst>
              <a:ext uri="{FF2B5EF4-FFF2-40B4-BE49-F238E27FC236}">
                <a16:creationId xmlns:a16="http://schemas.microsoft.com/office/drawing/2014/main" id="{C05260D5-F3EC-D7E1-473D-EAD4B3D24B6E}"/>
              </a:ext>
            </a:extLst>
          </p:cNvPr>
          <p:cNvSpPr/>
          <p:nvPr userDrawn="1"/>
        </p:nvSpPr>
        <p:spPr>
          <a:xfrm>
            <a:off x="611606" y="2982120"/>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586FF1A1-3411-B26E-3D3D-B0278CCAD55F}"/>
              </a:ext>
            </a:extLst>
          </p:cNvPr>
          <p:cNvSpPr>
            <a:spLocks noGrp="1"/>
          </p:cNvSpPr>
          <p:nvPr>
            <p:ph type="body" sz="quarter" idx="14" hasCustomPrompt="1"/>
          </p:nvPr>
        </p:nvSpPr>
        <p:spPr>
          <a:xfrm>
            <a:off x="618540" y="2995089"/>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3" name="Text Placeholder 11">
            <a:extLst>
              <a:ext uri="{FF2B5EF4-FFF2-40B4-BE49-F238E27FC236}">
                <a16:creationId xmlns:a16="http://schemas.microsoft.com/office/drawing/2014/main" id="{DE0348C9-1E23-AA13-B5A1-C689499C4AD8}"/>
              </a:ext>
            </a:extLst>
          </p:cNvPr>
          <p:cNvSpPr>
            <a:spLocks noGrp="1"/>
          </p:cNvSpPr>
          <p:nvPr>
            <p:ph type="body" sz="quarter" idx="15" hasCustomPrompt="1"/>
          </p:nvPr>
        </p:nvSpPr>
        <p:spPr>
          <a:xfrm>
            <a:off x="618540" y="3215092"/>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4" name="Text Placeholder 11">
            <a:extLst>
              <a:ext uri="{FF2B5EF4-FFF2-40B4-BE49-F238E27FC236}">
                <a16:creationId xmlns:a16="http://schemas.microsoft.com/office/drawing/2014/main" id="{6D002B9E-1A33-4013-BFAD-E5DB3337FE5A}"/>
              </a:ext>
            </a:extLst>
          </p:cNvPr>
          <p:cNvSpPr>
            <a:spLocks noGrp="1"/>
          </p:cNvSpPr>
          <p:nvPr>
            <p:ph type="body" sz="quarter" idx="16" hasCustomPrompt="1"/>
          </p:nvPr>
        </p:nvSpPr>
        <p:spPr>
          <a:xfrm>
            <a:off x="611606" y="3395008"/>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28" name="Picture Placeholder 8">
            <a:extLst>
              <a:ext uri="{FF2B5EF4-FFF2-40B4-BE49-F238E27FC236}">
                <a16:creationId xmlns:a16="http://schemas.microsoft.com/office/drawing/2014/main" id="{0EA1E564-C844-247F-1E78-B8309EDCE646}"/>
              </a:ext>
            </a:extLst>
          </p:cNvPr>
          <p:cNvSpPr>
            <a:spLocks noGrp="1"/>
          </p:cNvSpPr>
          <p:nvPr>
            <p:ph type="pic" sz="quarter" idx="21" hasCustomPrompt="1"/>
          </p:nvPr>
        </p:nvSpPr>
        <p:spPr>
          <a:xfrm>
            <a:off x="5158170" y="1620998"/>
            <a:ext cx="1899723" cy="1350027"/>
          </a:xfrm>
        </p:spPr>
        <p:txBody>
          <a:bodyPr/>
          <a:lstStyle>
            <a:lvl1pPr marL="0" indent="0">
              <a:buFontTx/>
              <a:buNone/>
              <a:defRPr/>
            </a:lvl1pPr>
          </a:lstStyle>
          <a:p>
            <a:r>
              <a:rPr lang="en-US" dirty="0"/>
              <a:t>Click to insert image</a:t>
            </a:r>
          </a:p>
        </p:txBody>
      </p:sp>
      <p:sp>
        <p:nvSpPr>
          <p:cNvPr id="29" name="Rectangle 28">
            <a:extLst>
              <a:ext uri="{FF2B5EF4-FFF2-40B4-BE49-F238E27FC236}">
                <a16:creationId xmlns:a16="http://schemas.microsoft.com/office/drawing/2014/main" id="{D34311A1-0A28-A322-7EE5-C19E18E6FD40}"/>
              </a:ext>
            </a:extLst>
          </p:cNvPr>
          <p:cNvSpPr/>
          <p:nvPr userDrawn="1"/>
        </p:nvSpPr>
        <p:spPr>
          <a:xfrm>
            <a:off x="5158170" y="2972234"/>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11">
            <a:extLst>
              <a:ext uri="{FF2B5EF4-FFF2-40B4-BE49-F238E27FC236}">
                <a16:creationId xmlns:a16="http://schemas.microsoft.com/office/drawing/2014/main" id="{1FD3D241-6C52-E107-3D6C-6E43C60762FA}"/>
              </a:ext>
            </a:extLst>
          </p:cNvPr>
          <p:cNvSpPr>
            <a:spLocks noGrp="1"/>
          </p:cNvSpPr>
          <p:nvPr>
            <p:ph type="body" sz="quarter" idx="22" hasCustomPrompt="1"/>
          </p:nvPr>
        </p:nvSpPr>
        <p:spPr>
          <a:xfrm>
            <a:off x="5165104" y="2985203"/>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31" name="Text Placeholder 11">
            <a:extLst>
              <a:ext uri="{FF2B5EF4-FFF2-40B4-BE49-F238E27FC236}">
                <a16:creationId xmlns:a16="http://schemas.microsoft.com/office/drawing/2014/main" id="{50F9D57F-7DF9-A190-2EB8-5A4A36CED65D}"/>
              </a:ext>
            </a:extLst>
          </p:cNvPr>
          <p:cNvSpPr>
            <a:spLocks noGrp="1"/>
          </p:cNvSpPr>
          <p:nvPr>
            <p:ph type="body" sz="quarter" idx="23" hasCustomPrompt="1"/>
          </p:nvPr>
        </p:nvSpPr>
        <p:spPr>
          <a:xfrm>
            <a:off x="5165104" y="3205206"/>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37" name="Text Placeholder 11">
            <a:extLst>
              <a:ext uri="{FF2B5EF4-FFF2-40B4-BE49-F238E27FC236}">
                <a16:creationId xmlns:a16="http://schemas.microsoft.com/office/drawing/2014/main" id="{538910B1-4924-ECB5-F516-191E015C5CF9}"/>
              </a:ext>
            </a:extLst>
          </p:cNvPr>
          <p:cNvSpPr>
            <a:spLocks noGrp="1"/>
          </p:cNvSpPr>
          <p:nvPr>
            <p:ph type="body" sz="quarter" idx="24" hasCustomPrompt="1"/>
          </p:nvPr>
        </p:nvSpPr>
        <p:spPr>
          <a:xfrm>
            <a:off x="5158170" y="3385122"/>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38" name="Picture Placeholder 8">
            <a:extLst>
              <a:ext uri="{FF2B5EF4-FFF2-40B4-BE49-F238E27FC236}">
                <a16:creationId xmlns:a16="http://schemas.microsoft.com/office/drawing/2014/main" id="{A4C48675-4348-54F8-6D98-ABCB210B73A7}"/>
              </a:ext>
            </a:extLst>
          </p:cNvPr>
          <p:cNvSpPr>
            <a:spLocks noGrp="1"/>
          </p:cNvSpPr>
          <p:nvPr>
            <p:ph type="pic" sz="quarter" idx="25" hasCustomPrompt="1"/>
          </p:nvPr>
        </p:nvSpPr>
        <p:spPr>
          <a:xfrm>
            <a:off x="2884888" y="1625128"/>
            <a:ext cx="1899723" cy="1350027"/>
          </a:xfrm>
        </p:spPr>
        <p:txBody>
          <a:bodyPr/>
          <a:lstStyle>
            <a:lvl1pPr marL="0" indent="0">
              <a:buFontTx/>
              <a:buNone/>
              <a:defRPr/>
            </a:lvl1pPr>
          </a:lstStyle>
          <a:p>
            <a:r>
              <a:rPr lang="en-US" dirty="0"/>
              <a:t>Click to insert image</a:t>
            </a:r>
          </a:p>
        </p:txBody>
      </p:sp>
      <p:sp>
        <p:nvSpPr>
          <p:cNvPr id="39" name="Rectangle 38">
            <a:extLst>
              <a:ext uri="{FF2B5EF4-FFF2-40B4-BE49-F238E27FC236}">
                <a16:creationId xmlns:a16="http://schemas.microsoft.com/office/drawing/2014/main" id="{4AD6052E-A006-FE48-4875-54D75438C936}"/>
              </a:ext>
            </a:extLst>
          </p:cNvPr>
          <p:cNvSpPr/>
          <p:nvPr userDrawn="1"/>
        </p:nvSpPr>
        <p:spPr>
          <a:xfrm>
            <a:off x="2884888" y="2976364"/>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11">
            <a:extLst>
              <a:ext uri="{FF2B5EF4-FFF2-40B4-BE49-F238E27FC236}">
                <a16:creationId xmlns:a16="http://schemas.microsoft.com/office/drawing/2014/main" id="{462AD5DF-93E3-16D9-A1AA-48816998AB75}"/>
              </a:ext>
            </a:extLst>
          </p:cNvPr>
          <p:cNvSpPr>
            <a:spLocks noGrp="1"/>
          </p:cNvSpPr>
          <p:nvPr>
            <p:ph type="body" sz="quarter" idx="26" hasCustomPrompt="1"/>
          </p:nvPr>
        </p:nvSpPr>
        <p:spPr>
          <a:xfrm>
            <a:off x="2891822" y="2989333"/>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41" name="Text Placeholder 11">
            <a:extLst>
              <a:ext uri="{FF2B5EF4-FFF2-40B4-BE49-F238E27FC236}">
                <a16:creationId xmlns:a16="http://schemas.microsoft.com/office/drawing/2014/main" id="{DB112245-B163-B256-F994-3D124E62A949}"/>
              </a:ext>
            </a:extLst>
          </p:cNvPr>
          <p:cNvSpPr>
            <a:spLocks noGrp="1"/>
          </p:cNvSpPr>
          <p:nvPr>
            <p:ph type="body" sz="quarter" idx="27" hasCustomPrompt="1"/>
          </p:nvPr>
        </p:nvSpPr>
        <p:spPr>
          <a:xfrm>
            <a:off x="2891822" y="3209336"/>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42" name="Text Placeholder 11">
            <a:extLst>
              <a:ext uri="{FF2B5EF4-FFF2-40B4-BE49-F238E27FC236}">
                <a16:creationId xmlns:a16="http://schemas.microsoft.com/office/drawing/2014/main" id="{2D5253D7-4A5D-7CEE-EBF2-61F85F53F5D8}"/>
              </a:ext>
            </a:extLst>
          </p:cNvPr>
          <p:cNvSpPr>
            <a:spLocks noGrp="1"/>
          </p:cNvSpPr>
          <p:nvPr>
            <p:ph type="body" sz="quarter" idx="28" hasCustomPrompt="1"/>
          </p:nvPr>
        </p:nvSpPr>
        <p:spPr>
          <a:xfrm>
            <a:off x="2884888" y="3389252"/>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43" name="Picture Placeholder 8">
            <a:extLst>
              <a:ext uri="{FF2B5EF4-FFF2-40B4-BE49-F238E27FC236}">
                <a16:creationId xmlns:a16="http://schemas.microsoft.com/office/drawing/2014/main" id="{C6DD2B65-0D39-09F1-0BAC-592E06E29ED8}"/>
              </a:ext>
            </a:extLst>
          </p:cNvPr>
          <p:cNvSpPr>
            <a:spLocks noGrp="1"/>
          </p:cNvSpPr>
          <p:nvPr>
            <p:ph type="pic" sz="quarter" idx="29" hasCustomPrompt="1"/>
          </p:nvPr>
        </p:nvSpPr>
        <p:spPr>
          <a:xfrm>
            <a:off x="7431452" y="1601869"/>
            <a:ext cx="1899723" cy="1350027"/>
          </a:xfrm>
        </p:spPr>
        <p:txBody>
          <a:bodyPr/>
          <a:lstStyle>
            <a:lvl1pPr marL="0" indent="0">
              <a:buFontTx/>
              <a:buNone/>
              <a:defRPr/>
            </a:lvl1pPr>
          </a:lstStyle>
          <a:p>
            <a:r>
              <a:rPr lang="en-US" dirty="0"/>
              <a:t>Click to insert image</a:t>
            </a:r>
          </a:p>
        </p:txBody>
      </p:sp>
      <p:sp>
        <p:nvSpPr>
          <p:cNvPr id="44" name="Rectangle 43">
            <a:extLst>
              <a:ext uri="{FF2B5EF4-FFF2-40B4-BE49-F238E27FC236}">
                <a16:creationId xmlns:a16="http://schemas.microsoft.com/office/drawing/2014/main" id="{3C9CA2AA-C399-A81E-BF0F-0F13931350AD}"/>
              </a:ext>
            </a:extLst>
          </p:cNvPr>
          <p:cNvSpPr/>
          <p:nvPr userDrawn="1"/>
        </p:nvSpPr>
        <p:spPr>
          <a:xfrm>
            <a:off x="7431452" y="2953105"/>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11">
            <a:extLst>
              <a:ext uri="{FF2B5EF4-FFF2-40B4-BE49-F238E27FC236}">
                <a16:creationId xmlns:a16="http://schemas.microsoft.com/office/drawing/2014/main" id="{776F6CEC-544A-BF77-4BED-95399A05161D}"/>
              </a:ext>
            </a:extLst>
          </p:cNvPr>
          <p:cNvSpPr>
            <a:spLocks noGrp="1"/>
          </p:cNvSpPr>
          <p:nvPr>
            <p:ph type="body" sz="quarter" idx="30" hasCustomPrompt="1"/>
          </p:nvPr>
        </p:nvSpPr>
        <p:spPr>
          <a:xfrm>
            <a:off x="7438386" y="2966074"/>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46" name="Text Placeholder 11">
            <a:extLst>
              <a:ext uri="{FF2B5EF4-FFF2-40B4-BE49-F238E27FC236}">
                <a16:creationId xmlns:a16="http://schemas.microsoft.com/office/drawing/2014/main" id="{6EECC2F3-666F-2715-EFC7-65C41D9061EA}"/>
              </a:ext>
            </a:extLst>
          </p:cNvPr>
          <p:cNvSpPr>
            <a:spLocks noGrp="1"/>
          </p:cNvSpPr>
          <p:nvPr>
            <p:ph type="body" sz="quarter" idx="31" hasCustomPrompt="1"/>
          </p:nvPr>
        </p:nvSpPr>
        <p:spPr>
          <a:xfrm>
            <a:off x="7438386" y="3186077"/>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47" name="Text Placeholder 11">
            <a:extLst>
              <a:ext uri="{FF2B5EF4-FFF2-40B4-BE49-F238E27FC236}">
                <a16:creationId xmlns:a16="http://schemas.microsoft.com/office/drawing/2014/main" id="{169AAB10-97F9-6030-3847-33FCB4FF2C2E}"/>
              </a:ext>
            </a:extLst>
          </p:cNvPr>
          <p:cNvSpPr>
            <a:spLocks noGrp="1"/>
          </p:cNvSpPr>
          <p:nvPr>
            <p:ph type="body" sz="quarter" idx="32" hasCustomPrompt="1"/>
          </p:nvPr>
        </p:nvSpPr>
        <p:spPr>
          <a:xfrm>
            <a:off x="7431452" y="3365993"/>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48" name="Picture Placeholder 8">
            <a:extLst>
              <a:ext uri="{FF2B5EF4-FFF2-40B4-BE49-F238E27FC236}">
                <a16:creationId xmlns:a16="http://schemas.microsoft.com/office/drawing/2014/main" id="{08686AD9-05B5-07E1-24BB-C256A2031463}"/>
              </a:ext>
            </a:extLst>
          </p:cNvPr>
          <p:cNvSpPr>
            <a:spLocks noGrp="1"/>
          </p:cNvSpPr>
          <p:nvPr>
            <p:ph type="pic" sz="quarter" idx="33" hasCustomPrompt="1"/>
          </p:nvPr>
        </p:nvSpPr>
        <p:spPr>
          <a:xfrm>
            <a:off x="9673737" y="1603078"/>
            <a:ext cx="1899723" cy="1350027"/>
          </a:xfrm>
        </p:spPr>
        <p:txBody>
          <a:bodyPr/>
          <a:lstStyle>
            <a:lvl1pPr marL="0" indent="0">
              <a:buFontTx/>
              <a:buNone/>
              <a:defRPr/>
            </a:lvl1pPr>
          </a:lstStyle>
          <a:p>
            <a:r>
              <a:rPr lang="en-US" dirty="0"/>
              <a:t>Click to insert image</a:t>
            </a:r>
          </a:p>
        </p:txBody>
      </p:sp>
      <p:sp>
        <p:nvSpPr>
          <p:cNvPr id="49" name="Rectangle 48">
            <a:extLst>
              <a:ext uri="{FF2B5EF4-FFF2-40B4-BE49-F238E27FC236}">
                <a16:creationId xmlns:a16="http://schemas.microsoft.com/office/drawing/2014/main" id="{40E11E38-A552-C2B4-9CD3-113C483234DA}"/>
              </a:ext>
            </a:extLst>
          </p:cNvPr>
          <p:cNvSpPr/>
          <p:nvPr userDrawn="1"/>
        </p:nvSpPr>
        <p:spPr>
          <a:xfrm>
            <a:off x="9673737" y="2954314"/>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1">
            <a:extLst>
              <a:ext uri="{FF2B5EF4-FFF2-40B4-BE49-F238E27FC236}">
                <a16:creationId xmlns:a16="http://schemas.microsoft.com/office/drawing/2014/main" id="{836885BA-4286-BB5B-123D-F94FEEC5E5D0}"/>
              </a:ext>
            </a:extLst>
          </p:cNvPr>
          <p:cNvSpPr>
            <a:spLocks noGrp="1"/>
          </p:cNvSpPr>
          <p:nvPr>
            <p:ph type="body" sz="quarter" idx="34" hasCustomPrompt="1"/>
          </p:nvPr>
        </p:nvSpPr>
        <p:spPr>
          <a:xfrm>
            <a:off x="9680671" y="2967283"/>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51" name="Text Placeholder 11">
            <a:extLst>
              <a:ext uri="{FF2B5EF4-FFF2-40B4-BE49-F238E27FC236}">
                <a16:creationId xmlns:a16="http://schemas.microsoft.com/office/drawing/2014/main" id="{A738F73F-16B7-78E5-A5C1-AC289CDBB189}"/>
              </a:ext>
            </a:extLst>
          </p:cNvPr>
          <p:cNvSpPr>
            <a:spLocks noGrp="1"/>
          </p:cNvSpPr>
          <p:nvPr>
            <p:ph type="body" sz="quarter" idx="35" hasCustomPrompt="1"/>
          </p:nvPr>
        </p:nvSpPr>
        <p:spPr>
          <a:xfrm>
            <a:off x="9680671" y="3187286"/>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52" name="Text Placeholder 11">
            <a:extLst>
              <a:ext uri="{FF2B5EF4-FFF2-40B4-BE49-F238E27FC236}">
                <a16:creationId xmlns:a16="http://schemas.microsoft.com/office/drawing/2014/main" id="{ADD8599B-9CCA-1C3C-53DB-395700AF97A3}"/>
              </a:ext>
            </a:extLst>
          </p:cNvPr>
          <p:cNvSpPr>
            <a:spLocks noGrp="1"/>
          </p:cNvSpPr>
          <p:nvPr>
            <p:ph type="body" sz="quarter" idx="36" hasCustomPrompt="1"/>
          </p:nvPr>
        </p:nvSpPr>
        <p:spPr>
          <a:xfrm>
            <a:off x="9673737" y="3367202"/>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53" name="Picture Placeholder 8">
            <a:extLst>
              <a:ext uri="{FF2B5EF4-FFF2-40B4-BE49-F238E27FC236}">
                <a16:creationId xmlns:a16="http://schemas.microsoft.com/office/drawing/2014/main" id="{501DC2A7-D3F1-0F34-5857-4D4061F8A5DC}"/>
              </a:ext>
            </a:extLst>
          </p:cNvPr>
          <p:cNvSpPr>
            <a:spLocks noGrp="1"/>
          </p:cNvSpPr>
          <p:nvPr>
            <p:ph type="pic" sz="quarter" idx="37" hasCustomPrompt="1"/>
          </p:nvPr>
        </p:nvSpPr>
        <p:spPr>
          <a:xfrm>
            <a:off x="611606" y="3888892"/>
            <a:ext cx="1899723" cy="1350027"/>
          </a:xfrm>
        </p:spPr>
        <p:txBody>
          <a:bodyPr/>
          <a:lstStyle>
            <a:lvl1pPr marL="0" indent="0">
              <a:buFontTx/>
              <a:buNone/>
              <a:defRPr/>
            </a:lvl1pPr>
          </a:lstStyle>
          <a:p>
            <a:r>
              <a:rPr lang="en-US" dirty="0"/>
              <a:t>Click to insert image</a:t>
            </a:r>
          </a:p>
        </p:txBody>
      </p:sp>
      <p:sp>
        <p:nvSpPr>
          <p:cNvPr id="54" name="Rectangle 53">
            <a:extLst>
              <a:ext uri="{FF2B5EF4-FFF2-40B4-BE49-F238E27FC236}">
                <a16:creationId xmlns:a16="http://schemas.microsoft.com/office/drawing/2014/main" id="{F5590932-C2EC-AE46-9767-C3A813D6528D}"/>
              </a:ext>
            </a:extLst>
          </p:cNvPr>
          <p:cNvSpPr/>
          <p:nvPr userDrawn="1"/>
        </p:nvSpPr>
        <p:spPr>
          <a:xfrm>
            <a:off x="611606" y="5240128"/>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 Placeholder 11">
            <a:extLst>
              <a:ext uri="{FF2B5EF4-FFF2-40B4-BE49-F238E27FC236}">
                <a16:creationId xmlns:a16="http://schemas.microsoft.com/office/drawing/2014/main" id="{7D46858D-44D5-94DE-37DD-9A123681D6C2}"/>
              </a:ext>
            </a:extLst>
          </p:cNvPr>
          <p:cNvSpPr>
            <a:spLocks noGrp="1"/>
          </p:cNvSpPr>
          <p:nvPr>
            <p:ph type="body" sz="quarter" idx="38" hasCustomPrompt="1"/>
          </p:nvPr>
        </p:nvSpPr>
        <p:spPr>
          <a:xfrm>
            <a:off x="618540" y="5253097"/>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56" name="Text Placeholder 11">
            <a:extLst>
              <a:ext uri="{FF2B5EF4-FFF2-40B4-BE49-F238E27FC236}">
                <a16:creationId xmlns:a16="http://schemas.microsoft.com/office/drawing/2014/main" id="{672201FA-6F64-55AB-E1B4-4391AD08798D}"/>
              </a:ext>
            </a:extLst>
          </p:cNvPr>
          <p:cNvSpPr>
            <a:spLocks noGrp="1"/>
          </p:cNvSpPr>
          <p:nvPr>
            <p:ph type="body" sz="quarter" idx="39" hasCustomPrompt="1"/>
          </p:nvPr>
        </p:nvSpPr>
        <p:spPr>
          <a:xfrm>
            <a:off x="618540" y="5473100"/>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57" name="Text Placeholder 11">
            <a:extLst>
              <a:ext uri="{FF2B5EF4-FFF2-40B4-BE49-F238E27FC236}">
                <a16:creationId xmlns:a16="http://schemas.microsoft.com/office/drawing/2014/main" id="{A99F0A49-8F59-5355-29F9-E8C70B590567}"/>
              </a:ext>
            </a:extLst>
          </p:cNvPr>
          <p:cNvSpPr>
            <a:spLocks noGrp="1"/>
          </p:cNvSpPr>
          <p:nvPr>
            <p:ph type="body" sz="quarter" idx="40" hasCustomPrompt="1"/>
          </p:nvPr>
        </p:nvSpPr>
        <p:spPr>
          <a:xfrm>
            <a:off x="611606" y="5653016"/>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58" name="Picture Placeholder 8">
            <a:extLst>
              <a:ext uri="{FF2B5EF4-FFF2-40B4-BE49-F238E27FC236}">
                <a16:creationId xmlns:a16="http://schemas.microsoft.com/office/drawing/2014/main" id="{BA24E21E-5F93-CE32-0512-6D1070EB069C}"/>
              </a:ext>
            </a:extLst>
          </p:cNvPr>
          <p:cNvSpPr>
            <a:spLocks noGrp="1"/>
          </p:cNvSpPr>
          <p:nvPr>
            <p:ph type="pic" sz="quarter" idx="41" hasCustomPrompt="1"/>
          </p:nvPr>
        </p:nvSpPr>
        <p:spPr>
          <a:xfrm>
            <a:off x="5158170" y="3879006"/>
            <a:ext cx="1899723" cy="1350027"/>
          </a:xfrm>
        </p:spPr>
        <p:txBody>
          <a:bodyPr/>
          <a:lstStyle>
            <a:lvl1pPr marL="0" indent="0">
              <a:buFontTx/>
              <a:buNone/>
              <a:defRPr/>
            </a:lvl1pPr>
          </a:lstStyle>
          <a:p>
            <a:r>
              <a:rPr lang="en-US" dirty="0"/>
              <a:t>Click to insert image</a:t>
            </a:r>
          </a:p>
        </p:txBody>
      </p:sp>
      <p:sp>
        <p:nvSpPr>
          <p:cNvPr id="59" name="Rectangle 58">
            <a:extLst>
              <a:ext uri="{FF2B5EF4-FFF2-40B4-BE49-F238E27FC236}">
                <a16:creationId xmlns:a16="http://schemas.microsoft.com/office/drawing/2014/main" id="{B6C2F333-B6AC-0C13-7BD0-E602303B14FC}"/>
              </a:ext>
            </a:extLst>
          </p:cNvPr>
          <p:cNvSpPr/>
          <p:nvPr userDrawn="1"/>
        </p:nvSpPr>
        <p:spPr>
          <a:xfrm>
            <a:off x="5158170" y="5230242"/>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11">
            <a:extLst>
              <a:ext uri="{FF2B5EF4-FFF2-40B4-BE49-F238E27FC236}">
                <a16:creationId xmlns:a16="http://schemas.microsoft.com/office/drawing/2014/main" id="{EBEC477C-64FE-24FF-93E8-8F9E33B2F1B7}"/>
              </a:ext>
            </a:extLst>
          </p:cNvPr>
          <p:cNvSpPr>
            <a:spLocks noGrp="1"/>
          </p:cNvSpPr>
          <p:nvPr>
            <p:ph type="body" sz="quarter" idx="42" hasCustomPrompt="1"/>
          </p:nvPr>
        </p:nvSpPr>
        <p:spPr>
          <a:xfrm>
            <a:off x="5165104" y="5243211"/>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61" name="Text Placeholder 11">
            <a:extLst>
              <a:ext uri="{FF2B5EF4-FFF2-40B4-BE49-F238E27FC236}">
                <a16:creationId xmlns:a16="http://schemas.microsoft.com/office/drawing/2014/main" id="{8F0E36D1-596B-135E-DC05-DD96C30C7D77}"/>
              </a:ext>
            </a:extLst>
          </p:cNvPr>
          <p:cNvSpPr>
            <a:spLocks noGrp="1"/>
          </p:cNvSpPr>
          <p:nvPr>
            <p:ph type="body" sz="quarter" idx="43" hasCustomPrompt="1"/>
          </p:nvPr>
        </p:nvSpPr>
        <p:spPr>
          <a:xfrm>
            <a:off x="5165104" y="5463214"/>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62" name="Text Placeholder 11">
            <a:extLst>
              <a:ext uri="{FF2B5EF4-FFF2-40B4-BE49-F238E27FC236}">
                <a16:creationId xmlns:a16="http://schemas.microsoft.com/office/drawing/2014/main" id="{C01656A3-F685-4733-FA51-EB74F41DEDAF}"/>
              </a:ext>
            </a:extLst>
          </p:cNvPr>
          <p:cNvSpPr>
            <a:spLocks noGrp="1"/>
          </p:cNvSpPr>
          <p:nvPr>
            <p:ph type="body" sz="quarter" idx="44" hasCustomPrompt="1"/>
          </p:nvPr>
        </p:nvSpPr>
        <p:spPr>
          <a:xfrm>
            <a:off x="5158170" y="5643130"/>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63" name="Picture Placeholder 8">
            <a:extLst>
              <a:ext uri="{FF2B5EF4-FFF2-40B4-BE49-F238E27FC236}">
                <a16:creationId xmlns:a16="http://schemas.microsoft.com/office/drawing/2014/main" id="{AFB6920C-4F68-7263-0F40-8005FE175BCB}"/>
              </a:ext>
            </a:extLst>
          </p:cNvPr>
          <p:cNvSpPr>
            <a:spLocks noGrp="1"/>
          </p:cNvSpPr>
          <p:nvPr>
            <p:ph type="pic" sz="quarter" idx="45" hasCustomPrompt="1"/>
          </p:nvPr>
        </p:nvSpPr>
        <p:spPr>
          <a:xfrm>
            <a:off x="2884888" y="3883136"/>
            <a:ext cx="1899723" cy="1350027"/>
          </a:xfrm>
        </p:spPr>
        <p:txBody>
          <a:bodyPr/>
          <a:lstStyle>
            <a:lvl1pPr marL="0" indent="0">
              <a:buFontTx/>
              <a:buNone/>
              <a:defRPr/>
            </a:lvl1pPr>
          </a:lstStyle>
          <a:p>
            <a:r>
              <a:rPr lang="en-US" dirty="0"/>
              <a:t>Click to insert image</a:t>
            </a:r>
          </a:p>
        </p:txBody>
      </p:sp>
      <p:sp>
        <p:nvSpPr>
          <p:cNvPr id="64" name="Rectangle 63">
            <a:extLst>
              <a:ext uri="{FF2B5EF4-FFF2-40B4-BE49-F238E27FC236}">
                <a16:creationId xmlns:a16="http://schemas.microsoft.com/office/drawing/2014/main" id="{202DA4FB-FA26-6C59-0CFD-D7A9B0775604}"/>
              </a:ext>
            </a:extLst>
          </p:cNvPr>
          <p:cNvSpPr/>
          <p:nvPr userDrawn="1"/>
        </p:nvSpPr>
        <p:spPr>
          <a:xfrm>
            <a:off x="2884888" y="5234372"/>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11">
            <a:extLst>
              <a:ext uri="{FF2B5EF4-FFF2-40B4-BE49-F238E27FC236}">
                <a16:creationId xmlns:a16="http://schemas.microsoft.com/office/drawing/2014/main" id="{A298EAAA-52B2-E336-F89D-5AF3E01B9B54}"/>
              </a:ext>
            </a:extLst>
          </p:cNvPr>
          <p:cNvSpPr>
            <a:spLocks noGrp="1"/>
          </p:cNvSpPr>
          <p:nvPr>
            <p:ph type="body" sz="quarter" idx="46" hasCustomPrompt="1"/>
          </p:nvPr>
        </p:nvSpPr>
        <p:spPr>
          <a:xfrm>
            <a:off x="2891822" y="5247341"/>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66" name="Text Placeholder 11">
            <a:extLst>
              <a:ext uri="{FF2B5EF4-FFF2-40B4-BE49-F238E27FC236}">
                <a16:creationId xmlns:a16="http://schemas.microsoft.com/office/drawing/2014/main" id="{00BF7BE5-4190-D6B5-0F19-320BBD552BDF}"/>
              </a:ext>
            </a:extLst>
          </p:cNvPr>
          <p:cNvSpPr>
            <a:spLocks noGrp="1"/>
          </p:cNvSpPr>
          <p:nvPr>
            <p:ph type="body" sz="quarter" idx="47" hasCustomPrompt="1"/>
          </p:nvPr>
        </p:nvSpPr>
        <p:spPr>
          <a:xfrm>
            <a:off x="2891822" y="5467344"/>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67" name="Text Placeholder 11">
            <a:extLst>
              <a:ext uri="{FF2B5EF4-FFF2-40B4-BE49-F238E27FC236}">
                <a16:creationId xmlns:a16="http://schemas.microsoft.com/office/drawing/2014/main" id="{9F725D61-0E6D-E6E0-51B0-7A239521FAD4}"/>
              </a:ext>
            </a:extLst>
          </p:cNvPr>
          <p:cNvSpPr>
            <a:spLocks noGrp="1"/>
          </p:cNvSpPr>
          <p:nvPr>
            <p:ph type="body" sz="quarter" idx="48" hasCustomPrompt="1"/>
          </p:nvPr>
        </p:nvSpPr>
        <p:spPr>
          <a:xfrm>
            <a:off x="2884888" y="5647260"/>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68" name="Picture Placeholder 8">
            <a:extLst>
              <a:ext uri="{FF2B5EF4-FFF2-40B4-BE49-F238E27FC236}">
                <a16:creationId xmlns:a16="http://schemas.microsoft.com/office/drawing/2014/main" id="{5AC1268E-7374-CACE-1A5A-55FFB80614E3}"/>
              </a:ext>
            </a:extLst>
          </p:cNvPr>
          <p:cNvSpPr>
            <a:spLocks noGrp="1"/>
          </p:cNvSpPr>
          <p:nvPr>
            <p:ph type="pic" sz="quarter" idx="49" hasCustomPrompt="1"/>
          </p:nvPr>
        </p:nvSpPr>
        <p:spPr>
          <a:xfrm>
            <a:off x="7431452" y="3859877"/>
            <a:ext cx="1899723" cy="1350027"/>
          </a:xfrm>
        </p:spPr>
        <p:txBody>
          <a:bodyPr/>
          <a:lstStyle>
            <a:lvl1pPr marL="0" indent="0">
              <a:buFontTx/>
              <a:buNone/>
              <a:defRPr/>
            </a:lvl1pPr>
          </a:lstStyle>
          <a:p>
            <a:r>
              <a:rPr lang="en-US" dirty="0"/>
              <a:t>Click to insert image</a:t>
            </a:r>
          </a:p>
        </p:txBody>
      </p:sp>
      <p:sp>
        <p:nvSpPr>
          <p:cNvPr id="69" name="Rectangle 68">
            <a:extLst>
              <a:ext uri="{FF2B5EF4-FFF2-40B4-BE49-F238E27FC236}">
                <a16:creationId xmlns:a16="http://schemas.microsoft.com/office/drawing/2014/main" id="{3F24DCC2-99C2-D8D8-57DA-0920EFDA07DE}"/>
              </a:ext>
            </a:extLst>
          </p:cNvPr>
          <p:cNvSpPr/>
          <p:nvPr userDrawn="1"/>
        </p:nvSpPr>
        <p:spPr>
          <a:xfrm>
            <a:off x="7431452" y="5211113"/>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1">
            <a:extLst>
              <a:ext uri="{FF2B5EF4-FFF2-40B4-BE49-F238E27FC236}">
                <a16:creationId xmlns:a16="http://schemas.microsoft.com/office/drawing/2014/main" id="{CCEB646C-6872-A5B8-9829-BC1EE81A0AFD}"/>
              </a:ext>
            </a:extLst>
          </p:cNvPr>
          <p:cNvSpPr>
            <a:spLocks noGrp="1"/>
          </p:cNvSpPr>
          <p:nvPr>
            <p:ph type="body" sz="quarter" idx="50" hasCustomPrompt="1"/>
          </p:nvPr>
        </p:nvSpPr>
        <p:spPr>
          <a:xfrm>
            <a:off x="7438386" y="5224082"/>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1" name="Text Placeholder 11">
            <a:extLst>
              <a:ext uri="{FF2B5EF4-FFF2-40B4-BE49-F238E27FC236}">
                <a16:creationId xmlns:a16="http://schemas.microsoft.com/office/drawing/2014/main" id="{9C777B22-4EE7-EF3E-2C20-F54C6E8270F3}"/>
              </a:ext>
            </a:extLst>
          </p:cNvPr>
          <p:cNvSpPr>
            <a:spLocks noGrp="1"/>
          </p:cNvSpPr>
          <p:nvPr>
            <p:ph type="body" sz="quarter" idx="51" hasCustomPrompt="1"/>
          </p:nvPr>
        </p:nvSpPr>
        <p:spPr>
          <a:xfrm>
            <a:off x="7438386" y="5444085"/>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72" name="Text Placeholder 11">
            <a:extLst>
              <a:ext uri="{FF2B5EF4-FFF2-40B4-BE49-F238E27FC236}">
                <a16:creationId xmlns:a16="http://schemas.microsoft.com/office/drawing/2014/main" id="{A279E98A-1DAD-CFB3-644D-D8901F2BCA2A}"/>
              </a:ext>
            </a:extLst>
          </p:cNvPr>
          <p:cNvSpPr>
            <a:spLocks noGrp="1"/>
          </p:cNvSpPr>
          <p:nvPr>
            <p:ph type="body" sz="quarter" idx="52" hasCustomPrompt="1"/>
          </p:nvPr>
        </p:nvSpPr>
        <p:spPr>
          <a:xfrm>
            <a:off x="7431452" y="5624001"/>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73" name="Picture Placeholder 8">
            <a:extLst>
              <a:ext uri="{FF2B5EF4-FFF2-40B4-BE49-F238E27FC236}">
                <a16:creationId xmlns:a16="http://schemas.microsoft.com/office/drawing/2014/main" id="{18741714-2E2D-FE48-2B7C-82C780214C03}"/>
              </a:ext>
            </a:extLst>
          </p:cNvPr>
          <p:cNvSpPr>
            <a:spLocks noGrp="1"/>
          </p:cNvSpPr>
          <p:nvPr>
            <p:ph type="pic" sz="quarter" idx="53" hasCustomPrompt="1"/>
          </p:nvPr>
        </p:nvSpPr>
        <p:spPr>
          <a:xfrm>
            <a:off x="9673737" y="3861086"/>
            <a:ext cx="1899723" cy="1350027"/>
          </a:xfrm>
        </p:spPr>
        <p:txBody>
          <a:bodyPr/>
          <a:lstStyle>
            <a:lvl1pPr marL="0" indent="0">
              <a:buFontTx/>
              <a:buNone/>
              <a:defRPr/>
            </a:lvl1pPr>
          </a:lstStyle>
          <a:p>
            <a:r>
              <a:rPr lang="en-US" dirty="0"/>
              <a:t>Click to insert image</a:t>
            </a:r>
          </a:p>
        </p:txBody>
      </p:sp>
      <p:sp>
        <p:nvSpPr>
          <p:cNvPr id="74" name="Rectangle 73">
            <a:extLst>
              <a:ext uri="{FF2B5EF4-FFF2-40B4-BE49-F238E27FC236}">
                <a16:creationId xmlns:a16="http://schemas.microsoft.com/office/drawing/2014/main" id="{059AA089-C1CC-98B2-B6CE-8CDF1DE18EDB}"/>
              </a:ext>
            </a:extLst>
          </p:cNvPr>
          <p:cNvSpPr/>
          <p:nvPr userDrawn="1"/>
        </p:nvSpPr>
        <p:spPr>
          <a:xfrm>
            <a:off x="9673737" y="5212322"/>
            <a:ext cx="1899723" cy="825775"/>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 Placeholder 11">
            <a:extLst>
              <a:ext uri="{FF2B5EF4-FFF2-40B4-BE49-F238E27FC236}">
                <a16:creationId xmlns:a16="http://schemas.microsoft.com/office/drawing/2014/main" id="{1FC4F1C0-DB4A-5F75-C81E-B5B8BD0352BB}"/>
              </a:ext>
            </a:extLst>
          </p:cNvPr>
          <p:cNvSpPr>
            <a:spLocks noGrp="1"/>
          </p:cNvSpPr>
          <p:nvPr>
            <p:ph type="body" sz="quarter" idx="54" hasCustomPrompt="1"/>
          </p:nvPr>
        </p:nvSpPr>
        <p:spPr>
          <a:xfrm>
            <a:off x="9680671" y="5225291"/>
            <a:ext cx="1741552" cy="220003"/>
          </a:xfrm>
        </p:spPr>
        <p:txBody>
          <a:bodyPr/>
          <a:lstStyle>
            <a:lvl1pPr marL="0" indent="0">
              <a:buFontTx/>
              <a:buNone/>
              <a:defRPr sz="1000">
                <a:solidFill>
                  <a:srgbClr val="00ABE6"/>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6" name="Text Placeholder 11">
            <a:extLst>
              <a:ext uri="{FF2B5EF4-FFF2-40B4-BE49-F238E27FC236}">
                <a16:creationId xmlns:a16="http://schemas.microsoft.com/office/drawing/2014/main" id="{F3C87874-2647-753A-502C-FBE73BBB0A31}"/>
              </a:ext>
            </a:extLst>
          </p:cNvPr>
          <p:cNvSpPr>
            <a:spLocks noGrp="1"/>
          </p:cNvSpPr>
          <p:nvPr>
            <p:ph type="body" sz="quarter" idx="55" hasCustomPrompt="1"/>
          </p:nvPr>
        </p:nvSpPr>
        <p:spPr>
          <a:xfrm>
            <a:off x="9680671" y="5445294"/>
            <a:ext cx="1741552" cy="179253"/>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77" name="Text Placeholder 11">
            <a:extLst>
              <a:ext uri="{FF2B5EF4-FFF2-40B4-BE49-F238E27FC236}">
                <a16:creationId xmlns:a16="http://schemas.microsoft.com/office/drawing/2014/main" id="{DD9E9438-BC57-4920-F423-5A59DA7B4294}"/>
              </a:ext>
            </a:extLst>
          </p:cNvPr>
          <p:cNvSpPr>
            <a:spLocks noGrp="1"/>
          </p:cNvSpPr>
          <p:nvPr>
            <p:ph type="body" sz="quarter" idx="56" hasCustomPrompt="1"/>
          </p:nvPr>
        </p:nvSpPr>
        <p:spPr>
          <a:xfrm>
            <a:off x="9673737" y="5625210"/>
            <a:ext cx="1748486" cy="254731"/>
          </a:xfrm>
        </p:spPr>
        <p:txBody>
          <a:bodyPr/>
          <a:lstStyle>
            <a:lvl1pPr marL="0" indent="0">
              <a:buFontTx/>
              <a:buNone/>
              <a:defRPr sz="9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403263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4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DEFC4EC7-040F-9D5F-1BF0-B3FE01E4E30A}"/>
              </a:ext>
            </a:extLst>
          </p:cNvPr>
          <p:cNvSpPr>
            <a:spLocks noGrp="1"/>
          </p:cNvSpPr>
          <p:nvPr>
            <p:ph type="pic" sz="quarter" idx="13" hasCustomPrompt="1"/>
          </p:nvPr>
        </p:nvSpPr>
        <p:spPr>
          <a:xfrm>
            <a:off x="554180" y="1845835"/>
            <a:ext cx="2258485" cy="1837272"/>
          </a:xfrm>
        </p:spPr>
        <p:txBody>
          <a:bodyPr/>
          <a:lstStyle>
            <a:lvl1pPr marL="0" indent="0">
              <a:buFontTx/>
              <a:buNone/>
              <a:defRPr/>
            </a:lvl1pPr>
          </a:lstStyle>
          <a:p>
            <a:r>
              <a:rPr lang="en-US" dirty="0"/>
              <a:t>Click to insert image</a:t>
            </a:r>
          </a:p>
        </p:txBody>
      </p:sp>
      <p:sp>
        <p:nvSpPr>
          <p:cNvPr id="2" name="Title 1">
            <a:extLst>
              <a:ext uri="{FF2B5EF4-FFF2-40B4-BE49-F238E27FC236}">
                <a16:creationId xmlns:a16="http://schemas.microsoft.com/office/drawing/2014/main" id="{2889A1C0-5008-7C44-9EC4-905B10CE2AB5}"/>
              </a:ext>
            </a:extLst>
          </p:cNvPr>
          <p:cNvSpPr>
            <a:spLocks noGrp="1"/>
          </p:cNvSpPr>
          <p:nvPr>
            <p:ph type="title" hasCustomPrompt="1"/>
          </p:nvPr>
        </p:nvSpPr>
        <p:spPr/>
        <p:txBody>
          <a:bodyPr/>
          <a:lstStyle>
            <a:lvl1pPr>
              <a:defRPr/>
            </a:lvl1pPr>
          </a:lstStyle>
          <a:p>
            <a:r>
              <a:rPr lang="en-US" dirty="0"/>
              <a:t>Click to edit page title</a:t>
            </a:r>
          </a:p>
        </p:txBody>
      </p:sp>
      <p:sp>
        <p:nvSpPr>
          <p:cNvPr id="4" name="Rectangle 3">
            <a:extLst>
              <a:ext uri="{FF2B5EF4-FFF2-40B4-BE49-F238E27FC236}">
                <a16:creationId xmlns:a16="http://schemas.microsoft.com/office/drawing/2014/main" id="{2B930E61-648B-80D8-294B-FEA6CB253286}"/>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 name="Slide Number Placeholder 2">
            <a:extLst>
              <a:ext uri="{FF2B5EF4-FFF2-40B4-BE49-F238E27FC236}">
                <a16:creationId xmlns:a16="http://schemas.microsoft.com/office/drawing/2014/main" id="{D5467657-12B5-8132-378F-9BB1BF83727B}"/>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6" name="Rectangle 5">
            <a:extLst>
              <a:ext uri="{FF2B5EF4-FFF2-40B4-BE49-F238E27FC236}">
                <a16:creationId xmlns:a16="http://schemas.microsoft.com/office/drawing/2014/main" id="{C05260D5-F3EC-D7E1-473D-EAD4B3D24B6E}"/>
              </a:ext>
            </a:extLst>
          </p:cNvPr>
          <p:cNvSpPr/>
          <p:nvPr userDrawn="1"/>
        </p:nvSpPr>
        <p:spPr>
          <a:xfrm>
            <a:off x="2520361" y="2742450"/>
            <a:ext cx="3077822" cy="1209171"/>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586FF1A1-3411-B26E-3D3D-B0278CCAD55F}"/>
              </a:ext>
            </a:extLst>
          </p:cNvPr>
          <p:cNvSpPr>
            <a:spLocks noGrp="1"/>
          </p:cNvSpPr>
          <p:nvPr>
            <p:ph type="body" sz="quarter" idx="14" hasCustomPrompt="1"/>
          </p:nvPr>
        </p:nvSpPr>
        <p:spPr>
          <a:xfrm>
            <a:off x="2624280" y="2741750"/>
            <a:ext cx="2806700" cy="412750"/>
          </a:xfr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3" name="Text Placeholder 11">
            <a:extLst>
              <a:ext uri="{FF2B5EF4-FFF2-40B4-BE49-F238E27FC236}">
                <a16:creationId xmlns:a16="http://schemas.microsoft.com/office/drawing/2014/main" id="{DE0348C9-1E23-AA13-B5A1-C689499C4AD8}"/>
              </a:ext>
            </a:extLst>
          </p:cNvPr>
          <p:cNvSpPr>
            <a:spLocks noGrp="1"/>
          </p:cNvSpPr>
          <p:nvPr>
            <p:ph type="body" sz="quarter" idx="15" hasCustomPrompt="1"/>
          </p:nvPr>
        </p:nvSpPr>
        <p:spPr>
          <a:xfrm>
            <a:off x="2651990" y="3169378"/>
            <a:ext cx="2778990" cy="254730"/>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4" name="Text Placeholder 11">
            <a:extLst>
              <a:ext uri="{FF2B5EF4-FFF2-40B4-BE49-F238E27FC236}">
                <a16:creationId xmlns:a16="http://schemas.microsoft.com/office/drawing/2014/main" id="{6D002B9E-1A33-4013-BFAD-E5DB3337FE5A}"/>
              </a:ext>
            </a:extLst>
          </p:cNvPr>
          <p:cNvSpPr>
            <a:spLocks noGrp="1"/>
          </p:cNvSpPr>
          <p:nvPr>
            <p:ph type="body" sz="quarter" idx="16" hasCustomPrompt="1"/>
          </p:nvPr>
        </p:nvSpPr>
        <p:spPr>
          <a:xfrm>
            <a:off x="2651990" y="3503854"/>
            <a:ext cx="2778990" cy="254731"/>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8" name="Picture Placeholder 8">
            <a:extLst>
              <a:ext uri="{FF2B5EF4-FFF2-40B4-BE49-F238E27FC236}">
                <a16:creationId xmlns:a16="http://schemas.microsoft.com/office/drawing/2014/main" id="{E26C5AB4-8049-4F93-6B03-B061D7F7ED59}"/>
              </a:ext>
            </a:extLst>
          </p:cNvPr>
          <p:cNvSpPr>
            <a:spLocks noGrp="1"/>
          </p:cNvSpPr>
          <p:nvPr>
            <p:ph type="pic" sz="quarter" idx="17" hasCustomPrompt="1"/>
          </p:nvPr>
        </p:nvSpPr>
        <p:spPr>
          <a:xfrm>
            <a:off x="545148" y="4011243"/>
            <a:ext cx="2258485" cy="1837272"/>
          </a:xfrm>
        </p:spPr>
        <p:txBody>
          <a:bodyPr/>
          <a:lstStyle>
            <a:lvl1pPr marL="0" indent="0">
              <a:buFontTx/>
              <a:buNone/>
              <a:defRPr/>
            </a:lvl1pPr>
          </a:lstStyle>
          <a:p>
            <a:r>
              <a:rPr lang="en-US" dirty="0"/>
              <a:t>Click to insert image</a:t>
            </a:r>
          </a:p>
        </p:txBody>
      </p:sp>
      <p:sp>
        <p:nvSpPr>
          <p:cNvPr id="9" name="Rectangle 8">
            <a:extLst>
              <a:ext uri="{FF2B5EF4-FFF2-40B4-BE49-F238E27FC236}">
                <a16:creationId xmlns:a16="http://schemas.microsoft.com/office/drawing/2014/main" id="{E80F1A7A-6CEF-718E-ACD1-37A035AE6438}"/>
              </a:ext>
            </a:extLst>
          </p:cNvPr>
          <p:cNvSpPr/>
          <p:nvPr userDrawn="1"/>
        </p:nvSpPr>
        <p:spPr>
          <a:xfrm>
            <a:off x="2511329" y="4907858"/>
            <a:ext cx="3077822" cy="1209171"/>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1">
            <a:extLst>
              <a:ext uri="{FF2B5EF4-FFF2-40B4-BE49-F238E27FC236}">
                <a16:creationId xmlns:a16="http://schemas.microsoft.com/office/drawing/2014/main" id="{8416215D-8F29-0A5C-2479-6B6261BFAFAE}"/>
              </a:ext>
            </a:extLst>
          </p:cNvPr>
          <p:cNvSpPr>
            <a:spLocks noGrp="1"/>
          </p:cNvSpPr>
          <p:nvPr>
            <p:ph type="body" sz="quarter" idx="18" hasCustomPrompt="1"/>
          </p:nvPr>
        </p:nvSpPr>
        <p:spPr>
          <a:xfrm>
            <a:off x="2615248" y="4907158"/>
            <a:ext cx="2806700" cy="412750"/>
          </a:xfr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20" name="Text Placeholder 11">
            <a:extLst>
              <a:ext uri="{FF2B5EF4-FFF2-40B4-BE49-F238E27FC236}">
                <a16:creationId xmlns:a16="http://schemas.microsoft.com/office/drawing/2014/main" id="{1556BD59-FF52-694F-F98D-499A1D07B4CE}"/>
              </a:ext>
            </a:extLst>
          </p:cNvPr>
          <p:cNvSpPr>
            <a:spLocks noGrp="1"/>
          </p:cNvSpPr>
          <p:nvPr>
            <p:ph type="body" sz="quarter" idx="19" hasCustomPrompt="1"/>
          </p:nvPr>
        </p:nvSpPr>
        <p:spPr>
          <a:xfrm>
            <a:off x="2642958" y="5334786"/>
            <a:ext cx="2778990" cy="254730"/>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21" name="Text Placeholder 11">
            <a:extLst>
              <a:ext uri="{FF2B5EF4-FFF2-40B4-BE49-F238E27FC236}">
                <a16:creationId xmlns:a16="http://schemas.microsoft.com/office/drawing/2014/main" id="{FBDDBDC1-A970-4C78-F4BD-EB1CA68EC8A0}"/>
              </a:ext>
            </a:extLst>
          </p:cNvPr>
          <p:cNvSpPr>
            <a:spLocks noGrp="1"/>
          </p:cNvSpPr>
          <p:nvPr>
            <p:ph type="body" sz="quarter" idx="20" hasCustomPrompt="1"/>
          </p:nvPr>
        </p:nvSpPr>
        <p:spPr>
          <a:xfrm>
            <a:off x="2642958" y="5669262"/>
            <a:ext cx="2778990" cy="254731"/>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22" name="Picture Placeholder 8">
            <a:extLst>
              <a:ext uri="{FF2B5EF4-FFF2-40B4-BE49-F238E27FC236}">
                <a16:creationId xmlns:a16="http://schemas.microsoft.com/office/drawing/2014/main" id="{922C9985-EEEB-74C8-A0F5-B2F95CDBC980}"/>
              </a:ext>
            </a:extLst>
          </p:cNvPr>
          <p:cNvSpPr>
            <a:spLocks noGrp="1"/>
          </p:cNvSpPr>
          <p:nvPr>
            <p:ph type="pic" sz="quarter" idx="21" hasCustomPrompt="1"/>
          </p:nvPr>
        </p:nvSpPr>
        <p:spPr>
          <a:xfrm>
            <a:off x="6106224" y="1845835"/>
            <a:ext cx="2258485" cy="1837272"/>
          </a:xfrm>
        </p:spPr>
        <p:txBody>
          <a:bodyPr/>
          <a:lstStyle>
            <a:lvl1pPr marL="0" indent="0">
              <a:buFontTx/>
              <a:buNone/>
              <a:defRPr/>
            </a:lvl1pPr>
          </a:lstStyle>
          <a:p>
            <a:r>
              <a:rPr lang="en-US" dirty="0"/>
              <a:t>Click to insert image</a:t>
            </a:r>
          </a:p>
        </p:txBody>
      </p:sp>
      <p:sp>
        <p:nvSpPr>
          <p:cNvPr id="23" name="Rectangle 22">
            <a:extLst>
              <a:ext uri="{FF2B5EF4-FFF2-40B4-BE49-F238E27FC236}">
                <a16:creationId xmlns:a16="http://schemas.microsoft.com/office/drawing/2014/main" id="{85F2EA85-9BC7-F807-3F54-5F89D5698824}"/>
              </a:ext>
            </a:extLst>
          </p:cNvPr>
          <p:cNvSpPr/>
          <p:nvPr userDrawn="1"/>
        </p:nvSpPr>
        <p:spPr>
          <a:xfrm>
            <a:off x="8072405" y="2742450"/>
            <a:ext cx="3077822" cy="1209171"/>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1">
            <a:extLst>
              <a:ext uri="{FF2B5EF4-FFF2-40B4-BE49-F238E27FC236}">
                <a16:creationId xmlns:a16="http://schemas.microsoft.com/office/drawing/2014/main" id="{1E070816-F8FE-EC86-04C3-11BEB9A21881}"/>
              </a:ext>
            </a:extLst>
          </p:cNvPr>
          <p:cNvSpPr>
            <a:spLocks noGrp="1"/>
          </p:cNvSpPr>
          <p:nvPr>
            <p:ph type="body" sz="quarter" idx="22" hasCustomPrompt="1"/>
          </p:nvPr>
        </p:nvSpPr>
        <p:spPr>
          <a:xfrm>
            <a:off x="8176324" y="2741750"/>
            <a:ext cx="2806700" cy="412750"/>
          </a:xfr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25" name="Text Placeholder 11">
            <a:extLst>
              <a:ext uri="{FF2B5EF4-FFF2-40B4-BE49-F238E27FC236}">
                <a16:creationId xmlns:a16="http://schemas.microsoft.com/office/drawing/2014/main" id="{75FAA4D0-3B91-A1B1-28D4-CC2C0C8AB1C8}"/>
              </a:ext>
            </a:extLst>
          </p:cNvPr>
          <p:cNvSpPr>
            <a:spLocks noGrp="1"/>
          </p:cNvSpPr>
          <p:nvPr>
            <p:ph type="body" sz="quarter" idx="23" hasCustomPrompt="1"/>
          </p:nvPr>
        </p:nvSpPr>
        <p:spPr>
          <a:xfrm>
            <a:off x="8204034" y="3169378"/>
            <a:ext cx="2778990" cy="254730"/>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26" name="Text Placeholder 11">
            <a:extLst>
              <a:ext uri="{FF2B5EF4-FFF2-40B4-BE49-F238E27FC236}">
                <a16:creationId xmlns:a16="http://schemas.microsoft.com/office/drawing/2014/main" id="{FC3242DA-85B7-D190-1BF9-15F4ACE70E86}"/>
              </a:ext>
            </a:extLst>
          </p:cNvPr>
          <p:cNvSpPr>
            <a:spLocks noGrp="1"/>
          </p:cNvSpPr>
          <p:nvPr>
            <p:ph type="body" sz="quarter" idx="24" hasCustomPrompt="1"/>
          </p:nvPr>
        </p:nvSpPr>
        <p:spPr>
          <a:xfrm>
            <a:off x="8204034" y="3503854"/>
            <a:ext cx="2778990" cy="254731"/>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32" name="Picture Placeholder 8">
            <a:extLst>
              <a:ext uri="{FF2B5EF4-FFF2-40B4-BE49-F238E27FC236}">
                <a16:creationId xmlns:a16="http://schemas.microsoft.com/office/drawing/2014/main" id="{493A1D82-4375-4F6B-C45C-6284F6EEEF14}"/>
              </a:ext>
            </a:extLst>
          </p:cNvPr>
          <p:cNvSpPr>
            <a:spLocks noGrp="1"/>
          </p:cNvSpPr>
          <p:nvPr>
            <p:ph type="pic" sz="quarter" idx="25" hasCustomPrompt="1"/>
          </p:nvPr>
        </p:nvSpPr>
        <p:spPr>
          <a:xfrm>
            <a:off x="6106224" y="4011243"/>
            <a:ext cx="2258485" cy="1837272"/>
          </a:xfrm>
        </p:spPr>
        <p:txBody>
          <a:bodyPr/>
          <a:lstStyle>
            <a:lvl1pPr marL="0" indent="0">
              <a:buFontTx/>
              <a:buNone/>
              <a:defRPr/>
            </a:lvl1pPr>
          </a:lstStyle>
          <a:p>
            <a:r>
              <a:rPr lang="en-US" dirty="0"/>
              <a:t>Click to insert image</a:t>
            </a:r>
          </a:p>
        </p:txBody>
      </p:sp>
      <p:sp>
        <p:nvSpPr>
          <p:cNvPr id="33" name="Rectangle 32">
            <a:extLst>
              <a:ext uri="{FF2B5EF4-FFF2-40B4-BE49-F238E27FC236}">
                <a16:creationId xmlns:a16="http://schemas.microsoft.com/office/drawing/2014/main" id="{2AB6572C-6F3A-75D1-D374-8BBEA96EE474}"/>
              </a:ext>
            </a:extLst>
          </p:cNvPr>
          <p:cNvSpPr/>
          <p:nvPr userDrawn="1"/>
        </p:nvSpPr>
        <p:spPr>
          <a:xfrm>
            <a:off x="8072405" y="4907858"/>
            <a:ext cx="3077822" cy="1209171"/>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11">
            <a:extLst>
              <a:ext uri="{FF2B5EF4-FFF2-40B4-BE49-F238E27FC236}">
                <a16:creationId xmlns:a16="http://schemas.microsoft.com/office/drawing/2014/main" id="{B4092427-33DF-0224-16C9-DA0458215A32}"/>
              </a:ext>
            </a:extLst>
          </p:cNvPr>
          <p:cNvSpPr>
            <a:spLocks noGrp="1"/>
          </p:cNvSpPr>
          <p:nvPr>
            <p:ph type="body" sz="quarter" idx="26" hasCustomPrompt="1"/>
          </p:nvPr>
        </p:nvSpPr>
        <p:spPr>
          <a:xfrm>
            <a:off x="8176324" y="4907158"/>
            <a:ext cx="2806700" cy="412750"/>
          </a:xfr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35" name="Text Placeholder 11">
            <a:extLst>
              <a:ext uri="{FF2B5EF4-FFF2-40B4-BE49-F238E27FC236}">
                <a16:creationId xmlns:a16="http://schemas.microsoft.com/office/drawing/2014/main" id="{1376FB0D-55AE-2809-1C07-EDB63EEE99F4}"/>
              </a:ext>
            </a:extLst>
          </p:cNvPr>
          <p:cNvSpPr>
            <a:spLocks noGrp="1"/>
          </p:cNvSpPr>
          <p:nvPr>
            <p:ph type="body" sz="quarter" idx="27" hasCustomPrompt="1"/>
          </p:nvPr>
        </p:nvSpPr>
        <p:spPr>
          <a:xfrm>
            <a:off x="8204034" y="5334786"/>
            <a:ext cx="2778990" cy="254730"/>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36" name="Text Placeholder 11">
            <a:extLst>
              <a:ext uri="{FF2B5EF4-FFF2-40B4-BE49-F238E27FC236}">
                <a16:creationId xmlns:a16="http://schemas.microsoft.com/office/drawing/2014/main" id="{E9DF0B6C-BAE2-130E-010D-455F9139B993}"/>
              </a:ext>
            </a:extLst>
          </p:cNvPr>
          <p:cNvSpPr>
            <a:spLocks noGrp="1"/>
          </p:cNvSpPr>
          <p:nvPr>
            <p:ph type="body" sz="quarter" idx="28" hasCustomPrompt="1"/>
          </p:nvPr>
        </p:nvSpPr>
        <p:spPr>
          <a:xfrm>
            <a:off x="8204034" y="5669262"/>
            <a:ext cx="2778990" cy="254731"/>
          </a:xfrm>
        </p:spPr>
        <p:txBody>
          <a:bodyPr/>
          <a:lstStyle>
            <a:lvl1pPr marL="0" indent="0">
              <a:buFontTx/>
              <a:buNone/>
              <a:defRPr sz="12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405917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m Snapshot (Green 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10E0-337C-C3F8-D42D-BB1608DF64BC}"/>
              </a:ext>
            </a:extLst>
          </p:cNvPr>
          <p:cNvSpPr>
            <a:spLocks noGrp="1"/>
          </p:cNvSpPr>
          <p:nvPr>
            <p:ph type="title" hasCustomPrompt="1"/>
          </p:nvPr>
        </p:nvSpPr>
        <p:spPr/>
        <p:txBody>
          <a:bodyPr/>
          <a:lstStyle>
            <a:lvl1pPr>
              <a:defRPr/>
            </a:lvl1pPr>
          </a:lstStyle>
          <a:p>
            <a:r>
              <a:rPr lang="en-US" dirty="0"/>
              <a:t>Click to edit page title</a:t>
            </a:r>
          </a:p>
        </p:txBody>
      </p:sp>
      <p:sp>
        <p:nvSpPr>
          <p:cNvPr id="8" name="Rectangle 7">
            <a:extLst>
              <a:ext uri="{FF2B5EF4-FFF2-40B4-BE49-F238E27FC236}">
                <a16:creationId xmlns:a16="http://schemas.microsoft.com/office/drawing/2014/main" id="{A0B4C67D-A003-638B-2C84-CD6A14B83DF4}"/>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2">
            <a:extLst>
              <a:ext uri="{FF2B5EF4-FFF2-40B4-BE49-F238E27FC236}">
                <a16:creationId xmlns:a16="http://schemas.microsoft.com/office/drawing/2014/main" id="{B8DC1977-BCA1-74A3-C00D-75D17684B199}"/>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0" name="Rectangle 9">
            <a:extLst>
              <a:ext uri="{FF2B5EF4-FFF2-40B4-BE49-F238E27FC236}">
                <a16:creationId xmlns:a16="http://schemas.microsoft.com/office/drawing/2014/main" id="{35D58E0D-33CA-EA1C-F7D2-A0455280B619}"/>
              </a:ext>
            </a:extLst>
          </p:cNvPr>
          <p:cNvSpPr/>
          <p:nvPr userDrawn="1"/>
        </p:nvSpPr>
        <p:spPr>
          <a:xfrm>
            <a:off x="727970" y="1263447"/>
            <a:ext cx="4672832"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D33137DC-6CE1-431F-8FD3-68F5DEFE8F0C}"/>
              </a:ext>
            </a:extLst>
          </p:cNvPr>
          <p:cNvSpPr/>
          <p:nvPr userDrawn="1"/>
        </p:nvSpPr>
        <p:spPr>
          <a:xfrm>
            <a:off x="5542962" y="1263447"/>
            <a:ext cx="2799762" cy="209981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1F0724-08C4-AC35-1187-7FA236AF1D82}"/>
              </a:ext>
            </a:extLst>
          </p:cNvPr>
          <p:cNvSpPr/>
          <p:nvPr userDrawn="1"/>
        </p:nvSpPr>
        <p:spPr>
          <a:xfrm>
            <a:off x="5542962" y="3594756"/>
            <a:ext cx="2799762" cy="23854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3" name="Rectangle 12">
            <a:extLst>
              <a:ext uri="{FF2B5EF4-FFF2-40B4-BE49-F238E27FC236}">
                <a16:creationId xmlns:a16="http://schemas.microsoft.com/office/drawing/2014/main" id="{C8B03F0B-8DD2-730F-657F-1BE773D4F23F}"/>
              </a:ext>
            </a:extLst>
          </p:cNvPr>
          <p:cNvSpPr/>
          <p:nvPr userDrawn="1"/>
        </p:nvSpPr>
        <p:spPr>
          <a:xfrm>
            <a:off x="8484884" y="1263447"/>
            <a:ext cx="2732470" cy="20927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D9EB901-EFF6-6AB1-F3E2-80DB52BD872E}"/>
              </a:ext>
            </a:extLst>
          </p:cNvPr>
          <p:cNvSpPr/>
          <p:nvPr userDrawn="1"/>
        </p:nvSpPr>
        <p:spPr>
          <a:xfrm>
            <a:off x="8484884" y="3587698"/>
            <a:ext cx="2732470" cy="23924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pic>
        <p:nvPicPr>
          <p:cNvPr id="15" name="Picture 14" descr="A green quote symbol in a white circle&#10;&#10;Description automatically generated">
            <a:extLst>
              <a:ext uri="{FF2B5EF4-FFF2-40B4-BE49-F238E27FC236}">
                <a16:creationId xmlns:a16="http://schemas.microsoft.com/office/drawing/2014/main" id="{CD183EDB-8B0B-4474-16A0-F8660F384278}"/>
              </a:ext>
            </a:extLst>
          </p:cNvPr>
          <p:cNvPicPr>
            <a:picLocks noChangeAspect="1"/>
          </p:cNvPicPr>
          <p:nvPr userDrawn="1"/>
        </p:nvPicPr>
        <p:blipFill>
          <a:blip r:embed="rId2"/>
          <a:stretch>
            <a:fillRect/>
          </a:stretch>
        </p:blipFill>
        <p:spPr>
          <a:xfrm>
            <a:off x="5459753" y="1099091"/>
            <a:ext cx="635450" cy="635000"/>
          </a:xfrm>
          <a:prstGeom prst="rect">
            <a:avLst/>
          </a:prstGeom>
        </p:spPr>
      </p:pic>
      <p:pic>
        <p:nvPicPr>
          <p:cNvPr id="16" name="Picture 15" descr="A green quote symbol in a white circle&#10;&#10;Description automatically generated">
            <a:extLst>
              <a:ext uri="{FF2B5EF4-FFF2-40B4-BE49-F238E27FC236}">
                <a16:creationId xmlns:a16="http://schemas.microsoft.com/office/drawing/2014/main" id="{AB3EED46-3128-57D8-66F6-1CA85EE507AF}"/>
              </a:ext>
            </a:extLst>
          </p:cNvPr>
          <p:cNvPicPr>
            <a:picLocks noChangeAspect="1"/>
          </p:cNvPicPr>
          <p:nvPr userDrawn="1"/>
        </p:nvPicPr>
        <p:blipFill>
          <a:blip r:embed="rId2"/>
          <a:stretch>
            <a:fillRect/>
          </a:stretch>
        </p:blipFill>
        <p:spPr>
          <a:xfrm>
            <a:off x="8384857" y="1128406"/>
            <a:ext cx="635450" cy="635000"/>
          </a:xfrm>
          <a:prstGeom prst="rect">
            <a:avLst/>
          </a:prstGeom>
        </p:spPr>
      </p:pic>
      <p:pic>
        <p:nvPicPr>
          <p:cNvPr id="17" name="Picture 16" descr="A green quote symbol in a white circle&#10;&#10;Description automatically generated">
            <a:extLst>
              <a:ext uri="{FF2B5EF4-FFF2-40B4-BE49-F238E27FC236}">
                <a16:creationId xmlns:a16="http://schemas.microsoft.com/office/drawing/2014/main" id="{C76C195C-E8B8-FB8E-5332-157CE32FCA43}"/>
              </a:ext>
            </a:extLst>
          </p:cNvPr>
          <p:cNvPicPr>
            <a:picLocks noChangeAspect="1"/>
          </p:cNvPicPr>
          <p:nvPr userDrawn="1"/>
        </p:nvPicPr>
        <p:blipFill>
          <a:blip r:embed="rId2"/>
          <a:stretch>
            <a:fillRect/>
          </a:stretch>
        </p:blipFill>
        <p:spPr>
          <a:xfrm>
            <a:off x="8402125" y="3429000"/>
            <a:ext cx="635450" cy="635000"/>
          </a:xfrm>
          <a:prstGeom prst="rect">
            <a:avLst/>
          </a:prstGeom>
        </p:spPr>
      </p:pic>
      <p:pic>
        <p:nvPicPr>
          <p:cNvPr id="18" name="Picture 17" descr="A green quote symbol in a white circle&#10;&#10;Description automatically generated">
            <a:extLst>
              <a:ext uri="{FF2B5EF4-FFF2-40B4-BE49-F238E27FC236}">
                <a16:creationId xmlns:a16="http://schemas.microsoft.com/office/drawing/2014/main" id="{5F9AD76E-BB86-7071-6807-1DEA8EA5CF37}"/>
              </a:ext>
            </a:extLst>
          </p:cNvPr>
          <p:cNvPicPr>
            <a:picLocks noChangeAspect="1"/>
          </p:cNvPicPr>
          <p:nvPr userDrawn="1"/>
        </p:nvPicPr>
        <p:blipFill>
          <a:blip r:embed="rId2"/>
          <a:stretch>
            <a:fillRect/>
          </a:stretch>
        </p:blipFill>
        <p:spPr>
          <a:xfrm>
            <a:off x="5455168" y="3429000"/>
            <a:ext cx="635450" cy="635000"/>
          </a:xfrm>
          <a:prstGeom prst="rect">
            <a:avLst/>
          </a:prstGeom>
        </p:spPr>
      </p:pic>
      <p:sp>
        <p:nvSpPr>
          <p:cNvPr id="20" name="Text Placeholder 19">
            <a:extLst>
              <a:ext uri="{FF2B5EF4-FFF2-40B4-BE49-F238E27FC236}">
                <a16:creationId xmlns:a16="http://schemas.microsoft.com/office/drawing/2014/main" id="{7DE7AC8B-4D2B-AF84-829F-AE34896A0903}"/>
              </a:ext>
            </a:extLst>
          </p:cNvPr>
          <p:cNvSpPr>
            <a:spLocks noGrp="1"/>
          </p:cNvSpPr>
          <p:nvPr>
            <p:ph type="body" sz="quarter" idx="13" hasCustomPrompt="1"/>
          </p:nvPr>
        </p:nvSpPr>
        <p:spPr>
          <a:xfrm>
            <a:off x="1239838" y="1889125"/>
            <a:ext cx="3657600" cy="3910013"/>
          </a:xfr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1" name="Text Placeholder 19">
            <a:extLst>
              <a:ext uri="{FF2B5EF4-FFF2-40B4-BE49-F238E27FC236}">
                <a16:creationId xmlns:a16="http://schemas.microsoft.com/office/drawing/2014/main" id="{CF70A027-B44E-7018-2510-F9717EB5572E}"/>
              </a:ext>
            </a:extLst>
          </p:cNvPr>
          <p:cNvSpPr>
            <a:spLocks noGrp="1"/>
          </p:cNvSpPr>
          <p:nvPr>
            <p:ph type="body" sz="quarter" idx="14" hasCustomPrompt="1"/>
          </p:nvPr>
        </p:nvSpPr>
        <p:spPr>
          <a:xfrm>
            <a:off x="5679811" y="2216865"/>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2" name="Text Placeholder 19">
            <a:extLst>
              <a:ext uri="{FF2B5EF4-FFF2-40B4-BE49-F238E27FC236}">
                <a16:creationId xmlns:a16="http://schemas.microsoft.com/office/drawing/2014/main" id="{8E908EDB-B56D-081D-718F-ECE9580A6EC4}"/>
              </a:ext>
            </a:extLst>
          </p:cNvPr>
          <p:cNvSpPr>
            <a:spLocks noGrp="1"/>
          </p:cNvSpPr>
          <p:nvPr>
            <p:ph type="body" sz="quarter" idx="15" hasCustomPrompt="1"/>
          </p:nvPr>
        </p:nvSpPr>
        <p:spPr>
          <a:xfrm>
            <a:off x="8618195" y="2224552"/>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3" name="Text Placeholder 19">
            <a:extLst>
              <a:ext uri="{FF2B5EF4-FFF2-40B4-BE49-F238E27FC236}">
                <a16:creationId xmlns:a16="http://schemas.microsoft.com/office/drawing/2014/main" id="{0212D4ED-DA04-D7B0-00FA-F5CD8FC9909D}"/>
              </a:ext>
            </a:extLst>
          </p:cNvPr>
          <p:cNvSpPr>
            <a:spLocks noGrp="1"/>
          </p:cNvSpPr>
          <p:nvPr>
            <p:ph type="body" sz="quarter" idx="16" hasCustomPrompt="1"/>
          </p:nvPr>
        </p:nvSpPr>
        <p:spPr>
          <a:xfrm>
            <a:off x="5679811" y="4793645"/>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4" name="Text Placeholder 19">
            <a:extLst>
              <a:ext uri="{FF2B5EF4-FFF2-40B4-BE49-F238E27FC236}">
                <a16:creationId xmlns:a16="http://schemas.microsoft.com/office/drawing/2014/main" id="{FC7EFABA-0F64-8FB4-C7AB-C9EEC10920F5}"/>
              </a:ext>
            </a:extLst>
          </p:cNvPr>
          <p:cNvSpPr>
            <a:spLocks noGrp="1"/>
          </p:cNvSpPr>
          <p:nvPr>
            <p:ph type="body" sz="quarter" idx="17" hasCustomPrompt="1"/>
          </p:nvPr>
        </p:nvSpPr>
        <p:spPr>
          <a:xfrm>
            <a:off x="8618194" y="4783936"/>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5" name="Text Placeholder 19">
            <a:extLst>
              <a:ext uri="{FF2B5EF4-FFF2-40B4-BE49-F238E27FC236}">
                <a16:creationId xmlns:a16="http://schemas.microsoft.com/office/drawing/2014/main" id="{370CA130-538B-9604-054A-0D23A6FBA643}"/>
              </a:ext>
            </a:extLst>
          </p:cNvPr>
          <p:cNvSpPr>
            <a:spLocks noGrp="1"/>
          </p:cNvSpPr>
          <p:nvPr>
            <p:ph type="body" sz="quarter" idx="18" hasCustomPrompt="1"/>
          </p:nvPr>
        </p:nvSpPr>
        <p:spPr>
          <a:xfrm>
            <a:off x="5899419" y="3062843"/>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
        <p:nvSpPr>
          <p:cNvPr id="26" name="Text Placeholder 19">
            <a:extLst>
              <a:ext uri="{FF2B5EF4-FFF2-40B4-BE49-F238E27FC236}">
                <a16:creationId xmlns:a16="http://schemas.microsoft.com/office/drawing/2014/main" id="{F4E262B8-181C-674D-5B09-D0668E798FC0}"/>
              </a:ext>
            </a:extLst>
          </p:cNvPr>
          <p:cNvSpPr>
            <a:spLocks noGrp="1"/>
          </p:cNvSpPr>
          <p:nvPr>
            <p:ph type="body" sz="quarter" idx="19" hasCustomPrompt="1"/>
          </p:nvPr>
        </p:nvSpPr>
        <p:spPr>
          <a:xfrm>
            <a:off x="8774049" y="3036357"/>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
        <p:nvSpPr>
          <p:cNvPr id="27" name="Text Placeholder 19">
            <a:extLst>
              <a:ext uri="{FF2B5EF4-FFF2-40B4-BE49-F238E27FC236}">
                <a16:creationId xmlns:a16="http://schemas.microsoft.com/office/drawing/2014/main" id="{A6FB9343-9017-8549-03FE-9AB377332E18}"/>
              </a:ext>
            </a:extLst>
          </p:cNvPr>
          <p:cNvSpPr>
            <a:spLocks noGrp="1"/>
          </p:cNvSpPr>
          <p:nvPr>
            <p:ph type="body" sz="quarter" idx="20" hasCustomPrompt="1"/>
          </p:nvPr>
        </p:nvSpPr>
        <p:spPr>
          <a:xfrm>
            <a:off x="5877558" y="5645483"/>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
        <p:nvSpPr>
          <p:cNvPr id="28" name="Text Placeholder 19">
            <a:extLst>
              <a:ext uri="{FF2B5EF4-FFF2-40B4-BE49-F238E27FC236}">
                <a16:creationId xmlns:a16="http://schemas.microsoft.com/office/drawing/2014/main" id="{64400437-A0C0-B19D-A016-8138F13C7488}"/>
              </a:ext>
            </a:extLst>
          </p:cNvPr>
          <p:cNvSpPr>
            <a:spLocks noGrp="1"/>
          </p:cNvSpPr>
          <p:nvPr>
            <p:ph type="body" sz="quarter" idx="21" hasCustomPrompt="1"/>
          </p:nvPr>
        </p:nvSpPr>
        <p:spPr>
          <a:xfrm>
            <a:off x="8764540" y="5645483"/>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Tree>
    <p:extLst>
      <p:ext uri="{BB962C8B-B14F-4D97-AF65-F5344CB8AC3E}">
        <p14:creationId xmlns:p14="http://schemas.microsoft.com/office/powerpoint/2010/main" val="574234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m Snapshot (Multicolor 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10E0-337C-C3F8-D42D-BB1608DF64BC}"/>
              </a:ext>
            </a:extLst>
          </p:cNvPr>
          <p:cNvSpPr>
            <a:spLocks noGrp="1"/>
          </p:cNvSpPr>
          <p:nvPr>
            <p:ph type="title" hasCustomPrompt="1"/>
          </p:nvPr>
        </p:nvSpPr>
        <p:spPr/>
        <p:txBody>
          <a:bodyPr/>
          <a:lstStyle>
            <a:lvl1pPr>
              <a:defRPr/>
            </a:lvl1pPr>
          </a:lstStyle>
          <a:p>
            <a:r>
              <a:rPr lang="en-US" dirty="0"/>
              <a:t>Click to edit page title</a:t>
            </a:r>
          </a:p>
        </p:txBody>
      </p:sp>
      <p:sp>
        <p:nvSpPr>
          <p:cNvPr id="8" name="Rectangle 7">
            <a:extLst>
              <a:ext uri="{FF2B5EF4-FFF2-40B4-BE49-F238E27FC236}">
                <a16:creationId xmlns:a16="http://schemas.microsoft.com/office/drawing/2014/main" id="{A0B4C67D-A003-638B-2C84-CD6A14B83DF4}"/>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2">
            <a:extLst>
              <a:ext uri="{FF2B5EF4-FFF2-40B4-BE49-F238E27FC236}">
                <a16:creationId xmlns:a16="http://schemas.microsoft.com/office/drawing/2014/main" id="{B8DC1977-BCA1-74A3-C00D-75D17684B199}"/>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0" name="Rectangle 9">
            <a:extLst>
              <a:ext uri="{FF2B5EF4-FFF2-40B4-BE49-F238E27FC236}">
                <a16:creationId xmlns:a16="http://schemas.microsoft.com/office/drawing/2014/main" id="{35D58E0D-33CA-EA1C-F7D2-A0455280B619}"/>
              </a:ext>
            </a:extLst>
          </p:cNvPr>
          <p:cNvSpPr/>
          <p:nvPr userDrawn="1"/>
        </p:nvSpPr>
        <p:spPr>
          <a:xfrm>
            <a:off x="727970" y="1263447"/>
            <a:ext cx="4672832"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D33137DC-6CE1-431F-8FD3-68F5DEFE8F0C}"/>
              </a:ext>
            </a:extLst>
          </p:cNvPr>
          <p:cNvSpPr/>
          <p:nvPr userDrawn="1"/>
        </p:nvSpPr>
        <p:spPr>
          <a:xfrm>
            <a:off x="5542962" y="1263447"/>
            <a:ext cx="2799762" cy="209981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1F0724-08C4-AC35-1187-7FA236AF1D82}"/>
              </a:ext>
            </a:extLst>
          </p:cNvPr>
          <p:cNvSpPr/>
          <p:nvPr userDrawn="1"/>
        </p:nvSpPr>
        <p:spPr>
          <a:xfrm>
            <a:off x="5542962" y="3594756"/>
            <a:ext cx="2799762" cy="23854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3" name="Rectangle 12">
            <a:extLst>
              <a:ext uri="{FF2B5EF4-FFF2-40B4-BE49-F238E27FC236}">
                <a16:creationId xmlns:a16="http://schemas.microsoft.com/office/drawing/2014/main" id="{C8B03F0B-8DD2-730F-657F-1BE773D4F23F}"/>
              </a:ext>
            </a:extLst>
          </p:cNvPr>
          <p:cNvSpPr/>
          <p:nvPr userDrawn="1"/>
        </p:nvSpPr>
        <p:spPr>
          <a:xfrm>
            <a:off x="8484884" y="1263447"/>
            <a:ext cx="2732470" cy="20927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D9EB901-EFF6-6AB1-F3E2-80DB52BD872E}"/>
              </a:ext>
            </a:extLst>
          </p:cNvPr>
          <p:cNvSpPr/>
          <p:nvPr userDrawn="1"/>
        </p:nvSpPr>
        <p:spPr>
          <a:xfrm>
            <a:off x="8484884" y="3587698"/>
            <a:ext cx="2732470" cy="23924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20" name="Text Placeholder 19">
            <a:extLst>
              <a:ext uri="{FF2B5EF4-FFF2-40B4-BE49-F238E27FC236}">
                <a16:creationId xmlns:a16="http://schemas.microsoft.com/office/drawing/2014/main" id="{7DE7AC8B-4D2B-AF84-829F-AE34896A0903}"/>
              </a:ext>
            </a:extLst>
          </p:cNvPr>
          <p:cNvSpPr>
            <a:spLocks noGrp="1"/>
          </p:cNvSpPr>
          <p:nvPr>
            <p:ph type="body" sz="quarter" idx="13" hasCustomPrompt="1"/>
          </p:nvPr>
        </p:nvSpPr>
        <p:spPr>
          <a:xfrm>
            <a:off x="1239838" y="1889125"/>
            <a:ext cx="3657600" cy="3910013"/>
          </a:xfr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1" name="Text Placeholder 19">
            <a:extLst>
              <a:ext uri="{FF2B5EF4-FFF2-40B4-BE49-F238E27FC236}">
                <a16:creationId xmlns:a16="http://schemas.microsoft.com/office/drawing/2014/main" id="{CF70A027-B44E-7018-2510-F9717EB5572E}"/>
              </a:ext>
            </a:extLst>
          </p:cNvPr>
          <p:cNvSpPr>
            <a:spLocks noGrp="1"/>
          </p:cNvSpPr>
          <p:nvPr>
            <p:ph type="body" sz="quarter" idx="14" hasCustomPrompt="1"/>
          </p:nvPr>
        </p:nvSpPr>
        <p:spPr>
          <a:xfrm>
            <a:off x="5679811" y="2216865"/>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2" name="Text Placeholder 19">
            <a:extLst>
              <a:ext uri="{FF2B5EF4-FFF2-40B4-BE49-F238E27FC236}">
                <a16:creationId xmlns:a16="http://schemas.microsoft.com/office/drawing/2014/main" id="{8E908EDB-B56D-081D-718F-ECE9580A6EC4}"/>
              </a:ext>
            </a:extLst>
          </p:cNvPr>
          <p:cNvSpPr>
            <a:spLocks noGrp="1"/>
          </p:cNvSpPr>
          <p:nvPr>
            <p:ph type="body" sz="quarter" idx="15" hasCustomPrompt="1"/>
          </p:nvPr>
        </p:nvSpPr>
        <p:spPr>
          <a:xfrm>
            <a:off x="8618195" y="2224552"/>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3" name="Text Placeholder 19">
            <a:extLst>
              <a:ext uri="{FF2B5EF4-FFF2-40B4-BE49-F238E27FC236}">
                <a16:creationId xmlns:a16="http://schemas.microsoft.com/office/drawing/2014/main" id="{0212D4ED-DA04-D7B0-00FA-F5CD8FC9909D}"/>
              </a:ext>
            </a:extLst>
          </p:cNvPr>
          <p:cNvSpPr>
            <a:spLocks noGrp="1"/>
          </p:cNvSpPr>
          <p:nvPr>
            <p:ph type="body" sz="quarter" idx="16" hasCustomPrompt="1"/>
          </p:nvPr>
        </p:nvSpPr>
        <p:spPr>
          <a:xfrm>
            <a:off x="5679811" y="4793645"/>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4" name="Text Placeholder 19">
            <a:extLst>
              <a:ext uri="{FF2B5EF4-FFF2-40B4-BE49-F238E27FC236}">
                <a16:creationId xmlns:a16="http://schemas.microsoft.com/office/drawing/2014/main" id="{FC7EFABA-0F64-8FB4-C7AB-C9EEC10920F5}"/>
              </a:ext>
            </a:extLst>
          </p:cNvPr>
          <p:cNvSpPr>
            <a:spLocks noGrp="1"/>
          </p:cNvSpPr>
          <p:nvPr>
            <p:ph type="body" sz="quarter" idx="17" hasCustomPrompt="1"/>
          </p:nvPr>
        </p:nvSpPr>
        <p:spPr>
          <a:xfrm>
            <a:off x="8618194" y="4783936"/>
            <a:ext cx="2443305"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5" name="Text Placeholder 19">
            <a:extLst>
              <a:ext uri="{FF2B5EF4-FFF2-40B4-BE49-F238E27FC236}">
                <a16:creationId xmlns:a16="http://schemas.microsoft.com/office/drawing/2014/main" id="{370CA130-538B-9604-054A-0D23A6FBA643}"/>
              </a:ext>
            </a:extLst>
          </p:cNvPr>
          <p:cNvSpPr>
            <a:spLocks noGrp="1"/>
          </p:cNvSpPr>
          <p:nvPr>
            <p:ph type="body" sz="quarter" idx="18" hasCustomPrompt="1"/>
          </p:nvPr>
        </p:nvSpPr>
        <p:spPr>
          <a:xfrm>
            <a:off x="5899419" y="3062843"/>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
        <p:nvSpPr>
          <p:cNvPr id="26" name="Text Placeholder 19">
            <a:extLst>
              <a:ext uri="{FF2B5EF4-FFF2-40B4-BE49-F238E27FC236}">
                <a16:creationId xmlns:a16="http://schemas.microsoft.com/office/drawing/2014/main" id="{F4E262B8-181C-674D-5B09-D0668E798FC0}"/>
              </a:ext>
            </a:extLst>
          </p:cNvPr>
          <p:cNvSpPr>
            <a:spLocks noGrp="1"/>
          </p:cNvSpPr>
          <p:nvPr>
            <p:ph type="body" sz="quarter" idx="19" hasCustomPrompt="1"/>
          </p:nvPr>
        </p:nvSpPr>
        <p:spPr>
          <a:xfrm>
            <a:off x="8774049" y="3036357"/>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
        <p:nvSpPr>
          <p:cNvPr id="27" name="Text Placeholder 19">
            <a:extLst>
              <a:ext uri="{FF2B5EF4-FFF2-40B4-BE49-F238E27FC236}">
                <a16:creationId xmlns:a16="http://schemas.microsoft.com/office/drawing/2014/main" id="{A6FB9343-9017-8549-03FE-9AB377332E18}"/>
              </a:ext>
            </a:extLst>
          </p:cNvPr>
          <p:cNvSpPr>
            <a:spLocks noGrp="1"/>
          </p:cNvSpPr>
          <p:nvPr>
            <p:ph type="body" sz="quarter" idx="20" hasCustomPrompt="1"/>
          </p:nvPr>
        </p:nvSpPr>
        <p:spPr>
          <a:xfrm>
            <a:off x="5877558" y="5645483"/>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sp>
        <p:nvSpPr>
          <p:cNvPr id="28" name="Text Placeholder 19">
            <a:extLst>
              <a:ext uri="{FF2B5EF4-FFF2-40B4-BE49-F238E27FC236}">
                <a16:creationId xmlns:a16="http://schemas.microsoft.com/office/drawing/2014/main" id="{64400437-A0C0-B19D-A016-8138F13C7488}"/>
              </a:ext>
            </a:extLst>
          </p:cNvPr>
          <p:cNvSpPr>
            <a:spLocks noGrp="1"/>
          </p:cNvSpPr>
          <p:nvPr>
            <p:ph type="body" sz="quarter" idx="21" hasCustomPrompt="1"/>
          </p:nvPr>
        </p:nvSpPr>
        <p:spPr>
          <a:xfrm>
            <a:off x="8764540" y="5645483"/>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pic>
        <p:nvPicPr>
          <p:cNvPr id="3" name="Picture 2" descr="A green quote symbol in a white circle&#10;&#10;Description automatically generated">
            <a:extLst>
              <a:ext uri="{FF2B5EF4-FFF2-40B4-BE49-F238E27FC236}">
                <a16:creationId xmlns:a16="http://schemas.microsoft.com/office/drawing/2014/main" id="{F5BDE82F-E029-9A2E-2254-5FC2082C08CC}"/>
              </a:ext>
            </a:extLst>
          </p:cNvPr>
          <p:cNvPicPr>
            <a:picLocks noChangeAspect="1"/>
          </p:cNvPicPr>
          <p:nvPr userDrawn="1"/>
        </p:nvPicPr>
        <p:blipFill>
          <a:blip r:embed="rId2"/>
          <a:stretch>
            <a:fillRect/>
          </a:stretch>
        </p:blipFill>
        <p:spPr>
          <a:xfrm>
            <a:off x="5459753" y="1099091"/>
            <a:ext cx="635450" cy="635000"/>
          </a:xfrm>
          <a:prstGeom prst="rect">
            <a:avLst/>
          </a:prstGeom>
        </p:spPr>
      </p:pic>
      <p:pic>
        <p:nvPicPr>
          <p:cNvPr id="4" name="Picture 3" descr="A green quote symbol in a white circle&#10;&#10;Description automatically generated">
            <a:extLst>
              <a:ext uri="{FF2B5EF4-FFF2-40B4-BE49-F238E27FC236}">
                <a16:creationId xmlns:a16="http://schemas.microsoft.com/office/drawing/2014/main" id="{D59791E4-33EB-3DD9-0917-84289739404C}"/>
              </a:ext>
            </a:extLst>
          </p:cNvPr>
          <p:cNvPicPr>
            <a:picLocks noChangeAspect="1"/>
          </p:cNvPicPr>
          <p:nvPr userDrawn="1"/>
        </p:nvPicPr>
        <p:blipFill>
          <a:blip r:embed="rId3"/>
          <a:stretch>
            <a:fillRect/>
          </a:stretch>
        </p:blipFill>
        <p:spPr>
          <a:xfrm>
            <a:off x="8402125" y="3462039"/>
            <a:ext cx="635450" cy="635001"/>
          </a:xfrm>
          <a:prstGeom prst="rect">
            <a:avLst/>
          </a:prstGeom>
        </p:spPr>
      </p:pic>
      <p:pic>
        <p:nvPicPr>
          <p:cNvPr id="5" name="Picture 4" descr="A blue quote symbol in a white circle&#10;&#10;Description automatically generated">
            <a:extLst>
              <a:ext uri="{FF2B5EF4-FFF2-40B4-BE49-F238E27FC236}">
                <a16:creationId xmlns:a16="http://schemas.microsoft.com/office/drawing/2014/main" id="{76864FC4-EC48-3BAB-D145-FE1BDC23ABDD}"/>
              </a:ext>
            </a:extLst>
          </p:cNvPr>
          <p:cNvPicPr>
            <a:picLocks noChangeAspect="1"/>
          </p:cNvPicPr>
          <p:nvPr userDrawn="1"/>
        </p:nvPicPr>
        <p:blipFill>
          <a:blip r:embed="rId4"/>
          <a:stretch>
            <a:fillRect/>
          </a:stretch>
        </p:blipFill>
        <p:spPr>
          <a:xfrm>
            <a:off x="5413388" y="3405005"/>
            <a:ext cx="677230" cy="676751"/>
          </a:xfrm>
          <a:prstGeom prst="rect">
            <a:avLst/>
          </a:prstGeom>
        </p:spPr>
      </p:pic>
      <p:pic>
        <p:nvPicPr>
          <p:cNvPr id="6" name="Picture 5" descr="A purple quote symbol in a white circle&#10;&#10;Description automatically generated">
            <a:extLst>
              <a:ext uri="{FF2B5EF4-FFF2-40B4-BE49-F238E27FC236}">
                <a16:creationId xmlns:a16="http://schemas.microsoft.com/office/drawing/2014/main" id="{2AAB9C01-D99F-0C85-AE62-B82FC0300596}"/>
              </a:ext>
            </a:extLst>
          </p:cNvPr>
          <p:cNvPicPr>
            <a:picLocks noChangeAspect="1"/>
          </p:cNvPicPr>
          <p:nvPr userDrawn="1"/>
        </p:nvPicPr>
        <p:blipFill>
          <a:blip r:embed="rId5"/>
          <a:stretch>
            <a:fillRect/>
          </a:stretch>
        </p:blipFill>
        <p:spPr>
          <a:xfrm>
            <a:off x="8402125" y="1112452"/>
            <a:ext cx="660315" cy="659848"/>
          </a:xfrm>
          <a:prstGeom prst="rect">
            <a:avLst/>
          </a:prstGeom>
        </p:spPr>
      </p:pic>
    </p:spTree>
    <p:extLst>
      <p:ext uri="{BB962C8B-B14F-4D97-AF65-F5344CB8AC3E}">
        <p14:creationId xmlns:p14="http://schemas.microsoft.com/office/powerpoint/2010/main" val="366227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m Snapshot (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42E363-983E-2EDF-DDCB-507334E8405C}"/>
              </a:ext>
            </a:extLst>
          </p:cNvPr>
          <p:cNvSpPr/>
          <p:nvPr userDrawn="1"/>
        </p:nvSpPr>
        <p:spPr>
          <a:xfrm>
            <a:off x="771524" y="1266542"/>
            <a:ext cx="3343275"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A5495E3C-16DB-7938-7B2F-EB2997874007}"/>
              </a:ext>
            </a:extLst>
          </p:cNvPr>
          <p:cNvSpPr/>
          <p:nvPr userDrawn="1"/>
        </p:nvSpPr>
        <p:spPr>
          <a:xfrm>
            <a:off x="4438649" y="1266542"/>
            <a:ext cx="3343275" cy="4716729"/>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a:extLst>
              <a:ext uri="{FF2B5EF4-FFF2-40B4-BE49-F238E27FC236}">
                <a16:creationId xmlns:a16="http://schemas.microsoft.com/office/drawing/2014/main" id="{D4C94E8D-112A-C567-A87E-F824F4D8AF88}"/>
              </a:ext>
            </a:extLst>
          </p:cNvPr>
          <p:cNvSpPr/>
          <p:nvPr userDrawn="1"/>
        </p:nvSpPr>
        <p:spPr>
          <a:xfrm>
            <a:off x="8162924" y="1266542"/>
            <a:ext cx="3343275" cy="4716729"/>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DDF10E0-337C-C3F8-D42D-BB1608DF64BC}"/>
              </a:ext>
            </a:extLst>
          </p:cNvPr>
          <p:cNvSpPr>
            <a:spLocks noGrp="1"/>
          </p:cNvSpPr>
          <p:nvPr>
            <p:ph type="title" hasCustomPrompt="1"/>
          </p:nvPr>
        </p:nvSpPr>
        <p:spPr/>
        <p:txBody>
          <a:bodyPr/>
          <a:lstStyle>
            <a:lvl1pPr>
              <a:defRPr/>
            </a:lvl1pPr>
          </a:lstStyle>
          <a:p>
            <a:r>
              <a:rPr lang="en-US" dirty="0"/>
              <a:t>Click to edit page title</a:t>
            </a:r>
          </a:p>
        </p:txBody>
      </p:sp>
      <p:sp>
        <p:nvSpPr>
          <p:cNvPr id="8" name="Rectangle 7">
            <a:extLst>
              <a:ext uri="{FF2B5EF4-FFF2-40B4-BE49-F238E27FC236}">
                <a16:creationId xmlns:a16="http://schemas.microsoft.com/office/drawing/2014/main" id="{A0B4C67D-A003-638B-2C84-CD6A14B83DF4}"/>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2">
            <a:extLst>
              <a:ext uri="{FF2B5EF4-FFF2-40B4-BE49-F238E27FC236}">
                <a16:creationId xmlns:a16="http://schemas.microsoft.com/office/drawing/2014/main" id="{B8DC1977-BCA1-74A3-C00D-75D17684B199}"/>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20" name="Text Placeholder 19">
            <a:extLst>
              <a:ext uri="{FF2B5EF4-FFF2-40B4-BE49-F238E27FC236}">
                <a16:creationId xmlns:a16="http://schemas.microsoft.com/office/drawing/2014/main" id="{7DE7AC8B-4D2B-AF84-829F-AE34896A0903}"/>
              </a:ext>
            </a:extLst>
          </p:cNvPr>
          <p:cNvSpPr>
            <a:spLocks noGrp="1"/>
          </p:cNvSpPr>
          <p:nvPr>
            <p:ph type="body" sz="quarter" idx="13" hasCustomPrompt="1"/>
          </p:nvPr>
        </p:nvSpPr>
        <p:spPr>
          <a:xfrm>
            <a:off x="1046747" y="1889125"/>
            <a:ext cx="2815390" cy="3910013"/>
          </a:xfr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0" name="Text Placeholder 19">
            <a:extLst>
              <a:ext uri="{FF2B5EF4-FFF2-40B4-BE49-F238E27FC236}">
                <a16:creationId xmlns:a16="http://schemas.microsoft.com/office/drawing/2014/main" id="{D0C21836-4737-934F-F5F7-9C46A701DF3C}"/>
              </a:ext>
            </a:extLst>
          </p:cNvPr>
          <p:cNvSpPr>
            <a:spLocks noGrp="1"/>
          </p:cNvSpPr>
          <p:nvPr>
            <p:ph type="body" sz="quarter" idx="14" hasCustomPrompt="1"/>
          </p:nvPr>
        </p:nvSpPr>
        <p:spPr>
          <a:xfrm>
            <a:off x="4723402" y="1889124"/>
            <a:ext cx="2815390" cy="3910013"/>
          </a:xfr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1" name="Text Placeholder 19">
            <a:extLst>
              <a:ext uri="{FF2B5EF4-FFF2-40B4-BE49-F238E27FC236}">
                <a16:creationId xmlns:a16="http://schemas.microsoft.com/office/drawing/2014/main" id="{CB1D319A-14BA-07CA-6254-40D4AFBC94E9}"/>
              </a:ext>
            </a:extLst>
          </p:cNvPr>
          <p:cNvSpPr>
            <a:spLocks noGrp="1"/>
          </p:cNvSpPr>
          <p:nvPr>
            <p:ph type="body" sz="quarter" idx="15" hasCustomPrompt="1"/>
          </p:nvPr>
        </p:nvSpPr>
        <p:spPr>
          <a:xfrm>
            <a:off x="8429137" y="1889123"/>
            <a:ext cx="2815390" cy="3910013"/>
          </a:xfr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1778395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y the Number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DA6CF9-9A52-82E5-4F23-5C6BCE2CCB1E}"/>
              </a:ext>
            </a:extLst>
          </p:cNvPr>
          <p:cNvSpPr/>
          <p:nvPr userDrawn="1"/>
        </p:nvSpPr>
        <p:spPr>
          <a:xfrm>
            <a:off x="727509" y="1234782"/>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F10E0-337C-C3F8-D42D-BB1608DF64BC}"/>
              </a:ext>
            </a:extLst>
          </p:cNvPr>
          <p:cNvSpPr>
            <a:spLocks noGrp="1"/>
          </p:cNvSpPr>
          <p:nvPr>
            <p:ph type="title" hasCustomPrompt="1"/>
          </p:nvPr>
        </p:nvSpPr>
        <p:spPr/>
        <p:txBody>
          <a:bodyPr/>
          <a:lstStyle>
            <a:lvl1pPr>
              <a:defRPr/>
            </a:lvl1pPr>
          </a:lstStyle>
          <a:p>
            <a:r>
              <a:rPr lang="en-US" dirty="0"/>
              <a:t>Click to edit page title</a:t>
            </a:r>
          </a:p>
        </p:txBody>
      </p:sp>
      <p:sp>
        <p:nvSpPr>
          <p:cNvPr id="8" name="Rectangle 7">
            <a:extLst>
              <a:ext uri="{FF2B5EF4-FFF2-40B4-BE49-F238E27FC236}">
                <a16:creationId xmlns:a16="http://schemas.microsoft.com/office/drawing/2014/main" id="{A0B4C67D-A003-638B-2C84-CD6A14B83DF4}"/>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2">
            <a:extLst>
              <a:ext uri="{FF2B5EF4-FFF2-40B4-BE49-F238E27FC236}">
                <a16:creationId xmlns:a16="http://schemas.microsoft.com/office/drawing/2014/main" id="{B8DC1977-BCA1-74A3-C00D-75D17684B199}"/>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24" name="Text Placeholder 19">
            <a:extLst>
              <a:ext uri="{FF2B5EF4-FFF2-40B4-BE49-F238E27FC236}">
                <a16:creationId xmlns:a16="http://schemas.microsoft.com/office/drawing/2014/main" id="{FC7EFABA-0F64-8FB4-C7AB-C9EEC10920F5}"/>
              </a:ext>
            </a:extLst>
          </p:cNvPr>
          <p:cNvSpPr>
            <a:spLocks noGrp="1"/>
          </p:cNvSpPr>
          <p:nvPr>
            <p:ph type="body" sz="quarter" idx="17" hasCustomPrompt="1"/>
          </p:nvPr>
        </p:nvSpPr>
        <p:spPr>
          <a:xfrm>
            <a:off x="989061" y="1581989"/>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28" name="Text Placeholder 19">
            <a:extLst>
              <a:ext uri="{FF2B5EF4-FFF2-40B4-BE49-F238E27FC236}">
                <a16:creationId xmlns:a16="http://schemas.microsoft.com/office/drawing/2014/main" id="{64400437-A0C0-B19D-A016-8138F13C7488}"/>
              </a:ext>
            </a:extLst>
          </p:cNvPr>
          <p:cNvSpPr>
            <a:spLocks noGrp="1"/>
          </p:cNvSpPr>
          <p:nvPr>
            <p:ph type="body" sz="quarter" idx="21" hasCustomPrompt="1"/>
          </p:nvPr>
        </p:nvSpPr>
        <p:spPr>
          <a:xfrm>
            <a:off x="839902" y="2548002"/>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34" name="Rectangle 33">
            <a:extLst>
              <a:ext uri="{FF2B5EF4-FFF2-40B4-BE49-F238E27FC236}">
                <a16:creationId xmlns:a16="http://schemas.microsoft.com/office/drawing/2014/main" id="{DCDA41AA-C660-B10C-0E56-B6422CF5636E}"/>
              </a:ext>
            </a:extLst>
          </p:cNvPr>
          <p:cNvSpPr/>
          <p:nvPr userDrawn="1"/>
        </p:nvSpPr>
        <p:spPr>
          <a:xfrm>
            <a:off x="3431696" y="1234782"/>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19">
            <a:extLst>
              <a:ext uri="{FF2B5EF4-FFF2-40B4-BE49-F238E27FC236}">
                <a16:creationId xmlns:a16="http://schemas.microsoft.com/office/drawing/2014/main" id="{4C735058-EB3C-A31E-B5A9-BD4A7289A394}"/>
              </a:ext>
            </a:extLst>
          </p:cNvPr>
          <p:cNvSpPr>
            <a:spLocks noGrp="1"/>
          </p:cNvSpPr>
          <p:nvPr>
            <p:ph type="body" sz="quarter" idx="22" hasCustomPrompt="1"/>
          </p:nvPr>
        </p:nvSpPr>
        <p:spPr>
          <a:xfrm>
            <a:off x="3693248" y="1581989"/>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36" name="Text Placeholder 19">
            <a:extLst>
              <a:ext uri="{FF2B5EF4-FFF2-40B4-BE49-F238E27FC236}">
                <a16:creationId xmlns:a16="http://schemas.microsoft.com/office/drawing/2014/main" id="{E1E35095-8FE3-91BD-0E30-E40F5EC8C0BA}"/>
              </a:ext>
            </a:extLst>
          </p:cNvPr>
          <p:cNvSpPr>
            <a:spLocks noGrp="1"/>
          </p:cNvSpPr>
          <p:nvPr>
            <p:ph type="body" sz="quarter" idx="23" hasCustomPrompt="1"/>
          </p:nvPr>
        </p:nvSpPr>
        <p:spPr>
          <a:xfrm>
            <a:off x="3544089" y="2548002"/>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37" name="Rectangle 36">
            <a:extLst>
              <a:ext uri="{FF2B5EF4-FFF2-40B4-BE49-F238E27FC236}">
                <a16:creationId xmlns:a16="http://schemas.microsoft.com/office/drawing/2014/main" id="{1ECE18E1-FFBD-E7F7-7236-B7FD3E64E85F}"/>
              </a:ext>
            </a:extLst>
          </p:cNvPr>
          <p:cNvSpPr/>
          <p:nvPr userDrawn="1"/>
        </p:nvSpPr>
        <p:spPr>
          <a:xfrm>
            <a:off x="6161133" y="1234782"/>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9">
            <a:extLst>
              <a:ext uri="{FF2B5EF4-FFF2-40B4-BE49-F238E27FC236}">
                <a16:creationId xmlns:a16="http://schemas.microsoft.com/office/drawing/2014/main" id="{51D54EB6-C2EA-5309-42DA-E9F2B21B7103}"/>
              </a:ext>
            </a:extLst>
          </p:cNvPr>
          <p:cNvSpPr>
            <a:spLocks noGrp="1"/>
          </p:cNvSpPr>
          <p:nvPr>
            <p:ph type="body" sz="quarter" idx="24" hasCustomPrompt="1"/>
          </p:nvPr>
        </p:nvSpPr>
        <p:spPr>
          <a:xfrm>
            <a:off x="6422685" y="1581989"/>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39" name="Text Placeholder 19">
            <a:extLst>
              <a:ext uri="{FF2B5EF4-FFF2-40B4-BE49-F238E27FC236}">
                <a16:creationId xmlns:a16="http://schemas.microsoft.com/office/drawing/2014/main" id="{0254F438-0D5E-76D6-2C06-EF875965E702}"/>
              </a:ext>
            </a:extLst>
          </p:cNvPr>
          <p:cNvSpPr>
            <a:spLocks noGrp="1"/>
          </p:cNvSpPr>
          <p:nvPr>
            <p:ph type="body" sz="quarter" idx="25" hasCustomPrompt="1"/>
          </p:nvPr>
        </p:nvSpPr>
        <p:spPr>
          <a:xfrm>
            <a:off x="6273526" y="2548002"/>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40" name="Rectangle 39">
            <a:extLst>
              <a:ext uri="{FF2B5EF4-FFF2-40B4-BE49-F238E27FC236}">
                <a16:creationId xmlns:a16="http://schemas.microsoft.com/office/drawing/2014/main" id="{40F44BD1-B9E2-7B4D-2CF5-3CE29875EEB5}"/>
              </a:ext>
            </a:extLst>
          </p:cNvPr>
          <p:cNvSpPr/>
          <p:nvPr userDrawn="1"/>
        </p:nvSpPr>
        <p:spPr>
          <a:xfrm>
            <a:off x="8914634" y="1234782"/>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9">
            <a:extLst>
              <a:ext uri="{FF2B5EF4-FFF2-40B4-BE49-F238E27FC236}">
                <a16:creationId xmlns:a16="http://schemas.microsoft.com/office/drawing/2014/main" id="{CACEECAC-C300-B1B4-6553-61F7F8066547}"/>
              </a:ext>
            </a:extLst>
          </p:cNvPr>
          <p:cNvSpPr>
            <a:spLocks noGrp="1"/>
          </p:cNvSpPr>
          <p:nvPr>
            <p:ph type="body" sz="quarter" idx="26" hasCustomPrompt="1"/>
          </p:nvPr>
        </p:nvSpPr>
        <p:spPr>
          <a:xfrm>
            <a:off x="9176186" y="1581989"/>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42" name="Text Placeholder 19">
            <a:extLst>
              <a:ext uri="{FF2B5EF4-FFF2-40B4-BE49-F238E27FC236}">
                <a16:creationId xmlns:a16="http://schemas.microsoft.com/office/drawing/2014/main" id="{6B4E7C3E-47BB-1D0D-AD0B-A0759F778976}"/>
              </a:ext>
            </a:extLst>
          </p:cNvPr>
          <p:cNvSpPr>
            <a:spLocks noGrp="1"/>
          </p:cNvSpPr>
          <p:nvPr>
            <p:ph type="body" sz="quarter" idx="27" hasCustomPrompt="1"/>
          </p:nvPr>
        </p:nvSpPr>
        <p:spPr>
          <a:xfrm>
            <a:off x="9027027" y="2548002"/>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43" name="Rectangle 42">
            <a:extLst>
              <a:ext uri="{FF2B5EF4-FFF2-40B4-BE49-F238E27FC236}">
                <a16:creationId xmlns:a16="http://schemas.microsoft.com/office/drawing/2014/main" id="{D2E7E5CB-D04F-9DC3-6289-0BFD2E739670}"/>
              </a:ext>
            </a:extLst>
          </p:cNvPr>
          <p:cNvSpPr/>
          <p:nvPr userDrawn="1"/>
        </p:nvSpPr>
        <p:spPr>
          <a:xfrm>
            <a:off x="718688" y="3541614"/>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9">
            <a:extLst>
              <a:ext uri="{FF2B5EF4-FFF2-40B4-BE49-F238E27FC236}">
                <a16:creationId xmlns:a16="http://schemas.microsoft.com/office/drawing/2014/main" id="{25CBF928-AC32-6C3E-40AD-4FB820898206}"/>
              </a:ext>
            </a:extLst>
          </p:cNvPr>
          <p:cNvSpPr>
            <a:spLocks noGrp="1"/>
          </p:cNvSpPr>
          <p:nvPr>
            <p:ph type="body" sz="quarter" idx="28" hasCustomPrompt="1"/>
          </p:nvPr>
        </p:nvSpPr>
        <p:spPr>
          <a:xfrm>
            <a:off x="980240" y="3888821"/>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45" name="Text Placeholder 19">
            <a:extLst>
              <a:ext uri="{FF2B5EF4-FFF2-40B4-BE49-F238E27FC236}">
                <a16:creationId xmlns:a16="http://schemas.microsoft.com/office/drawing/2014/main" id="{5791EA2C-7936-1583-6A8D-44B784307CFF}"/>
              </a:ext>
            </a:extLst>
          </p:cNvPr>
          <p:cNvSpPr>
            <a:spLocks noGrp="1"/>
          </p:cNvSpPr>
          <p:nvPr>
            <p:ph type="body" sz="quarter" idx="29" hasCustomPrompt="1"/>
          </p:nvPr>
        </p:nvSpPr>
        <p:spPr>
          <a:xfrm>
            <a:off x="831081" y="4854834"/>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46" name="Rectangle 45">
            <a:extLst>
              <a:ext uri="{FF2B5EF4-FFF2-40B4-BE49-F238E27FC236}">
                <a16:creationId xmlns:a16="http://schemas.microsoft.com/office/drawing/2014/main" id="{81345F8C-5D08-FB79-0CE2-4F9647C3594B}"/>
              </a:ext>
            </a:extLst>
          </p:cNvPr>
          <p:cNvSpPr/>
          <p:nvPr userDrawn="1"/>
        </p:nvSpPr>
        <p:spPr>
          <a:xfrm>
            <a:off x="3422875" y="3541614"/>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19">
            <a:extLst>
              <a:ext uri="{FF2B5EF4-FFF2-40B4-BE49-F238E27FC236}">
                <a16:creationId xmlns:a16="http://schemas.microsoft.com/office/drawing/2014/main" id="{D05EFBAE-17E2-0417-974E-C8D47D9B494B}"/>
              </a:ext>
            </a:extLst>
          </p:cNvPr>
          <p:cNvSpPr>
            <a:spLocks noGrp="1"/>
          </p:cNvSpPr>
          <p:nvPr>
            <p:ph type="body" sz="quarter" idx="30" hasCustomPrompt="1"/>
          </p:nvPr>
        </p:nvSpPr>
        <p:spPr>
          <a:xfrm>
            <a:off x="3684427" y="3888821"/>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48" name="Text Placeholder 19">
            <a:extLst>
              <a:ext uri="{FF2B5EF4-FFF2-40B4-BE49-F238E27FC236}">
                <a16:creationId xmlns:a16="http://schemas.microsoft.com/office/drawing/2014/main" id="{23F3EBBE-4C07-CA41-2978-21D76ED4658A}"/>
              </a:ext>
            </a:extLst>
          </p:cNvPr>
          <p:cNvSpPr>
            <a:spLocks noGrp="1"/>
          </p:cNvSpPr>
          <p:nvPr>
            <p:ph type="body" sz="quarter" idx="31" hasCustomPrompt="1"/>
          </p:nvPr>
        </p:nvSpPr>
        <p:spPr>
          <a:xfrm>
            <a:off x="3535268" y="4854834"/>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49" name="Rectangle 48">
            <a:extLst>
              <a:ext uri="{FF2B5EF4-FFF2-40B4-BE49-F238E27FC236}">
                <a16:creationId xmlns:a16="http://schemas.microsoft.com/office/drawing/2014/main" id="{892DD11D-6B4D-0016-ED51-3A7E5318ECEA}"/>
              </a:ext>
            </a:extLst>
          </p:cNvPr>
          <p:cNvSpPr/>
          <p:nvPr userDrawn="1"/>
        </p:nvSpPr>
        <p:spPr>
          <a:xfrm>
            <a:off x="6152312" y="3541614"/>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9">
            <a:extLst>
              <a:ext uri="{FF2B5EF4-FFF2-40B4-BE49-F238E27FC236}">
                <a16:creationId xmlns:a16="http://schemas.microsoft.com/office/drawing/2014/main" id="{93D01C85-6469-4BA0-A151-BBB5B53C460A}"/>
              </a:ext>
            </a:extLst>
          </p:cNvPr>
          <p:cNvSpPr>
            <a:spLocks noGrp="1"/>
          </p:cNvSpPr>
          <p:nvPr>
            <p:ph type="body" sz="quarter" idx="32" hasCustomPrompt="1"/>
          </p:nvPr>
        </p:nvSpPr>
        <p:spPr>
          <a:xfrm>
            <a:off x="6413864" y="3888821"/>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51" name="Text Placeholder 19">
            <a:extLst>
              <a:ext uri="{FF2B5EF4-FFF2-40B4-BE49-F238E27FC236}">
                <a16:creationId xmlns:a16="http://schemas.microsoft.com/office/drawing/2014/main" id="{A966580D-5974-6C83-905A-85A6F64E9FDF}"/>
              </a:ext>
            </a:extLst>
          </p:cNvPr>
          <p:cNvSpPr>
            <a:spLocks noGrp="1"/>
          </p:cNvSpPr>
          <p:nvPr>
            <p:ph type="body" sz="quarter" idx="33" hasCustomPrompt="1"/>
          </p:nvPr>
        </p:nvSpPr>
        <p:spPr>
          <a:xfrm>
            <a:off x="6264705" y="4854834"/>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52" name="Rectangle 51">
            <a:extLst>
              <a:ext uri="{FF2B5EF4-FFF2-40B4-BE49-F238E27FC236}">
                <a16:creationId xmlns:a16="http://schemas.microsoft.com/office/drawing/2014/main" id="{90384FA7-912B-545E-CDD3-CED7133CB9CB}"/>
              </a:ext>
            </a:extLst>
          </p:cNvPr>
          <p:cNvSpPr/>
          <p:nvPr userDrawn="1"/>
        </p:nvSpPr>
        <p:spPr>
          <a:xfrm>
            <a:off x="8905813" y="3541614"/>
            <a:ext cx="2604342" cy="2194218"/>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9">
            <a:extLst>
              <a:ext uri="{FF2B5EF4-FFF2-40B4-BE49-F238E27FC236}">
                <a16:creationId xmlns:a16="http://schemas.microsoft.com/office/drawing/2014/main" id="{74C28054-0705-92A2-5AB6-CFA68A73E51B}"/>
              </a:ext>
            </a:extLst>
          </p:cNvPr>
          <p:cNvSpPr>
            <a:spLocks noGrp="1"/>
          </p:cNvSpPr>
          <p:nvPr>
            <p:ph type="body" sz="quarter" idx="34" hasCustomPrompt="1"/>
          </p:nvPr>
        </p:nvSpPr>
        <p:spPr>
          <a:xfrm>
            <a:off x="9167365" y="3888821"/>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54" name="Text Placeholder 19">
            <a:extLst>
              <a:ext uri="{FF2B5EF4-FFF2-40B4-BE49-F238E27FC236}">
                <a16:creationId xmlns:a16="http://schemas.microsoft.com/office/drawing/2014/main" id="{D3525459-2FE8-4B99-17E7-E141F6AEE189}"/>
              </a:ext>
            </a:extLst>
          </p:cNvPr>
          <p:cNvSpPr>
            <a:spLocks noGrp="1"/>
          </p:cNvSpPr>
          <p:nvPr>
            <p:ph type="body" sz="quarter" idx="35" hasCustomPrompt="1"/>
          </p:nvPr>
        </p:nvSpPr>
        <p:spPr>
          <a:xfrm>
            <a:off x="9018206" y="4854834"/>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Tree>
    <p:extLst>
      <p:ext uri="{BB962C8B-B14F-4D97-AF65-F5344CB8AC3E}">
        <p14:creationId xmlns:p14="http://schemas.microsoft.com/office/powerpoint/2010/main" val="1337212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Content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8" name="Content Placeholder 7">
            <a:extLst>
              <a:ext uri="{FF2B5EF4-FFF2-40B4-BE49-F238E27FC236}">
                <a16:creationId xmlns:a16="http://schemas.microsoft.com/office/drawing/2014/main" id="{F9558414-68AC-3933-E196-88DCE9D5390D}"/>
              </a:ext>
            </a:extLst>
          </p:cNvPr>
          <p:cNvSpPr>
            <a:spLocks noGrp="1"/>
          </p:cNvSpPr>
          <p:nvPr>
            <p:ph sz="quarter" idx="13"/>
          </p:nvPr>
        </p:nvSpPr>
        <p:spPr>
          <a:xfrm>
            <a:off x="546100" y="1419225"/>
            <a:ext cx="11041063" cy="4403725"/>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409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ACEE0E1-C15A-9D07-D712-6750D4B57422}"/>
              </a:ext>
            </a:extLst>
          </p:cNvPr>
          <p:cNvSpPr>
            <a:spLocks noGrp="1"/>
          </p:cNvSpPr>
          <p:nvPr>
            <p:ph type="pic" idx="1"/>
          </p:nvPr>
        </p:nvSpPr>
        <p:spPr>
          <a:xfrm>
            <a:off x="6347696" y="493774"/>
            <a:ext cx="5844304" cy="5608919"/>
          </a:xfr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a:extLst>
              <a:ext uri="{FF2B5EF4-FFF2-40B4-BE49-F238E27FC236}">
                <a16:creationId xmlns:a16="http://schemas.microsoft.com/office/drawing/2014/main" id="{F4DB1B52-0629-FE9A-303F-DA21A75717DF}"/>
              </a:ext>
            </a:extLst>
          </p:cNvPr>
          <p:cNvSpPr/>
          <p:nvPr userDrawn="1"/>
        </p:nvSpPr>
        <p:spPr>
          <a:xfrm>
            <a:off x="0" y="1"/>
            <a:ext cx="5229085"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D56772E-9561-A4DE-0E14-71033BF71FBE}"/>
              </a:ext>
            </a:extLst>
          </p:cNvPr>
          <p:cNvSpPr/>
          <p:nvPr userDrawn="1"/>
        </p:nvSpPr>
        <p:spPr>
          <a:xfrm>
            <a:off x="0" y="1"/>
            <a:ext cx="5229085"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F921C87-24F3-FF7F-3998-4FEEA1D2A372}"/>
              </a:ext>
            </a:extLst>
          </p:cNvPr>
          <p:cNvSpPr txBox="1"/>
          <p:nvPr userDrawn="1"/>
        </p:nvSpPr>
        <p:spPr>
          <a:xfrm>
            <a:off x="203105" y="4526289"/>
            <a:ext cx="3123034" cy="326756"/>
          </a:xfrm>
          <a:prstGeom prst="rect">
            <a:avLst/>
          </a:prstGeom>
          <a:noFill/>
        </p:spPr>
        <p:txBody>
          <a:bodyPr wrap="none" lIns="91440" tIns="45720" rIns="91440" bIns="45720" rtlCol="0">
            <a:spAutoFit/>
          </a:bodyPr>
          <a:lstStyle/>
          <a:p>
            <a:pPr>
              <a:lnSpc>
                <a:spcPct val="120000"/>
              </a:lnSpc>
            </a:pPr>
            <a:r>
              <a:rPr lang="en-US" sz="1400" b="1" dirty="0">
                <a:solidFill>
                  <a:schemeClr val="bg1"/>
                </a:solidFill>
                <a:latin typeface="Arial Nova Light" panose="020B0304020202020204" pitchFamily="34" charset="0"/>
                <a:ea typeface="Open Sans" panose="020B0606030504020204" pitchFamily="34" charset="0"/>
                <a:cs typeface="Segoe UI Light" panose="020B0502040204020203" pitchFamily="34" charset="0"/>
              </a:rPr>
              <a:t>303.000.0000 D | hfulfrost@f3law.com</a:t>
            </a:r>
          </a:p>
        </p:txBody>
      </p:sp>
      <p:sp>
        <p:nvSpPr>
          <p:cNvPr id="7" name="Rectangle 6">
            <a:extLst>
              <a:ext uri="{FF2B5EF4-FFF2-40B4-BE49-F238E27FC236}">
                <a16:creationId xmlns:a16="http://schemas.microsoft.com/office/drawing/2014/main" id="{EC4283DB-A2E5-5342-CDBF-3A7625BE4002}"/>
              </a:ext>
            </a:extLst>
          </p:cNvPr>
          <p:cNvSpPr/>
          <p:nvPr userDrawn="1"/>
        </p:nvSpPr>
        <p:spPr>
          <a:xfrm>
            <a:off x="741567" y="0"/>
            <a:ext cx="7213195" cy="5287413"/>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96B0815-A6DF-0434-A4E4-EAE34DD19B69}"/>
              </a:ext>
            </a:extLst>
          </p:cNvPr>
          <p:cNvSpPr/>
          <p:nvPr userDrawn="1"/>
        </p:nvSpPr>
        <p:spPr>
          <a:xfrm>
            <a:off x="82296" y="384048"/>
            <a:ext cx="2528148" cy="111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25ACBB5-2DA8-AA5E-F72D-FA29917BE5F6}"/>
              </a:ext>
            </a:extLst>
          </p:cNvPr>
          <p:cNvPicPr>
            <a:picLocks noChangeAspect="1"/>
          </p:cNvPicPr>
          <p:nvPr userDrawn="1"/>
        </p:nvPicPr>
        <p:blipFill>
          <a:blip r:embed="rId2"/>
          <a:srcRect t="22551" b="22551"/>
          <a:stretch/>
        </p:blipFill>
        <p:spPr>
          <a:xfrm>
            <a:off x="14564" y="501043"/>
            <a:ext cx="2641601" cy="890209"/>
          </a:xfrm>
          <a:prstGeom prst="rect">
            <a:avLst/>
          </a:prstGeom>
        </p:spPr>
      </p:pic>
      <p:sp>
        <p:nvSpPr>
          <p:cNvPr id="10" name="Rectangle 9">
            <a:extLst>
              <a:ext uri="{FF2B5EF4-FFF2-40B4-BE49-F238E27FC236}">
                <a16:creationId xmlns:a16="http://schemas.microsoft.com/office/drawing/2014/main" id="{FADDA5B9-736C-D725-D95B-C2FEBC591A44}"/>
              </a:ext>
            </a:extLst>
          </p:cNvPr>
          <p:cNvSpPr/>
          <p:nvPr userDrawn="1"/>
        </p:nvSpPr>
        <p:spPr>
          <a:xfrm>
            <a:off x="1719073" y="4660979"/>
            <a:ext cx="8200688" cy="2068149"/>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green rectangle&#10;&#10;Description automatically generated">
            <a:extLst>
              <a:ext uri="{FF2B5EF4-FFF2-40B4-BE49-F238E27FC236}">
                <a16:creationId xmlns:a16="http://schemas.microsoft.com/office/drawing/2014/main" id="{C9D43A9F-5BAF-DFB1-1F8E-09FE6A8FA332}"/>
              </a:ext>
            </a:extLst>
          </p:cNvPr>
          <p:cNvPicPr>
            <a:picLocks noChangeAspect="1"/>
          </p:cNvPicPr>
          <p:nvPr userDrawn="1"/>
        </p:nvPicPr>
        <p:blipFill>
          <a:blip r:embed="rId3"/>
          <a:stretch>
            <a:fillRect/>
          </a:stretch>
        </p:blipFill>
        <p:spPr>
          <a:xfrm rot="10800000">
            <a:off x="2220072" y="128872"/>
            <a:ext cx="704607" cy="1648696"/>
          </a:xfrm>
          <a:prstGeom prst="rect">
            <a:avLst/>
          </a:prstGeom>
        </p:spPr>
      </p:pic>
      <p:sp>
        <p:nvSpPr>
          <p:cNvPr id="12" name="Text Placeholder 3">
            <a:extLst>
              <a:ext uri="{FF2B5EF4-FFF2-40B4-BE49-F238E27FC236}">
                <a16:creationId xmlns:a16="http://schemas.microsoft.com/office/drawing/2014/main" id="{A2D0A705-BD83-14C1-7CBE-44DF728262DD}"/>
              </a:ext>
            </a:extLst>
          </p:cNvPr>
          <p:cNvSpPr>
            <a:spLocks noGrp="1"/>
          </p:cNvSpPr>
          <p:nvPr>
            <p:ph type="body" sz="half" idx="2" hasCustomPrompt="1"/>
          </p:nvPr>
        </p:nvSpPr>
        <p:spPr>
          <a:xfrm>
            <a:off x="938793" y="2229771"/>
            <a:ext cx="6467791" cy="480060"/>
          </a:xfrm>
        </p:spPr>
        <p:txBody>
          <a:bodyPr>
            <a:normAutofit/>
          </a:bodyPr>
          <a:lstStyle>
            <a:lvl1pPr marL="0" indent="0">
              <a:buNone/>
              <a:defRPr sz="160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CLIENT NAME</a:t>
            </a:r>
          </a:p>
        </p:txBody>
      </p:sp>
      <p:sp>
        <p:nvSpPr>
          <p:cNvPr id="13" name="Title 1">
            <a:extLst>
              <a:ext uri="{FF2B5EF4-FFF2-40B4-BE49-F238E27FC236}">
                <a16:creationId xmlns:a16="http://schemas.microsoft.com/office/drawing/2014/main" id="{FF2F5998-7236-EB6F-F35C-DD7BDE6698EA}"/>
              </a:ext>
            </a:extLst>
          </p:cNvPr>
          <p:cNvSpPr>
            <a:spLocks noGrp="1"/>
          </p:cNvSpPr>
          <p:nvPr>
            <p:ph type="title" hasCustomPrompt="1"/>
          </p:nvPr>
        </p:nvSpPr>
        <p:spPr>
          <a:xfrm>
            <a:off x="912610" y="2919103"/>
            <a:ext cx="6467792" cy="655320"/>
          </a:xfrm>
        </p:spPr>
        <p:txBody>
          <a:bodyPr anchor="t" anchorCtr="0">
            <a:noAutofit/>
          </a:bodyPr>
          <a:lstStyle>
            <a:lvl1pPr>
              <a:defRPr sz="3600">
                <a:solidFill>
                  <a:schemeClr val="bg1"/>
                </a:solidFill>
                <a:latin typeface="Arial Nova" panose="020B0504020202020204" pitchFamily="34" charset="0"/>
              </a:defRPr>
            </a:lvl1pPr>
          </a:lstStyle>
          <a:p>
            <a:r>
              <a:rPr lang="en-US" dirty="0"/>
              <a:t>Click to edit presentation title</a:t>
            </a:r>
          </a:p>
        </p:txBody>
      </p:sp>
      <p:sp>
        <p:nvSpPr>
          <p:cNvPr id="14" name="Text Placeholder 3">
            <a:extLst>
              <a:ext uri="{FF2B5EF4-FFF2-40B4-BE49-F238E27FC236}">
                <a16:creationId xmlns:a16="http://schemas.microsoft.com/office/drawing/2014/main" id="{723E81E6-2D0C-AC4A-2133-1FA49A910A3C}"/>
              </a:ext>
            </a:extLst>
          </p:cNvPr>
          <p:cNvSpPr>
            <a:spLocks noGrp="1"/>
          </p:cNvSpPr>
          <p:nvPr>
            <p:ph type="body" sz="half" idx="10" hasCustomPrompt="1"/>
          </p:nvPr>
        </p:nvSpPr>
        <p:spPr>
          <a:xfrm>
            <a:off x="2025434" y="5103276"/>
            <a:ext cx="3436942" cy="368273"/>
          </a:xfrm>
        </p:spPr>
        <p:txBody>
          <a:bodyPr>
            <a:normAutofit/>
          </a:bodyPr>
          <a:lstStyle>
            <a:lvl1pPr marL="0" indent="0">
              <a:buNone/>
              <a:defRPr sz="18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15" name="Text Placeholder 3">
            <a:extLst>
              <a:ext uri="{FF2B5EF4-FFF2-40B4-BE49-F238E27FC236}">
                <a16:creationId xmlns:a16="http://schemas.microsoft.com/office/drawing/2014/main" id="{ECE61414-7C84-8413-CACE-59CA581BBBEA}"/>
              </a:ext>
            </a:extLst>
          </p:cNvPr>
          <p:cNvSpPr>
            <a:spLocks noGrp="1"/>
          </p:cNvSpPr>
          <p:nvPr>
            <p:ph type="body" sz="half" idx="11" hasCustomPrompt="1"/>
          </p:nvPr>
        </p:nvSpPr>
        <p:spPr>
          <a:xfrm>
            <a:off x="2025434" y="5658064"/>
            <a:ext cx="3436942" cy="368273"/>
          </a:xfrm>
        </p:spPr>
        <p:txBody>
          <a:bodyPr>
            <a:normAutofit/>
          </a:bodyPr>
          <a:lstStyle>
            <a:lvl1pPr marL="0" indent="0">
              <a:buNone/>
              <a:defRPr sz="14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CONTACT INFORMATION</a:t>
            </a:r>
          </a:p>
        </p:txBody>
      </p:sp>
      <p:sp>
        <p:nvSpPr>
          <p:cNvPr id="16" name="Text Placeholder 3">
            <a:extLst>
              <a:ext uri="{FF2B5EF4-FFF2-40B4-BE49-F238E27FC236}">
                <a16:creationId xmlns:a16="http://schemas.microsoft.com/office/drawing/2014/main" id="{8DDB08C1-357F-2B15-4BF4-B894C57701ED}"/>
              </a:ext>
            </a:extLst>
          </p:cNvPr>
          <p:cNvSpPr>
            <a:spLocks noGrp="1"/>
          </p:cNvSpPr>
          <p:nvPr>
            <p:ph type="body" sz="half" idx="12" hasCustomPrompt="1"/>
          </p:nvPr>
        </p:nvSpPr>
        <p:spPr>
          <a:xfrm>
            <a:off x="6060754" y="5094621"/>
            <a:ext cx="3436942" cy="368273"/>
          </a:xfrm>
        </p:spPr>
        <p:txBody>
          <a:bodyPr>
            <a:normAutofit/>
          </a:bodyPr>
          <a:lstStyle>
            <a:lvl1pPr marL="0" indent="0">
              <a:buNone/>
              <a:defRPr sz="18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17" name="Text Placeholder 3">
            <a:extLst>
              <a:ext uri="{FF2B5EF4-FFF2-40B4-BE49-F238E27FC236}">
                <a16:creationId xmlns:a16="http://schemas.microsoft.com/office/drawing/2014/main" id="{F673DB1C-27D1-61FD-CDEE-BA9DA2036EEE}"/>
              </a:ext>
            </a:extLst>
          </p:cNvPr>
          <p:cNvSpPr>
            <a:spLocks noGrp="1"/>
          </p:cNvSpPr>
          <p:nvPr>
            <p:ph type="body" sz="half" idx="13" hasCustomPrompt="1"/>
          </p:nvPr>
        </p:nvSpPr>
        <p:spPr>
          <a:xfrm>
            <a:off x="6060754" y="5649409"/>
            <a:ext cx="3436942" cy="368273"/>
          </a:xfrm>
        </p:spPr>
        <p:txBody>
          <a:bodyPr>
            <a:normAutofit/>
          </a:bodyPr>
          <a:lstStyle>
            <a:lvl1pPr marL="0" indent="0">
              <a:buNone/>
              <a:defRPr sz="1400" b="0" i="0">
                <a:solidFill>
                  <a:schemeClr val="tx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CONTACT INFORMATION</a:t>
            </a:r>
          </a:p>
        </p:txBody>
      </p:sp>
    </p:spTree>
    <p:extLst>
      <p:ext uri="{BB962C8B-B14F-4D97-AF65-F5344CB8AC3E}">
        <p14:creationId xmlns:p14="http://schemas.microsoft.com/office/powerpoint/2010/main" val="2193723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8" name="Content Placeholder 7">
            <a:extLst>
              <a:ext uri="{FF2B5EF4-FFF2-40B4-BE49-F238E27FC236}">
                <a16:creationId xmlns:a16="http://schemas.microsoft.com/office/drawing/2014/main" id="{0D3B8D79-A72B-ADBA-0D6D-D90B344B2F34}"/>
              </a:ext>
            </a:extLst>
          </p:cNvPr>
          <p:cNvSpPr>
            <a:spLocks noGrp="1"/>
          </p:cNvSpPr>
          <p:nvPr>
            <p:ph sz="quarter" idx="13"/>
          </p:nvPr>
        </p:nvSpPr>
        <p:spPr>
          <a:xfrm>
            <a:off x="546101" y="1419225"/>
            <a:ext cx="5229058" cy="4403725"/>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675FB1E8-51DC-0CB4-7946-934549601A75}"/>
              </a:ext>
            </a:extLst>
          </p:cNvPr>
          <p:cNvSpPr>
            <a:spLocks noGrp="1"/>
          </p:cNvSpPr>
          <p:nvPr>
            <p:ph sz="quarter" idx="14"/>
          </p:nvPr>
        </p:nvSpPr>
        <p:spPr>
          <a:xfrm>
            <a:off x="6533147" y="1426745"/>
            <a:ext cx="5112755" cy="4403725"/>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614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8" name="Content Placeholder 7">
            <a:extLst>
              <a:ext uri="{FF2B5EF4-FFF2-40B4-BE49-F238E27FC236}">
                <a16:creationId xmlns:a16="http://schemas.microsoft.com/office/drawing/2014/main" id="{0D3B8D79-A72B-ADBA-0D6D-D90B344B2F34}"/>
              </a:ext>
            </a:extLst>
          </p:cNvPr>
          <p:cNvSpPr>
            <a:spLocks noGrp="1"/>
          </p:cNvSpPr>
          <p:nvPr>
            <p:ph sz="quarter" idx="13"/>
          </p:nvPr>
        </p:nvSpPr>
        <p:spPr>
          <a:xfrm>
            <a:off x="546101" y="1419225"/>
            <a:ext cx="3328067" cy="4403725"/>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7">
            <a:extLst>
              <a:ext uri="{FF2B5EF4-FFF2-40B4-BE49-F238E27FC236}">
                <a16:creationId xmlns:a16="http://schemas.microsoft.com/office/drawing/2014/main" id="{8C33F5F5-87E3-CA35-8B7F-731DF1901907}"/>
              </a:ext>
            </a:extLst>
          </p:cNvPr>
          <p:cNvSpPr>
            <a:spLocks noGrp="1"/>
          </p:cNvSpPr>
          <p:nvPr>
            <p:ph sz="quarter" idx="14"/>
          </p:nvPr>
        </p:nvSpPr>
        <p:spPr>
          <a:xfrm>
            <a:off x="4430967" y="1419224"/>
            <a:ext cx="3328067" cy="4403725"/>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7">
            <a:extLst>
              <a:ext uri="{FF2B5EF4-FFF2-40B4-BE49-F238E27FC236}">
                <a16:creationId xmlns:a16="http://schemas.microsoft.com/office/drawing/2014/main" id="{5547640D-6C83-575D-F7B6-02233B59A7AC}"/>
              </a:ext>
            </a:extLst>
          </p:cNvPr>
          <p:cNvSpPr>
            <a:spLocks noGrp="1"/>
          </p:cNvSpPr>
          <p:nvPr>
            <p:ph sz="quarter" idx="15"/>
          </p:nvPr>
        </p:nvSpPr>
        <p:spPr>
          <a:xfrm>
            <a:off x="8258343" y="1419225"/>
            <a:ext cx="3328067" cy="4403725"/>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6399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ntent (Purp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6174EB-C59A-EFAD-F546-E8DC003F9A2E}"/>
              </a:ext>
            </a:extLst>
          </p:cNvPr>
          <p:cNvSpPr/>
          <p:nvPr userDrawn="1"/>
        </p:nvSpPr>
        <p:spPr>
          <a:xfrm>
            <a:off x="7954392" y="0"/>
            <a:ext cx="4237608" cy="6805376"/>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white logo&#10;&#10;Description automatically generated">
            <a:extLst>
              <a:ext uri="{FF2B5EF4-FFF2-40B4-BE49-F238E27FC236}">
                <a16:creationId xmlns:a16="http://schemas.microsoft.com/office/drawing/2014/main" id="{26CAC79F-50F3-C21A-131C-04A6856DCF53}"/>
              </a:ext>
            </a:extLst>
          </p:cNvPr>
          <p:cNvPicPr>
            <a:picLocks noChangeAspect="1"/>
          </p:cNvPicPr>
          <p:nvPr userDrawn="1"/>
        </p:nvPicPr>
        <p:blipFill rotWithShape="1">
          <a:blip r:embed="rId2">
            <a:alphaModFix amt="14000"/>
          </a:blip>
          <a:srcRect l="10123" t="32233" r="74279" b="40094"/>
          <a:stretch/>
        </p:blipFill>
        <p:spPr>
          <a:xfrm>
            <a:off x="9694411" y="4137153"/>
            <a:ext cx="2497589" cy="2720847"/>
          </a:xfrm>
          <a:prstGeom prst="rect">
            <a:avLst/>
          </a:prstGeom>
        </p:spPr>
      </p:pic>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115" cy="680506"/>
          </a:xfrm>
        </p:spPr>
        <p:txBody>
          <a:bodyPr/>
          <a:lstStyle>
            <a:lvl1pPr>
              <a:defRPr/>
            </a:lvl1pPr>
          </a:lstStyle>
          <a:p>
            <a:r>
              <a:rPr lang="en-US" dirty="0"/>
              <a:t>Click to edit page title</a:t>
            </a:r>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8" name="Content Placeholder 7">
            <a:extLst>
              <a:ext uri="{FF2B5EF4-FFF2-40B4-BE49-F238E27FC236}">
                <a16:creationId xmlns:a16="http://schemas.microsoft.com/office/drawing/2014/main" id="{F9558414-68AC-3933-E196-88DCE9D5390D}"/>
              </a:ext>
            </a:extLst>
          </p:cNvPr>
          <p:cNvSpPr>
            <a:spLocks noGrp="1"/>
          </p:cNvSpPr>
          <p:nvPr>
            <p:ph sz="quarter" idx="13"/>
          </p:nvPr>
        </p:nvSpPr>
        <p:spPr>
          <a:xfrm>
            <a:off x="546101" y="1419225"/>
            <a:ext cx="6987464" cy="4804154"/>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black and white logo&#10;&#10;Description automatically generated">
            <a:extLst>
              <a:ext uri="{FF2B5EF4-FFF2-40B4-BE49-F238E27FC236}">
                <a16:creationId xmlns:a16="http://schemas.microsoft.com/office/drawing/2014/main" id="{67BED4EA-BFF9-1BD4-7BDA-9FB1BE45A814}"/>
              </a:ext>
            </a:extLst>
          </p:cNvPr>
          <p:cNvPicPr>
            <a:picLocks noChangeAspect="1"/>
          </p:cNvPicPr>
          <p:nvPr userDrawn="1"/>
        </p:nvPicPr>
        <p:blipFill rotWithShape="1">
          <a:blip r:embed="rId2">
            <a:alphaModFix amt="14000"/>
          </a:blip>
          <a:srcRect l="10123" t="32233" r="74279" b="40094"/>
          <a:stretch/>
        </p:blipFill>
        <p:spPr>
          <a:xfrm rot="10800000">
            <a:off x="7953833" y="-277581"/>
            <a:ext cx="2497589" cy="2720847"/>
          </a:xfrm>
          <a:prstGeom prst="rect">
            <a:avLst/>
          </a:prstGeom>
        </p:spPr>
      </p:pic>
      <p:pic>
        <p:nvPicPr>
          <p:cNvPr id="9" name="Picture 8" descr="A black and white logo&#10;&#10;Description automatically generated">
            <a:extLst>
              <a:ext uri="{FF2B5EF4-FFF2-40B4-BE49-F238E27FC236}">
                <a16:creationId xmlns:a16="http://schemas.microsoft.com/office/drawing/2014/main" id="{106CDC41-E88C-C003-462C-9CC05EA6200A}"/>
              </a:ext>
            </a:extLst>
          </p:cNvPr>
          <p:cNvPicPr>
            <a:picLocks noChangeAspect="1"/>
          </p:cNvPicPr>
          <p:nvPr userDrawn="1"/>
        </p:nvPicPr>
        <p:blipFill rotWithShape="1">
          <a:blip r:embed="rId2">
            <a:alphaModFix amt="14000"/>
          </a:blip>
          <a:srcRect l="10123" t="32233" r="85904" b="33449"/>
          <a:stretch/>
        </p:blipFill>
        <p:spPr>
          <a:xfrm>
            <a:off x="11555801" y="381475"/>
            <a:ext cx="636200" cy="3374204"/>
          </a:xfrm>
          <a:prstGeom prst="rect">
            <a:avLst/>
          </a:prstGeom>
        </p:spPr>
      </p:pic>
      <p:pic>
        <p:nvPicPr>
          <p:cNvPr id="10" name="Picture 9" descr="A black and white logo&#10;&#10;Description automatically generated">
            <a:extLst>
              <a:ext uri="{FF2B5EF4-FFF2-40B4-BE49-F238E27FC236}">
                <a16:creationId xmlns:a16="http://schemas.microsoft.com/office/drawing/2014/main" id="{7F297F33-496A-A00B-291E-244781FDA716}"/>
              </a:ext>
            </a:extLst>
          </p:cNvPr>
          <p:cNvPicPr>
            <a:picLocks noChangeAspect="1"/>
          </p:cNvPicPr>
          <p:nvPr userDrawn="1"/>
        </p:nvPicPr>
        <p:blipFill rotWithShape="1">
          <a:blip r:embed="rId2">
            <a:alphaModFix amt="14000"/>
          </a:blip>
          <a:srcRect l="24168" t="32233" r="69130" b="33449"/>
          <a:stretch/>
        </p:blipFill>
        <p:spPr>
          <a:xfrm>
            <a:off x="7953833" y="2963531"/>
            <a:ext cx="1073078" cy="3374204"/>
          </a:xfrm>
          <a:prstGeom prst="rect">
            <a:avLst/>
          </a:prstGeom>
        </p:spPr>
      </p:pic>
    </p:spTree>
    <p:extLst>
      <p:ext uri="{BB962C8B-B14F-4D97-AF65-F5344CB8AC3E}">
        <p14:creationId xmlns:p14="http://schemas.microsoft.com/office/powerpoint/2010/main" val="4151722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Content (By the Number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6A34C2B-4EC1-D55D-DFCF-5D8BF0BF7938}"/>
              </a:ext>
            </a:extLst>
          </p:cNvPr>
          <p:cNvSpPr/>
          <p:nvPr userDrawn="1"/>
        </p:nvSpPr>
        <p:spPr>
          <a:xfrm>
            <a:off x="7954393" y="54592"/>
            <a:ext cx="4237608" cy="2224585"/>
          </a:xfrm>
          <a:prstGeom prst="rect">
            <a:avLst/>
          </a:prstGeom>
          <a:solidFill>
            <a:srgbClr val="4C2C6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A838818-B84D-602A-15CF-3181CD6E422F}"/>
              </a:ext>
            </a:extLst>
          </p:cNvPr>
          <p:cNvSpPr/>
          <p:nvPr userDrawn="1"/>
        </p:nvSpPr>
        <p:spPr>
          <a:xfrm>
            <a:off x="7954393" y="2306473"/>
            <a:ext cx="4237608" cy="2224585"/>
          </a:xfrm>
          <a:prstGeom prst="rect">
            <a:avLst/>
          </a:prstGeom>
          <a:solidFill>
            <a:srgbClr val="84BD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8F94712-1026-6FF9-5D93-65FB4FCA6AF8}"/>
              </a:ext>
            </a:extLst>
          </p:cNvPr>
          <p:cNvSpPr/>
          <p:nvPr userDrawn="1"/>
        </p:nvSpPr>
        <p:spPr>
          <a:xfrm>
            <a:off x="7954392" y="4558354"/>
            <a:ext cx="4237608" cy="2224585"/>
          </a:xfrm>
          <a:prstGeom prst="rect">
            <a:avLst/>
          </a:prstGeom>
          <a:solidFill>
            <a:srgbClr val="00AB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115" cy="680506"/>
          </a:xfrm>
        </p:spPr>
        <p:txBody>
          <a:bodyPr/>
          <a:lstStyle>
            <a:lvl1pPr>
              <a:defRPr/>
            </a:lvl1pPr>
          </a:lstStyle>
          <a:p>
            <a:r>
              <a:rPr lang="en-US" dirty="0"/>
              <a:t>Click to edit page title</a:t>
            </a:r>
          </a:p>
        </p:txBody>
      </p:sp>
      <p:sp>
        <p:nvSpPr>
          <p:cNvPr id="8" name="Content Placeholder 7">
            <a:extLst>
              <a:ext uri="{FF2B5EF4-FFF2-40B4-BE49-F238E27FC236}">
                <a16:creationId xmlns:a16="http://schemas.microsoft.com/office/drawing/2014/main" id="{F9558414-68AC-3933-E196-88DCE9D5390D}"/>
              </a:ext>
            </a:extLst>
          </p:cNvPr>
          <p:cNvSpPr>
            <a:spLocks noGrp="1"/>
          </p:cNvSpPr>
          <p:nvPr>
            <p:ph sz="quarter" idx="13"/>
          </p:nvPr>
        </p:nvSpPr>
        <p:spPr>
          <a:xfrm>
            <a:off x="546101" y="1419225"/>
            <a:ext cx="6987464" cy="4804154"/>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9">
            <a:extLst>
              <a:ext uri="{FF2B5EF4-FFF2-40B4-BE49-F238E27FC236}">
                <a16:creationId xmlns:a16="http://schemas.microsoft.com/office/drawing/2014/main" id="{87FA36B4-356D-D353-81F5-1162FB051440}"/>
              </a:ext>
            </a:extLst>
          </p:cNvPr>
          <p:cNvSpPr>
            <a:spLocks noGrp="1"/>
          </p:cNvSpPr>
          <p:nvPr>
            <p:ph type="body" sz="quarter" idx="17" hasCustomPrompt="1"/>
          </p:nvPr>
        </p:nvSpPr>
        <p:spPr>
          <a:xfrm>
            <a:off x="8627557" y="347207"/>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12" name="Text Placeholder 19">
            <a:extLst>
              <a:ext uri="{FF2B5EF4-FFF2-40B4-BE49-F238E27FC236}">
                <a16:creationId xmlns:a16="http://schemas.microsoft.com/office/drawing/2014/main" id="{0B7E26C1-654B-E070-ECFA-0C155548B580}"/>
              </a:ext>
            </a:extLst>
          </p:cNvPr>
          <p:cNvSpPr>
            <a:spLocks noGrp="1"/>
          </p:cNvSpPr>
          <p:nvPr>
            <p:ph type="body" sz="quarter" idx="21" hasCustomPrompt="1"/>
          </p:nvPr>
        </p:nvSpPr>
        <p:spPr>
          <a:xfrm>
            <a:off x="9202594" y="1369164"/>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28" name="Text Placeholder 19">
            <a:extLst>
              <a:ext uri="{FF2B5EF4-FFF2-40B4-BE49-F238E27FC236}">
                <a16:creationId xmlns:a16="http://schemas.microsoft.com/office/drawing/2014/main" id="{86F5DF37-9D2F-BC2F-45C0-74C42E58A73D}"/>
              </a:ext>
            </a:extLst>
          </p:cNvPr>
          <p:cNvSpPr>
            <a:spLocks noGrp="1"/>
          </p:cNvSpPr>
          <p:nvPr>
            <p:ph type="body" sz="quarter" idx="22" hasCustomPrompt="1"/>
          </p:nvPr>
        </p:nvSpPr>
        <p:spPr>
          <a:xfrm>
            <a:off x="8627557" y="2666435"/>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29" name="Text Placeholder 19">
            <a:extLst>
              <a:ext uri="{FF2B5EF4-FFF2-40B4-BE49-F238E27FC236}">
                <a16:creationId xmlns:a16="http://schemas.microsoft.com/office/drawing/2014/main" id="{70C1164E-3D41-6DAE-8CE7-4C826AC20690}"/>
              </a:ext>
            </a:extLst>
          </p:cNvPr>
          <p:cNvSpPr>
            <a:spLocks noGrp="1"/>
          </p:cNvSpPr>
          <p:nvPr>
            <p:ph type="body" sz="quarter" idx="23" hasCustomPrompt="1"/>
          </p:nvPr>
        </p:nvSpPr>
        <p:spPr>
          <a:xfrm>
            <a:off x="9202594" y="3688392"/>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
        <p:nvSpPr>
          <p:cNvPr id="30" name="Text Placeholder 19">
            <a:extLst>
              <a:ext uri="{FF2B5EF4-FFF2-40B4-BE49-F238E27FC236}">
                <a16:creationId xmlns:a16="http://schemas.microsoft.com/office/drawing/2014/main" id="{FA805267-8871-CB54-5FC0-B5638E62874B}"/>
              </a:ext>
            </a:extLst>
          </p:cNvPr>
          <p:cNvSpPr>
            <a:spLocks noGrp="1"/>
          </p:cNvSpPr>
          <p:nvPr>
            <p:ph type="body" sz="quarter" idx="24" hasCustomPrompt="1"/>
          </p:nvPr>
        </p:nvSpPr>
        <p:spPr>
          <a:xfrm>
            <a:off x="8627557" y="5003807"/>
            <a:ext cx="2443305" cy="966013"/>
          </a:xfrm>
          <a:noFill/>
        </p:spPr>
        <p:txBody>
          <a:bodyPr/>
          <a:lstStyle>
            <a:lvl1pPr marL="0" indent="0">
              <a:buClr>
                <a:schemeClr val="bg1"/>
              </a:buClr>
              <a:buFont typeface="Wingdings" panose="05000000000000000000" pitchFamily="2" charset="2"/>
              <a:buNone/>
              <a:defRPr sz="7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a:t>
            </a:r>
          </a:p>
        </p:txBody>
      </p:sp>
      <p:sp>
        <p:nvSpPr>
          <p:cNvPr id="31" name="Text Placeholder 19">
            <a:extLst>
              <a:ext uri="{FF2B5EF4-FFF2-40B4-BE49-F238E27FC236}">
                <a16:creationId xmlns:a16="http://schemas.microsoft.com/office/drawing/2014/main" id="{E21D7748-8126-E3DD-6D38-98CC34E39C47}"/>
              </a:ext>
            </a:extLst>
          </p:cNvPr>
          <p:cNvSpPr>
            <a:spLocks noGrp="1"/>
          </p:cNvSpPr>
          <p:nvPr>
            <p:ph type="body" sz="quarter" idx="25" hasCustomPrompt="1"/>
          </p:nvPr>
        </p:nvSpPr>
        <p:spPr>
          <a:xfrm>
            <a:off x="9202594" y="6025764"/>
            <a:ext cx="2443305" cy="304911"/>
          </a:xfrm>
          <a:noFill/>
        </p:spPr>
        <p:txBody>
          <a:bodyPr/>
          <a:lstStyle>
            <a:lvl1pPr marL="0" indent="0" algn="r">
              <a:buClr>
                <a:schemeClr val="bg1"/>
              </a:buClr>
              <a:buFont typeface="Wingdings" panose="05000000000000000000" pitchFamily="2" charset="2"/>
              <a:buNone/>
              <a:defRPr sz="11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TEXT</a:t>
            </a:r>
          </a:p>
        </p:txBody>
      </p:sp>
    </p:spTree>
    <p:extLst>
      <p:ext uri="{BB962C8B-B14F-4D97-AF65-F5344CB8AC3E}">
        <p14:creationId xmlns:p14="http://schemas.microsoft.com/office/powerpoint/2010/main" val="3607255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Content (Rank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115" cy="680506"/>
          </a:xfrm>
        </p:spPr>
        <p:txBody>
          <a:bodyPr/>
          <a:lstStyle>
            <a:lvl1pPr>
              <a:defRPr/>
            </a:lvl1pPr>
          </a:lstStyle>
          <a:p>
            <a:r>
              <a:rPr lang="en-US" dirty="0"/>
              <a:t>Click to edit page title</a:t>
            </a:r>
          </a:p>
        </p:txBody>
      </p:sp>
      <p:sp>
        <p:nvSpPr>
          <p:cNvPr id="8" name="Content Placeholder 7">
            <a:extLst>
              <a:ext uri="{FF2B5EF4-FFF2-40B4-BE49-F238E27FC236}">
                <a16:creationId xmlns:a16="http://schemas.microsoft.com/office/drawing/2014/main" id="{F9558414-68AC-3933-E196-88DCE9D5390D}"/>
              </a:ext>
            </a:extLst>
          </p:cNvPr>
          <p:cNvSpPr>
            <a:spLocks noGrp="1"/>
          </p:cNvSpPr>
          <p:nvPr>
            <p:ph sz="quarter" idx="13"/>
          </p:nvPr>
        </p:nvSpPr>
        <p:spPr>
          <a:xfrm>
            <a:off x="546101" y="1419225"/>
            <a:ext cx="6987464" cy="4572142"/>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Rectangle 25">
            <a:extLst>
              <a:ext uri="{FF2B5EF4-FFF2-40B4-BE49-F238E27FC236}">
                <a16:creationId xmlns:a16="http://schemas.microsoft.com/office/drawing/2014/main" id="{03CE3D0D-D32F-0BB9-2A07-C45B716FE6B5}"/>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7" name="Slide Number Placeholder 2">
            <a:extLst>
              <a:ext uri="{FF2B5EF4-FFF2-40B4-BE49-F238E27FC236}">
                <a16:creationId xmlns:a16="http://schemas.microsoft.com/office/drawing/2014/main" id="{5AEC4273-7FCF-3E6A-7E5A-4C14C2548D24}"/>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36" name="Rectangle 35">
            <a:extLst>
              <a:ext uri="{FF2B5EF4-FFF2-40B4-BE49-F238E27FC236}">
                <a16:creationId xmlns:a16="http://schemas.microsoft.com/office/drawing/2014/main" id="{E320C8D1-49AF-260D-7180-855C3E34A307}"/>
              </a:ext>
            </a:extLst>
          </p:cNvPr>
          <p:cNvSpPr/>
          <p:nvPr userDrawn="1"/>
        </p:nvSpPr>
        <p:spPr>
          <a:xfrm>
            <a:off x="8425482" y="439548"/>
            <a:ext cx="3593347" cy="20927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19">
            <a:extLst>
              <a:ext uri="{FF2B5EF4-FFF2-40B4-BE49-F238E27FC236}">
                <a16:creationId xmlns:a16="http://schemas.microsoft.com/office/drawing/2014/main" id="{AB976593-F2DE-EF1D-7C9F-8AB03FDAF652}"/>
              </a:ext>
            </a:extLst>
          </p:cNvPr>
          <p:cNvSpPr>
            <a:spLocks noGrp="1"/>
          </p:cNvSpPr>
          <p:nvPr>
            <p:ph type="body" sz="quarter" idx="15" hasCustomPrompt="1"/>
          </p:nvPr>
        </p:nvSpPr>
        <p:spPr>
          <a:xfrm>
            <a:off x="8558794" y="1400653"/>
            <a:ext cx="2755200"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9" name="Text Placeholder 19">
            <a:extLst>
              <a:ext uri="{FF2B5EF4-FFF2-40B4-BE49-F238E27FC236}">
                <a16:creationId xmlns:a16="http://schemas.microsoft.com/office/drawing/2014/main" id="{9390B340-ACE7-990A-5171-0D5B83AEEE6B}"/>
              </a:ext>
            </a:extLst>
          </p:cNvPr>
          <p:cNvSpPr>
            <a:spLocks noGrp="1"/>
          </p:cNvSpPr>
          <p:nvPr>
            <p:ph type="body" sz="quarter" idx="19" hasCustomPrompt="1"/>
          </p:nvPr>
        </p:nvSpPr>
        <p:spPr>
          <a:xfrm>
            <a:off x="9575525" y="2212458"/>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pic>
        <p:nvPicPr>
          <p:cNvPr id="42" name="Picture 41" descr="A purple quote symbol in a white circle&#10;&#10;Description automatically generated">
            <a:extLst>
              <a:ext uri="{FF2B5EF4-FFF2-40B4-BE49-F238E27FC236}">
                <a16:creationId xmlns:a16="http://schemas.microsoft.com/office/drawing/2014/main" id="{2D779AD9-4DBE-E951-48BB-8914CD78D6D5}"/>
              </a:ext>
            </a:extLst>
          </p:cNvPr>
          <p:cNvPicPr>
            <a:picLocks noChangeAspect="1"/>
          </p:cNvPicPr>
          <p:nvPr userDrawn="1"/>
        </p:nvPicPr>
        <p:blipFill>
          <a:blip r:embed="rId2"/>
          <a:stretch>
            <a:fillRect/>
          </a:stretch>
        </p:blipFill>
        <p:spPr>
          <a:xfrm>
            <a:off x="8342724" y="288553"/>
            <a:ext cx="660315" cy="659848"/>
          </a:xfrm>
          <a:prstGeom prst="rect">
            <a:avLst/>
          </a:prstGeom>
        </p:spPr>
      </p:pic>
      <p:sp>
        <p:nvSpPr>
          <p:cNvPr id="43" name="Rectangle 42">
            <a:extLst>
              <a:ext uri="{FF2B5EF4-FFF2-40B4-BE49-F238E27FC236}">
                <a16:creationId xmlns:a16="http://schemas.microsoft.com/office/drawing/2014/main" id="{DEF60ECA-6754-9BCC-152C-021E2D421ABF}"/>
              </a:ext>
            </a:extLst>
          </p:cNvPr>
          <p:cNvSpPr/>
          <p:nvPr userDrawn="1"/>
        </p:nvSpPr>
        <p:spPr>
          <a:xfrm>
            <a:off x="8425483" y="2814128"/>
            <a:ext cx="3593347" cy="20927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9">
            <a:extLst>
              <a:ext uri="{FF2B5EF4-FFF2-40B4-BE49-F238E27FC236}">
                <a16:creationId xmlns:a16="http://schemas.microsoft.com/office/drawing/2014/main" id="{0A7A398E-5D2D-78AA-A610-3012F0FDC544}"/>
              </a:ext>
            </a:extLst>
          </p:cNvPr>
          <p:cNvSpPr>
            <a:spLocks noGrp="1"/>
          </p:cNvSpPr>
          <p:nvPr>
            <p:ph type="body" sz="quarter" idx="21" hasCustomPrompt="1"/>
          </p:nvPr>
        </p:nvSpPr>
        <p:spPr>
          <a:xfrm>
            <a:off x="8558795" y="3775233"/>
            <a:ext cx="2755200" cy="635001"/>
          </a:xfr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45" name="Text Placeholder 19">
            <a:extLst>
              <a:ext uri="{FF2B5EF4-FFF2-40B4-BE49-F238E27FC236}">
                <a16:creationId xmlns:a16="http://schemas.microsoft.com/office/drawing/2014/main" id="{52780DFF-2426-2998-1EB1-36F9F584B9CD}"/>
              </a:ext>
            </a:extLst>
          </p:cNvPr>
          <p:cNvSpPr>
            <a:spLocks noGrp="1"/>
          </p:cNvSpPr>
          <p:nvPr>
            <p:ph type="body" sz="quarter" idx="22" hasCustomPrompt="1"/>
          </p:nvPr>
        </p:nvSpPr>
        <p:spPr>
          <a:xfrm>
            <a:off x="9575526" y="4587038"/>
            <a:ext cx="2443305" cy="304911"/>
          </a:xfrm>
          <a:noFill/>
        </p:spPr>
        <p:txBody>
          <a:bodyPr/>
          <a:lstStyle>
            <a:lvl1pPr marL="0" indent="0" algn="r">
              <a:buClr>
                <a:schemeClr val="bg1"/>
              </a:buClr>
              <a:buFont typeface="Wingdings" panose="05000000000000000000" pitchFamily="2" charset="2"/>
              <a:buNone/>
              <a:defRPr sz="13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PUBLICATION</a:t>
            </a:r>
          </a:p>
        </p:txBody>
      </p:sp>
      <p:pic>
        <p:nvPicPr>
          <p:cNvPr id="47" name="Picture 46" descr="A blue quote symbol in a white circle&#10;&#10;Description automatically generated">
            <a:extLst>
              <a:ext uri="{FF2B5EF4-FFF2-40B4-BE49-F238E27FC236}">
                <a16:creationId xmlns:a16="http://schemas.microsoft.com/office/drawing/2014/main" id="{3A40CE5E-FEFD-132D-DC9C-44AF26C4F0EC}"/>
              </a:ext>
            </a:extLst>
          </p:cNvPr>
          <p:cNvPicPr>
            <a:picLocks noChangeAspect="1"/>
          </p:cNvPicPr>
          <p:nvPr userDrawn="1"/>
        </p:nvPicPr>
        <p:blipFill>
          <a:blip r:embed="rId3"/>
          <a:stretch>
            <a:fillRect/>
          </a:stretch>
        </p:blipFill>
        <p:spPr>
          <a:xfrm>
            <a:off x="8334266" y="2663133"/>
            <a:ext cx="677230" cy="676751"/>
          </a:xfrm>
          <a:prstGeom prst="rect">
            <a:avLst/>
          </a:prstGeom>
        </p:spPr>
      </p:pic>
    </p:spTree>
    <p:extLst>
      <p:ext uri="{BB962C8B-B14F-4D97-AF65-F5344CB8AC3E}">
        <p14:creationId xmlns:p14="http://schemas.microsoft.com/office/powerpoint/2010/main" val="2231136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Content (Lawyer Quot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D30FCF65-3132-41AF-B083-58818646BE7B}"/>
              </a:ext>
            </a:extLst>
          </p:cNvPr>
          <p:cNvSpPr>
            <a:spLocks noGrp="1"/>
          </p:cNvSpPr>
          <p:nvPr>
            <p:ph type="pic" idx="1" hasCustomPrompt="1"/>
          </p:nvPr>
        </p:nvSpPr>
        <p:spPr>
          <a:xfrm>
            <a:off x="8487921" y="402338"/>
            <a:ext cx="3704078" cy="3174793"/>
          </a:xfr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image </a:t>
            </a:r>
          </a:p>
        </p:txBody>
      </p:sp>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115" cy="680506"/>
          </a:xfrm>
        </p:spPr>
        <p:txBody>
          <a:bodyPr/>
          <a:lstStyle>
            <a:lvl1pPr>
              <a:defRPr/>
            </a:lvl1pPr>
          </a:lstStyle>
          <a:p>
            <a:r>
              <a:rPr lang="en-US" dirty="0"/>
              <a:t>Click to edit page title</a:t>
            </a:r>
          </a:p>
        </p:txBody>
      </p:sp>
      <p:sp>
        <p:nvSpPr>
          <p:cNvPr id="8" name="Content Placeholder 7">
            <a:extLst>
              <a:ext uri="{FF2B5EF4-FFF2-40B4-BE49-F238E27FC236}">
                <a16:creationId xmlns:a16="http://schemas.microsoft.com/office/drawing/2014/main" id="{F9558414-68AC-3933-E196-88DCE9D5390D}"/>
              </a:ext>
            </a:extLst>
          </p:cNvPr>
          <p:cNvSpPr>
            <a:spLocks noGrp="1"/>
          </p:cNvSpPr>
          <p:nvPr>
            <p:ph sz="quarter" idx="13"/>
          </p:nvPr>
        </p:nvSpPr>
        <p:spPr>
          <a:xfrm>
            <a:off x="546101" y="1419225"/>
            <a:ext cx="6987464" cy="4572142"/>
          </a:xfrm>
        </p:spPr>
        <p:txBody>
          <a:bodyPr/>
          <a:lstStyle>
            <a:lvl1pPr>
              <a:defRPr sz="1400">
                <a:latin typeface="Arial Nova Light" panose="020B0304020202020204" pitchFamily="34" charset="0"/>
              </a:defRPr>
            </a:lvl1pPr>
            <a:lvl2pPr>
              <a:defRPr sz="1400">
                <a:latin typeface="Arial Nova Light" panose="020B0304020202020204" pitchFamily="34" charset="0"/>
              </a:defRPr>
            </a:lvl2pPr>
            <a:lvl3pPr>
              <a:defRPr sz="14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F1E2376C-C183-354C-259C-1AFF029A15BF}"/>
              </a:ext>
            </a:extLst>
          </p:cNvPr>
          <p:cNvSpPr/>
          <p:nvPr userDrawn="1"/>
        </p:nvSpPr>
        <p:spPr>
          <a:xfrm>
            <a:off x="8487921" y="3577131"/>
            <a:ext cx="3704078" cy="2392477"/>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6" name="Text Placeholder 19">
            <a:extLst>
              <a:ext uri="{FF2B5EF4-FFF2-40B4-BE49-F238E27FC236}">
                <a16:creationId xmlns:a16="http://schemas.microsoft.com/office/drawing/2014/main" id="{AD08EECD-CFD6-47AC-A506-761D82F13091}"/>
              </a:ext>
            </a:extLst>
          </p:cNvPr>
          <p:cNvSpPr>
            <a:spLocks noGrp="1"/>
          </p:cNvSpPr>
          <p:nvPr>
            <p:ph type="body" sz="quarter" idx="17" hasCustomPrompt="1"/>
          </p:nvPr>
        </p:nvSpPr>
        <p:spPr>
          <a:xfrm>
            <a:off x="8618194" y="3726829"/>
            <a:ext cx="3228062" cy="1664037"/>
          </a:xfrm>
          <a:noFill/>
        </p:spPr>
        <p:txBody>
          <a:bodyPr/>
          <a:lstStyle>
            <a:lvl1pPr marL="0" indent="0">
              <a:buClr>
                <a:schemeClr val="bg1"/>
              </a:buClr>
              <a:buFont typeface="Wingdings" panose="05000000000000000000" pitchFamily="2" charset="2"/>
              <a:buNone/>
              <a:defRPr sz="12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quote</a:t>
            </a:r>
          </a:p>
        </p:txBody>
      </p:sp>
      <p:sp>
        <p:nvSpPr>
          <p:cNvPr id="9" name="Text Placeholder 19">
            <a:extLst>
              <a:ext uri="{FF2B5EF4-FFF2-40B4-BE49-F238E27FC236}">
                <a16:creationId xmlns:a16="http://schemas.microsoft.com/office/drawing/2014/main" id="{79A9152A-474A-93E4-DB25-C9C9E87FF72D}"/>
              </a:ext>
            </a:extLst>
          </p:cNvPr>
          <p:cNvSpPr>
            <a:spLocks noGrp="1"/>
          </p:cNvSpPr>
          <p:nvPr>
            <p:ph type="body" sz="quarter" idx="21" hasCustomPrompt="1"/>
          </p:nvPr>
        </p:nvSpPr>
        <p:spPr>
          <a:xfrm>
            <a:off x="8618194" y="5487406"/>
            <a:ext cx="2443305" cy="304911"/>
          </a:xfrm>
          <a:noFill/>
        </p:spPr>
        <p:txBody>
          <a:bodyPr/>
          <a:lstStyle>
            <a:lvl1pPr marL="0" indent="0" algn="l">
              <a:buClr>
                <a:schemeClr val="bg1"/>
              </a:buClr>
              <a:buFont typeface="Wingdings" panose="05000000000000000000" pitchFamily="2" charset="2"/>
              <a:buNone/>
              <a:defRPr sz="1100" b="1">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ATTRIBUTION</a:t>
            </a:r>
          </a:p>
        </p:txBody>
      </p:sp>
      <p:sp>
        <p:nvSpPr>
          <p:cNvPr id="26" name="Rectangle 25">
            <a:extLst>
              <a:ext uri="{FF2B5EF4-FFF2-40B4-BE49-F238E27FC236}">
                <a16:creationId xmlns:a16="http://schemas.microsoft.com/office/drawing/2014/main" id="{03CE3D0D-D32F-0BB9-2A07-C45B716FE6B5}"/>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7" name="Slide Number Placeholder 2">
            <a:extLst>
              <a:ext uri="{FF2B5EF4-FFF2-40B4-BE49-F238E27FC236}">
                <a16:creationId xmlns:a16="http://schemas.microsoft.com/office/drawing/2014/main" id="{5AEC4273-7FCF-3E6A-7E5A-4C14C2548D24}"/>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pic>
        <p:nvPicPr>
          <p:cNvPr id="32" name="Picture 31" descr="A blue quote symbol in a white circle&#10;&#10;Description automatically generated">
            <a:extLst>
              <a:ext uri="{FF2B5EF4-FFF2-40B4-BE49-F238E27FC236}">
                <a16:creationId xmlns:a16="http://schemas.microsoft.com/office/drawing/2014/main" id="{8518A0F6-3DFC-464F-11CD-4620E295A66B}"/>
              </a:ext>
            </a:extLst>
          </p:cNvPr>
          <p:cNvPicPr>
            <a:picLocks noChangeAspect="1"/>
          </p:cNvPicPr>
          <p:nvPr userDrawn="1"/>
        </p:nvPicPr>
        <p:blipFill>
          <a:blip r:embed="rId2"/>
          <a:stretch>
            <a:fillRect/>
          </a:stretch>
        </p:blipFill>
        <p:spPr>
          <a:xfrm>
            <a:off x="8402125" y="252640"/>
            <a:ext cx="677230" cy="676751"/>
          </a:xfrm>
          <a:prstGeom prst="rect">
            <a:avLst/>
          </a:prstGeom>
        </p:spPr>
      </p:pic>
    </p:spTree>
    <p:extLst>
      <p:ext uri="{BB962C8B-B14F-4D97-AF65-F5344CB8AC3E}">
        <p14:creationId xmlns:p14="http://schemas.microsoft.com/office/powerpoint/2010/main" val="659750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wyer Quot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D30FCF65-3132-41AF-B083-58818646BE7B}"/>
              </a:ext>
            </a:extLst>
          </p:cNvPr>
          <p:cNvSpPr>
            <a:spLocks noGrp="1"/>
          </p:cNvSpPr>
          <p:nvPr>
            <p:ph type="pic" idx="1" hasCustomPrompt="1"/>
          </p:nvPr>
        </p:nvSpPr>
        <p:spPr>
          <a:xfrm>
            <a:off x="811322" y="1475402"/>
            <a:ext cx="3856892" cy="3363298"/>
          </a:xfrm>
          <a:noFill/>
        </p:spPr>
        <p:txBody>
          <a:bodyPr/>
          <a:lstStyle>
            <a:lvl1pPr marL="0" indent="0" algn="l">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image </a:t>
            </a:r>
          </a:p>
        </p:txBody>
      </p:sp>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115" cy="680506"/>
          </a:xfrm>
        </p:spPr>
        <p:txBody>
          <a:bodyPr/>
          <a:lstStyle>
            <a:lvl1pPr>
              <a:defRPr/>
            </a:lvl1pPr>
          </a:lstStyle>
          <a:p>
            <a:r>
              <a:rPr lang="en-US" dirty="0"/>
              <a:t>Click to edit page title</a:t>
            </a:r>
          </a:p>
        </p:txBody>
      </p:sp>
      <p:sp>
        <p:nvSpPr>
          <p:cNvPr id="6" name="Text Placeholder 19">
            <a:extLst>
              <a:ext uri="{FF2B5EF4-FFF2-40B4-BE49-F238E27FC236}">
                <a16:creationId xmlns:a16="http://schemas.microsoft.com/office/drawing/2014/main" id="{AD08EECD-CFD6-47AC-A506-761D82F13091}"/>
              </a:ext>
            </a:extLst>
          </p:cNvPr>
          <p:cNvSpPr>
            <a:spLocks noGrp="1"/>
          </p:cNvSpPr>
          <p:nvPr>
            <p:ph type="body" sz="quarter" idx="17" hasCustomPrompt="1"/>
          </p:nvPr>
        </p:nvSpPr>
        <p:spPr>
          <a:xfrm>
            <a:off x="5083277" y="2664560"/>
            <a:ext cx="5730702" cy="2174140"/>
          </a:xfrm>
          <a:noFill/>
        </p:spPr>
        <p:txBody>
          <a:bodyPr/>
          <a:lstStyle>
            <a:lvl1pPr marL="0" indent="0">
              <a:buClr>
                <a:schemeClr val="bg1"/>
              </a:buClr>
              <a:buFont typeface="Wingdings" panose="05000000000000000000" pitchFamily="2" charset="2"/>
              <a:buNone/>
              <a:defRPr sz="2000">
                <a:solidFill>
                  <a:schemeClr val="tx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add quote</a:t>
            </a:r>
          </a:p>
        </p:txBody>
      </p:sp>
      <p:sp>
        <p:nvSpPr>
          <p:cNvPr id="9" name="Text Placeholder 19">
            <a:extLst>
              <a:ext uri="{FF2B5EF4-FFF2-40B4-BE49-F238E27FC236}">
                <a16:creationId xmlns:a16="http://schemas.microsoft.com/office/drawing/2014/main" id="{79A9152A-474A-93E4-DB25-C9C9E87FF72D}"/>
              </a:ext>
            </a:extLst>
          </p:cNvPr>
          <p:cNvSpPr>
            <a:spLocks noGrp="1"/>
          </p:cNvSpPr>
          <p:nvPr>
            <p:ph type="body" sz="quarter" idx="21" hasCustomPrompt="1"/>
          </p:nvPr>
        </p:nvSpPr>
        <p:spPr>
          <a:xfrm>
            <a:off x="7396541" y="5338670"/>
            <a:ext cx="2443305" cy="304911"/>
          </a:xfrm>
          <a:noFill/>
        </p:spPr>
        <p:txBody>
          <a:bodyPr/>
          <a:lstStyle>
            <a:lvl1pPr marL="0" indent="0" algn="r">
              <a:buClr>
                <a:schemeClr val="bg1"/>
              </a:buClr>
              <a:buFont typeface="Wingdings" panose="05000000000000000000" pitchFamily="2" charset="2"/>
              <a:buNone/>
              <a:defRPr sz="1100" b="1">
                <a:solidFill>
                  <a:schemeClr val="tx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ATTRIBUTION</a:t>
            </a:r>
          </a:p>
        </p:txBody>
      </p:sp>
      <p:sp>
        <p:nvSpPr>
          <p:cNvPr id="26" name="Rectangle 25">
            <a:extLst>
              <a:ext uri="{FF2B5EF4-FFF2-40B4-BE49-F238E27FC236}">
                <a16:creationId xmlns:a16="http://schemas.microsoft.com/office/drawing/2014/main" id="{03CE3D0D-D32F-0BB9-2A07-C45B716FE6B5}"/>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7" name="Slide Number Placeholder 2">
            <a:extLst>
              <a:ext uri="{FF2B5EF4-FFF2-40B4-BE49-F238E27FC236}">
                <a16:creationId xmlns:a16="http://schemas.microsoft.com/office/drawing/2014/main" id="{5AEC4273-7FCF-3E6A-7E5A-4C14C2548D24}"/>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pic>
        <p:nvPicPr>
          <p:cNvPr id="7" name="Picture 6" descr="A black and blue rectangle&#10;&#10;Description automatically generated">
            <a:extLst>
              <a:ext uri="{FF2B5EF4-FFF2-40B4-BE49-F238E27FC236}">
                <a16:creationId xmlns:a16="http://schemas.microsoft.com/office/drawing/2014/main" id="{1E1DA6E1-F1F6-BF14-B90F-F93900F889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9862369" y="2053684"/>
            <a:ext cx="1503680" cy="3519414"/>
          </a:xfrm>
          <a:prstGeom prst="rect">
            <a:avLst/>
          </a:prstGeom>
          <a:noFill/>
          <a:ln>
            <a:noFill/>
          </a:ln>
        </p:spPr>
      </p:pic>
      <p:pic>
        <p:nvPicPr>
          <p:cNvPr id="5" name="Picture 4" descr="A black and blue rectangle&#10;&#10;Description automatically generated">
            <a:extLst>
              <a:ext uri="{FF2B5EF4-FFF2-40B4-BE49-F238E27FC236}">
                <a16:creationId xmlns:a16="http://schemas.microsoft.com/office/drawing/2014/main" id="{39CE9D5A-B82A-0320-0D39-CD49A79E0B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85444" y="2053684"/>
            <a:ext cx="1503680" cy="3519414"/>
          </a:xfrm>
          <a:prstGeom prst="rect">
            <a:avLst/>
          </a:prstGeom>
          <a:noFill/>
          <a:ln>
            <a:noFill/>
          </a:ln>
        </p:spPr>
      </p:pic>
    </p:spTree>
    <p:extLst>
      <p:ext uri="{BB962C8B-B14F-4D97-AF65-F5344CB8AC3E}">
        <p14:creationId xmlns:p14="http://schemas.microsoft.com/office/powerpoint/2010/main" val="1634539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Experience (10 Matters)">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8D3689D9-DDA4-4218-94DE-0CE2E67CC5D3}"/>
              </a:ext>
            </a:extLst>
          </p:cNvPr>
          <p:cNvSpPr/>
          <p:nvPr userDrawn="1"/>
        </p:nvSpPr>
        <p:spPr>
          <a:xfrm>
            <a:off x="7394680" y="3608250"/>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D102F65C-B248-C692-A884-C4D8B2906A86}"/>
              </a:ext>
            </a:extLst>
          </p:cNvPr>
          <p:cNvSpPr/>
          <p:nvPr userDrawn="1"/>
        </p:nvSpPr>
        <p:spPr>
          <a:xfrm>
            <a:off x="7405682" y="1247123"/>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14D689E-1D62-C26E-2A27-09E21453EB6A}"/>
              </a:ext>
            </a:extLst>
          </p:cNvPr>
          <p:cNvSpPr/>
          <p:nvPr userDrawn="1"/>
        </p:nvSpPr>
        <p:spPr>
          <a:xfrm>
            <a:off x="482661" y="1241737"/>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43EBB7-366F-3E8C-7C69-1E6E39232FB1}"/>
              </a:ext>
            </a:extLst>
          </p:cNvPr>
          <p:cNvSpPr>
            <a:spLocks noGrp="1"/>
          </p:cNvSpPr>
          <p:nvPr>
            <p:ph type="title" hasCustomPrompt="1"/>
          </p:nvPr>
        </p:nvSpPr>
        <p:spPr/>
        <p:txBody>
          <a:bodyPr/>
          <a:lstStyle>
            <a:lvl1pPr>
              <a:defRPr/>
            </a:lvl1pPr>
          </a:lstStyle>
          <a:p>
            <a:r>
              <a:rPr lang="en-US" dirty="0"/>
              <a:t>Click to edit page title</a:t>
            </a:r>
          </a:p>
        </p:txBody>
      </p:sp>
      <p:grpSp>
        <p:nvGrpSpPr>
          <p:cNvPr id="3" name="Group 2">
            <a:extLst>
              <a:ext uri="{FF2B5EF4-FFF2-40B4-BE49-F238E27FC236}">
                <a16:creationId xmlns:a16="http://schemas.microsoft.com/office/drawing/2014/main" id="{B2B35C23-8C0A-1405-FC0E-764556D3652D}"/>
              </a:ext>
            </a:extLst>
          </p:cNvPr>
          <p:cNvGrpSpPr/>
          <p:nvPr userDrawn="1"/>
        </p:nvGrpSpPr>
        <p:grpSpPr>
          <a:xfrm>
            <a:off x="478225" y="1884394"/>
            <a:ext cx="2026917" cy="1568091"/>
            <a:chOff x="644750" y="2560567"/>
            <a:chExt cx="2026917" cy="1743890"/>
          </a:xfrm>
          <a:noFill/>
        </p:grpSpPr>
        <p:cxnSp>
          <p:nvCxnSpPr>
            <p:cNvPr id="13" name="Straight Connector 12">
              <a:extLst>
                <a:ext uri="{FF2B5EF4-FFF2-40B4-BE49-F238E27FC236}">
                  <a16:creationId xmlns:a16="http://schemas.microsoft.com/office/drawing/2014/main" id="{B213890C-9C07-D946-B3D3-6554BE98627D}"/>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4AF07A2-7E94-4368-BD5B-2DF3EB3CC7D2}"/>
                </a:ext>
              </a:extLst>
            </p:cNvPr>
            <p:cNvGrpSpPr/>
            <p:nvPr/>
          </p:nvGrpSpPr>
          <p:grpSpPr>
            <a:xfrm>
              <a:off x="644750" y="3827726"/>
              <a:ext cx="2026480" cy="476731"/>
              <a:chOff x="644852" y="3828131"/>
              <a:chExt cx="2026800" cy="476828"/>
            </a:xfrm>
            <a:grpFill/>
          </p:grpSpPr>
          <p:cxnSp>
            <p:nvCxnSpPr>
              <p:cNvPr id="7" name="Straight Connector 6">
                <a:extLst>
                  <a:ext uri="{FF2B5EF4-FFF2-40B4-BE49-F238E27FC236}">
                    <a16:creationId xmlns:a16="http://schemas.microsoft.com/office/drawing/2014/main" id="{7EE2BFC8-83A8-FC8B-AD31-56A053554F84}"/>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9" name="New shape">
                <a:extLst>
                  <a:ext uri="{FF2B5EF4-FFF2-40B4-BE49-F238E27FC236}">
                    <a16:creationId xmlns:a16="http://schemas.microsoft.com/office/drawing/2014/main" id="{7758DC1A-CEA5-DD18-378A-72E9AABC31CE}"/>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4" name="Rectangle 13">
            <a:extLst>
              <a:ext uri="{FF2B5EF4-FFF2-40B4-BE49-F238E27FC236}">
                <a16:creationId xmlns:a16="http://schemas.microsoft.com/office/drawing/2014/main" id="{364B695D-EB40-2D27-5A38-16672A39F870}"/>
              </a:ext>
            </a:extLst>
          </p:cNvPr>
          <p:cNvSpPr/>
          <p:nvPr userDrawn="1"/>
        </p:nvSpPr>
        <p:spPr>
          <a:xfrm>
            <a:off x="478225" y="1241737"/>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6">
            <a:extLst>
              <a:ext uri="{FF2B5EF4-FFF2-40B4-BE49-F238E27FC236}">
                <a16:creationId xmlns:a16="http://schemas.microsoft.com/office/drawing/2014/main" id="{E00ECF6C-7B27-4674-7E4B-5CA3A26FF8D4}"/>
              </a:ext>
            </a:extLst>
          </p:cNvPr>
          <p:cNvSpPr>
            <a:spLocks noGrp="1"/>
          </p:cNvSpPr>
          <p:nvPr>
            <p:ph sz="quarter" idx="10" hasCustomPrompt="1"/>
          </p:nvPr>
        </p:nvSpPr>
        <p:spPr>
          <a:xfrm>
            <a:off x="482661" y="1269709"/>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20" name="Content Placeholder 16">
            <a:extLst>
              <a:ext uri="{FF2B5EF4-FFF2-40B4-BE49-F238E27FC236}">
                <a16:creationId xmlns:a16="http://schemas.microsoft.com/office/drawing/2014/main" id="{DAD709A7-030D-E4C9-CB62-D4159268B20D}"/>
              </a:ext>
            </a:extLst>
          </p:cNvPr>
          <p:cNvSpPr>
            <a:spLocks noGrp="1"/>
          </p:cNvSpPr>
          <p:nvPr>
            <p:ph sz="quarter" idx="11" hasCustomPrompt="1"/>
          </p:nvPr>
        </p:nvSpPr>
        <p:spPr>
          <a:xfrm>
            <a:off x="474003" y="1652297"/>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21" name="Content Placeholder 16">
            <a:extLst>
              <a:ext uri="{FF2B5EF4-FFF2-40B4-BE49-F238E27FC236}">
                <a16:creationId xmlns:a16="http://schemas.microsoft.com/office/drawing/2014/main" id="{B2E99DD2-D595-ECD7-D88D-6862C631AA7A}"/>
              </a:ext>
            </a:extLst>
          </p:cNvPr>
          <p:cNvSpPr>
            <a:spLocks noGrp="1"/>
          </p:cNvSpPr>
          <p:nvPr>
            <p:ph sz="quarter" idx="12" hasCustomPrompt="1"/>
          </p:nvPr>
        </p:nvSpPr>
        <p:spPr>
          <a:xfrm>
            <a:off x="1496111" y="1648944"/>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23" name="Content Placeholder 16">
            <a:extLst>
              <a:ext uri="{FF2B5EF4-FFF2-40B4-BE49-F238E27FC236}">
                <a16:creationId xmlns:a16="http://schemas.microsoft.com/office/drawing/2014/main" id="{61419771-D986-640C-CA33-41123E797752}"/>
              </a:ext>
            </a:extLst>
          </p:cNvPr>
          <p:cNvSpPr>
            <a:spLocks noGrp="1"/>
          </p:cNvSpPr>
          <p:nvPr>
            <p:ph sz="quarter" idx="13" hasCustomPrompt="1"/>
          </p:nvPr>
        </p:nvSpPr>
        <p:spPr>
          <a:xfrm>
            <a:off x="482661" y="1977861"/>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24" name="Content Placeholder 16">
            <a:extLst>
              <a:ext uri="{FF2B5EF4-FFF2-40B4-BE49-F238E27FC236}">
                <a16:creationId xmlns:a16="http://schemas.microsoft.com/office/drawing/2014/main" id="{D4216B40-1E1C-DD96-6143-9B4645314F05}"/>
              </a:ext>
            </a:extLst>
          </p:cNvPr>
          <p:cNvSpPr>
            <a:spLocks noGrp="1"/>
          </p:cNvSpPr>
          <p:nvPr>
            <p:ph sz="quarter" idx="14" hasCustomPrompt="1"/>
          </p:nvPr>
        </p:nvSpPr>
        <p:spPr>
          <a:xfrm>
            <a:off x="1477646" y="3177146"/>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26" name="Rectangle 25">
            <a:extLst>
              <a:ext uri="{FF2B5EF4-FFF2-40B4-BE49-F238E27FC236}">
                <a16:creationId xmlns:a16="http://schemas.microsoft.com/office/drawing/2014/main" id="{30B6CAB5-DD7F-A825-ABDB-E7C4538D4B9C}"/>
              </a:ext>
            </a:extLst>
          </p:cNvPr>
          <p:cNvSpPr/>
          <p:nvPr userDrawn="1"/>
        </p:nvSpPr>
        <p:spPr>
          <a:xfrm>
            <a:off x="2789044" y="1235157"/>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D1160BFB-CD00-B930-147B-5C00C9C79156}"/>
              </a:ext>
            </a:extLst>
          </p:cNvPr>
          <p:cNvGrpSpPr/>
          <p:nvPr userDrawn="1"/>
        </p:nvGrpSpPr>
        <p:grpSpPr>
          <a:xfrm>
            <a:off x="2784608" y="1888447"/>
            <a:ext cx="2026917" cy="1568091"/>
            <a:chOff x="644750" y="2560567"/>
            <a:chExt cx="2026917" cy="1743890"/>
          </a:xfrm>
          <a:noFill/>
        </p:grpSpPr>
        <p:cxnSp>
          <p:nvCxnSpPr>
            <p:cNvPr id="28" name="Straight Connector 27">
              <a:extLst>
                <a:ext uri="{FF2B5EF4-FFF2-40B4-BE49-F238E27FC236}">
                  <a16:creationId xmlns:a16="http://schemas.microsoft.com/office/drawing/2014/main" id="{0D895998-3DC4-4385-BCB0-6C0EBC39201F}"/>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E5E2B1C-4AF3-EDE6-9543-F0AC4ABD2137}"/>
                </a:ext>
              </a:extLst>
            </p:cNvPr>
            <p:cNvGrpSpPr/>
            <p:nvPr/>
          </p:nvGrpSpPr>
          <p:grpSpPr>
            <a:xfrm>
              <a:off x="644750" y="3827726"/>
              <a:ext cx="2026480" cy="476731"/>
              <a:chOff x="644852" y="3828131"/>
              <a:chExt cx="2026800" cy="476828"/>
            </a:xfrm>
            <a:grpFill/>
          </p:grpSpPr>
          <p:cxnSp>
            <p:nvCxnSpPr>
              <p:cNvPr id="30" name="Straight Connector 29">
                <a:extLst>
                  <a:ext uri="{FF2B5EF4-FFF2-40B4-BE49-F238E27FC236}">
                    <a16:creationId xmlns:a16="http://schemas.microsoft.com/office/drawing/2014/main" id="{71832028-24FD-C608-AAB5-315431A11D6F}"/>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31" name="New shape">
                <a:extLst>
                  <a:ext uri="{FF2B5EF4-FFF2-40B4-BE49-F238E27FC236}">
                    <a16:creationId xmlns:a16="http://schemas.microsoft.com/office/drawing/2014/main" id="{E4801379-AE15-87CD-9F04-A6649FC9E09D}"/>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32" name="Rectangle 31">
            <a:extLst>
              <a:ext uri="{FF2B5EF4-FFF2-40B4-BE49-F238E27FC236}">
                <a16:creationId xmlns:a16="http://schemas.microsoft.com/office/drawing/2014/main" id="{2EE773E9-B5C0-FAF3-7CA4-D222243382B1}"/>
              </a:ext>
            </a:extLst>
          </p:cNvPr>
          <p:cNvSpPr/>
          <p:nvPr userDrawn="1"/>
        </p:nvSpPr>
        <p:spPr>
          <a:xfrm>
            <a:off x="2784608" y="1235157"/>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ontent Placeholder 16">
            <a:extLst>
              <a:ext uri="{FF2B5EF4-FFF2-40B4-BE49-F238E27FC236}">
                <a16:creationId xmlns:a16="http://schemas.microsoft.com/office/drawing/2014/main" id="{A6C0BD64-B5E9-4E75-E528-02E428363606}"/>
              </a:ext>
            </a:extLst>
          </p:cNvPr>
          <p:cNvSpPr>
            <a:spLocks noGrp="1"/>
          </p:cNvSpPr>
          <p:nvPr>
            <p:ph sz="quarter" idx="15" hasCustomPrompt="1"/>
          </p:nvPr>
        </p:nvSpPr>
        <p:spPr>
          <a:xfrm>
            <a:off x="2789044" y="1263129"/>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34" name="Content Placeholder 16">
            <a:extLst>
              <a:ext uri="{FF2B5EF4-FFF2-40B4-BE49-F238E27FC236}">
                <a16:creationId xmlns:a16="http://schemas.microsoft.com/office/drawing/2014/main" id="{3CE6F18B-65D0-2E1B-DB71-C9D309660B16}"/>
              </a:ext>
            </a:extLst>
          </p:cNvPr>
          <p:cNvSpPr>
            <a:spLocks noGrp="1"/>
          </p:cNvSpPr>
          <p:nvPr>
            <p:ph sz="quarter" idx="16" hasCustomPrompt="1"/>
          </p:nvPr>
        </p:nvSpPr>
        <p:spPr>
          <a:xfrm>
            <a:off x="2780386" y="1645717"/>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35" name="Content Placeholder 16">
            <a:extLst>
              <a:ext uri="{FF2B5EF4-FFF2-40B4-BE49-F238E27FC236}">
                <a16:creationId xmlns:a16="http://schemas.microsoft.com/office/drawing/2014/main" id="{30D4D9CB-6F1C-0F37-A74F-6C234610503B}"/>
              </a:ext>
            </a:extLst>
          </p:cNvPr>
          <p:cNvSpPr>
            <a:spLocks noGrp="1"/>
          </p:cNvSpPr>
          <p:nvPr>
            <p:ph sz="quarter" idx="17" hasCustomPrompt="1"/>
          </p:nvPr>
        </p:nvSpPr>
        <p:spPr>
          <a:xfrm>
            <a:off x="3802494" y="1642364"/>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36" name="Content Placeholder 16">
            <a:extLst>
              <a:ext uri="{FF2B5EF4-FFF2-40B4-BE49-F238E27FC236}">
                <a16:creationId xmlns:a16="http://schemas.microsoft.com/office/drawing/2014/main" id="{4C410912-5A06-4D46-7319-27BFEC462085}"/>
              </a:ext>
            </a:extLst>
          </p:cNvPr>
          <p:cNvSpPr>
            <a:spLocks noGrp="1"/>
          </p:cNvSpPr>
          <p:nvPr>
            <p:ph sz="quarter" idx="18" hasCustomPrompt="1"/>
          </p:nvPr>
        </p:nvSpPr>
        <p:spPr>
          <a:xfrm>
            <a:off x="2789044" y="1971281"/>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37" name="Content Placeholder 16">
            <a:extLst>
              <a:ext uri="{FF2B5EF4-FFF2-40B4-BE49-F238E27FC236}">
                <a16:creationId xmlns:a16="http://schemas.microsoft.com/office/drawing/2014/main" id="{D3D83B51-CD40-8C01-302F-98FFE61778BB}"/>
              </a:ext>
            </a:extLst>
          </p:cNvPr>
          <p:cNvSpPr>
            <a:spLocks noGrp="1"/>
          </p:cNvSpPr>
          <p:nvPr>
            <p:ph sz="quarter" idx="19" hasCustomPrompt="1"/>
          </p:nvPr>
        </p:nvSpPr>
        <p:spPr>
          <a:xfrm>
            <a:off x="3784029" y="3170566"/>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38" name="Rectangle 37">
            <a:extLst>
              <a:ext uri="{FF2B5EF4-FFF2-40B4-BE49-F238E27FC236}">
                <a16:creationId xmlns:a16="http://schemas.microsoft.com/office/drawing/2014/main" id="{D7761912-A683-BF64-CDE2-7C054A4CB929}"/>
              </a:ext>
            </a:extLst>
          </p:cNvPr>
          <p:cNvSpPr/>
          <p:nvPr userDrawn="1"/>
        </p:nvSpPr>
        <p:spPr>
          <a:xfrm>
            <a:off x="5094094" y="1233320"/>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C21ECF48-12B8-71D8-15E5-8A8183941846}"/>
              </a:ext>
            </a:extLst>
          </p:cNvPr>
          <p:cNvGrpSpPr/>
          <p:nvPr userDrawn="1"/>
        </p:nvGrpSpPr>
        <p:grpSpPr>
          <a:xfrm>
            <a:off x="5089658" y="1865344"/>
            <a:ext cx="2026917" cy="1568091"/>
            <a:chOff x="644750" y="2560567"/>
            <a:chExt cx="2026917" cy="1743890"/>
          </a:xfrm>
          <a:noFill/>
        </p:grpSpPr>
        <p:cxnSp>
          <p:nvCxnSpPr>
            <p:cNvPr id="40" name="Straight Connector 39">
              <a:extLst>
                <a:ext uri="{FF2B5EF4-FFF2-40B4-BE49-F238E27FC236}">
                  <a16:creationId xmlns:a16="http://schemas.microsoft.com/office/drawing/2014/main" id="{5A63B18F-C6CE-7EE1-C146-52DFD38F33D9}"/>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7EC1406-3A35-760D-C099-B32F79C56C3B}"/>
                </a:ext>
              </a:extLst>
            </p:cNvPr>
            <p:cNvGrpSpPr/>
            <p:nvPr/>
          </p:nvGrpSpPr>
          <p:grpSpPr>
            <a:xfrm>
              <a:off x="644750" y="3827726"/>
              <a:ext cx="2026480" cy="476731"/>
              <a:chOff x="644852" y="3828131"/>
              <a:chExt cx="2026800" cy="476828"/>
            </a:xfrm>
            <a:grpFill/>
          </p:grpSpPr>
          <p:cxnSp>
            <p:nvCxnSpPr>
              <p:cNvPr id="42" name="Straight Connector 41">
                <a:extLst>
                  <a:ext uri="{FF2B5EF4-FFF2-40B4-BE49-F238E27FC236}">
                    <a16:creationId xmlns:a16="http://schemas.microsoft.com/office/drawing/2014/main" id="{084189AE-2847-03FD-F03D-DCA09700BBD8}"/>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43" name="New shape">
                <a:extLst>
                  <a:ext uri="{FF2B5EF4-FFF2-40B4-BE49-F238E27FC236}">
                    <a16:creationId xmlns:a16="http://schemas.microsoft.com/office/drawing/2014/main" id="{C129F71F-E7FE-55FE-7D15-79692B9F3878}"/>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44" name="Rectangle 43">
            <a:extLst>
              <a:ext uri="{FF2B5EF4-FFF2-40B4-BE49-F238E27FC236}">
                <a16:creationId xmlns:a16="http://schemas.microsoft.com/office/drawing/2014/main" id="{F62A1A60-4CB3-DAF6-84C8-2DEDC1FD20DB}"/>
              </a:ext>
            </a:extLst>
          </p:cNvPr>
          <p:cNvSpPr/>
          <p:nvPr userDrawn="1"/>
        </p:nvSpPr>
        <p:spPr>
          <a:xfrm>
            <a:off x="5089658" y="1233320"/>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ntent Placeholder 16">
            <a:extLst>
              <a:ext uri="{FF2B5EF4-FFF2-40B4-BE49-F238E27FC236}">
                <a16:creationId xmlns:a16="http://schemas.microsoft.com/office/drawing/2014/main" id="{86422DFC-EC9E-88B4-316F-7190AA898351}"/>
              </a:ext>
            </a:extLst>
          </p:cNvPr>
          <p:cNvSpPr>
            <a:spLocks noGrp="1"/>
          </p:cNvSpPr>
          <p:nvPr>
            <p:ph sz="quarter" idx="20" hasCustomPrompt="1"/>
          </p:nvPr>
        </p:nvSpPr>
        <p:spPr>
          <a:xfrm>
            <a:off x="5094094" y="1261292"/>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46" name="Content Placeholder 16">
            <a:extLst>
              <a:ext uri="{FF2B5EF4-FFF2-40B4-BE49-F238E27FC236}">
                <a16:creationId xmlns:a16="http://schemas.microsoft.com/office/drawing/2014/main" id="{D88C353D-1929-3486-6B2F-F91EAB9286BB}"/>
              </a:ext>
            </a:extLst>
          </p:cNvPr>
          <p:cNvSpPr>
            <a:spLocks noGrp="1"/>
          </p:cNvSpPr>
          <p:nvPr>
            <p:ph sz="quarter" idx="21" hasCustomPrompt="1"/>
          </p:nvPr>
        </p:nvSpPr>
        <p:spPr>
          <a:xfrm>
            <a:off x="5085436" y="1643880"/>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47" name="Content Placeholder 16">
            <a:extLst>
              <a:ext uri="{FF2B5EF4-FFF2-40B4-BE49-F238E27FC236}">
                <a16:creationId xmlns:a16="http://schemas.microsoft.com/office/drawing/2014/main" id="{9713A112-FA79-6018-01B2-404D0A6E951A}"/>
              </a:ext>
            </a:extLst>
          </p:cNvPr>
          <p:cNvSpPr>
            <a:spLocks noGrp="1"/>
          </p:cNvSpPr>
          <p:nvPr>
            <p:ph sz="quarter" idx="22" hasCustomPrompt="1"/>
          </p:nvPr>
        </p:nvSpPr>
        <p:spPr>
          <a:xfrm>
            <a:off x="6107544" y="1640527"/>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48" name="Content Placeholder 16">
            <a:extLst>
              <a:ext uri="{FF2B5EF4-FFF2-40B4-BE49-F238E27FC236}">
                <a16:creationId xmlns:a16="http://schemas.microsoft.com/office/drawing/2014/main" id="{945444D6-29C8-D88B-0A38-6D54610A68B7}"/>
              </a:ext>
            </a:extLst>
          </p:cNvPr>
          <p:cNvSpPr>
            <a:spLocks noGrp="1"/>
          </p:cNvSpPr>
          <p:nvPr>
            <p:ph sz="quarter" idx="23" hasCustomPrompt="1"/>
          </p:nvPr>
        </p:nvSpPr>
        <p:spPr>
          <a:xfrm>
            <a:off x="5094094" y="1969444"/>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49" name="Content Placeholder 16">
            <a:extLst>
              <a:ext uri="{FF2B5EF4-FFF2-40B4-BE49-F238E27FC236}">
                <a16:creationId xmlns:a16="http://schemas.microsoft.com/office/drawing/2014/main" id="{1D7E15E2-B6C7-9BE9-A9CD-E02A48039A5A}"/>
              </a:ext>
            </a:extLst>
          </p:cNvPr>
          <p:cNvSpPr>
            <a:spLocks noGrp="1"/>
          </p:cNvSpPr>
          <p:nvPr>
            <p:ph sz="quarter" idx="24" hasCustomPrompt="1"/>
          </p:nvPr>
        </p:nvSpPr>
        <p:spPr>
          <a:xfrm>
            <a:off x="6089079" y="3168729"/>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52" name="Rectangle 51">
            <a:extLst>
              <a:ext uri="{FF2B5EF4-FFF2-40B4-BE49-F238E27FC236}">
                <a16:creationId xmlns:a16="http://schemas.microsoft.com/office/drawing/2014/main" id="{92CE321D-109F-286C-3C9E-0823A7E7859D}"/>
              </a:ext>
            </a:extLst>
          </p:cNvPr>
          <p:cNvSpPr/>
          <p:nvPr userDrawn="1"/>
        </p:nvSpPr>
        <p:spPr>
          <a:xfrm>
            <a:off x="7394708" y="1225540"/>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ontent Placeholder 16">
            <a:extLst>
              <a:ext uri="{FF2B5EF4-FFF2-40B4-BE49-F238E27FC236}">
                <a16:creationId xmlns:a16="http://schemas.microsoft.com/office/drawing/2014/main" id="{D7B52706-4DCC-D425-4E99-E53A061BF911}"/>
              </a:ext>
            </a:extLst>
          </p:cNvPr>
          <p:cNvSpPr>
            <a:spLocks noGrp="1"/>
          </p:cNvSpPr>
          <p:nvPr>
            <p:ph sz="quarter" idx="25" hasCustomPrompt="1"/>
          </p:nvPr>
        </p:nvSpPr>
        <p:spPr>
          <a:xfrm>
            <a:off x="7399144" y="1253512"/>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54" name="Content Placeholder 16">
            <a:extLst>
              <a:ext uri="{FF2B5EF4-FFF2-40B4-BE49-F238E27FC236}">
                <a16:creationId xmlns:a16="http://schemas.microsoft.com/office/drawing/2014/main" id="{6826326F-A30F-7FAD-CB15-33DDA5049A90}"/>
              </a:ext>
            </a:extLst>
          </p:cNvPr>
          <p:cNvSpPr>
            <a:spLocks noGrp="1"/>
          </p:cNvSpPr>
          <p:nvPr>
            <p:ph sz="quarter" idx="26" hasCustomPrompt="1"/>
          </p:nvPr>
        </p:nvSpPr>
        <p:spPr>
          <a:xfrm>
            <a:off x="7390486" y="1636100"/>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55" name="Content Placeholder 16">
            <a:extLst>
              <a:ext uri="{FF2B5EF4-FFF2-40B4-BE49-F238E27FC236}">
                <a16:creationId xmlns:a16="http://schemas.microsoft.com/office/drawing/2014/main" id="{272BFCED-D358-F36E-8DC8-EAA5F76EFD95}"/>
              </a:ext>
            </a:extLst>
          </p:cNvPr>
          <p:cNvSpPr>
            <a:spLocks noGrp="1"/>
          </p:cNvSpPr>
          <p:nvPr>
            <p:ph sz="quarter" idx="27" hasCustomPrompt="1"/>
          </p:nvPr>
        </p:nvSpPr>
        <p:spPr>
          <a:xfrm>
            <a:off x="8412594" y="1632747"/>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56" name="Content Placeholder 16">
            <a:extLst>
              <a:ext uri="{FF2B5EF4-FFF2-40B4-BE49-F238E27FC236}">
                <a16:creationId xmlns:a16="http://schemas.microsoft.com/office/drawing/2014/main" id="{FE8BD342-F32D-F1A4-6348-114F8090F43C}"/>
              </a:ext>
            </a:extLst>
          </p:cNvPr>
          <p:cNvSpPr>
            <a:spLocks noGrp="1"/>
          </p:cNvSpPr>
          <p:nvPr>
            <p:ph sz="quarter" idx="28" hasCustomPrompt="1"/>
          </p:nvPr>
        </p:nvSpPr>
        <p:spPr>
          <a:xfrm>
            <a:off x="7399144" y="1961664"/>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57" name="Content Placeholder 16">
            <a:extLst>
              <a:ext uri="{FF2B5EF4-FFF2-40B4-BE49-F238E27FC236}">
                <a16:creationId xmlns:a16="http://schemas.microsoft.com/office/drawing/2014/main" id="{D961E99E-FCA2-D4FF-FA04-F26D98CD3681}"/>
              </a:ext>
            </a:extLst>
          </p:cNvPr>
          <p:cNvSpPr>
            <a:spLocks noGrp="1"/>
          </p:cNvSpPr>
          <p:nvPr>
            <p:ph sz="quarter" idx="29" hasCustomPrompt="1"/>
          </p:nvPr>
        </p:nvSpPr>
        <p:spPr>
          <a:xfrm>
            <a:off x="8394129" y="3160949"/>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58" name="Rectangle 57">
            <a:extLst>
              <a:ext uri="{FF2B5EF4-FFF2-40B4-BE49-F238E27FC236}">
                <a16:creationId xmlns:a16="http://schemas.microsoft.com/office/drawing/2014/main" id="{490F86B9-8CEB-84CB-2DCD-DC94B3FC4787}"/>
              </a:ext>
            </a:extLst>
          </p:cNvPr>
          <p:cNvSpPr/>
          <p:nvPr userDrawn="1"/>
        </p:nvSpPr>
        <p:spPr>
          <a:xfrm>
            <a:off x="9704194" y="1223703"/>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7BD4E2F-49C9-FC42-B1C1-366BE970FA7E}"/>
              </a:ext>
            </a:extLst>
          </p:cNvPr>
          <p:cNvSpPr/>
          <p:nvPr userDrawn="1"/>
        </p:nvSpPr>
        <p:spPr>
          <a:xfrm>
            <a:off x="9699758" y="1223703"/>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Content Placeholder 16">
            <a:extLst>
              <a:ext uri="{FF2B5EF4-FFF2-40B4-BE49-F238E27FC236}">
                <a16:creationId xmlns:a16="http://schemas.microsoft.com/office/drawing/2014/main" id="{55C4612B-3D2B-1BE5-B8E7-E48A63422C6C}"/>
              </a:ext>
            </a:extLst>
          </p:cNvPr>
          <p:cNvSpPr>
            <a:spLocks noGrp="1"/>
          </p:cNvSpPr>
          <p:nvPr>
            <p:ph sz="quarter" idx="30" hasCustomPrompt="1"/>
          </p:nvPr>
        </p:nvSpPr>
        <p:spPr>
          <a:xfrm>
            <a:off x="9704194" y="1251675"/>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61" name="Content Placeholder 16">
            <a:extLst>
              <a:ext uri="{FF2B5EF4-FFF2-40B4-BE49-F238E27FC236}">
                <a16:creationId xmlns:a16="http://schemas.microsoft.com/office/drawing/2014/main" id="{5844A049-D478-E96B-072D-A07CF2D1DE91}"/>
              </a:ext>
            </a:extLst>
          </p:cNvPr>
          <p:cNvSpPr>
            <a:spLocks noGrp="1"/>
          </p:cNvSpPr>
          <p:nvPr>
            <p:ph sz="quarter" idx="31" hasCustomPrompt="1"/>
          </p:nvPr>
        </p:nvSpPr>
        <p:spPr>
          <a:xfrm>
            <a:off x="9695536" y="1634263"/>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62" name="Content Placeholder 16">
            <a:extLst>
              <a:ext uri="{FF2B5EF4-FFF2-40B4-BE49-F238E27FC236}">
                <a16:creationId xmlns:a16="http://schemas.microsoft.com/office/drawing/2014/main" id="{825EBA35-07A7-BE39-9B2D-18278ED2C35E}"/>
              </a:ext>
            </a:extLst>
          </p:cNvPr>
          <p:cNvSpPr>
            <a:spLocks noGrp="1"/>
          </p:cNvSpPr>
          <p:nvPr>
            <p:ph sz="quarter" idx="32" hasCustomPrompt="1"/>
          </p:nvPr>
        </p:nvSpPr>
        <p:spPr>
          <a:xfrm>
            <a:off x="10717644" y="1630910"/>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63" name="Content Placeholder 16">
            <a:extLst>
              <a:ext uri="{FF2B5EF4-FFF2-40B4-BE49-F238E27FC236}">
                <a16:creationId xmlns:a16="http://schemas.microsoft.com/office/drawing/2014/main" id="{1198085D-E6C3-7756-A234-BA1FDCC9B7AE}"/>
              </a:ext>
            </a:extLst>
          </p:cNvPr>
          <p:cNvSpPr>
            <a:spLocks noGrp="1"/>
          </p:cNvSpPr>
          <p:nvPr>
            <p:ph sz="quarter" idx="33" hasCustomPrompt="1"/>
          </p:nvPr>
        </p:nvSpPr>
        <p:spPr>
          <a:xfrm>
            <a:off x="9704194" y="1959827"/>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64" name="Content Placeholder 16">
            <a:extLst>
              <a:ext uri="{FF2B5EF4-FFF2-40B4-BE49-F238E27FC236}">
                <a16:creationId xmlns:a16="http://schemas.microsoft.com/office/drawing/2014/main" id="{088CDC7E-9A20-5008-95D3-AA1E29718C80}"/>
              </a:ext>
            </a:extLst>
          </p:cNvPr>
          <p:cNvSpPr>
            <a:spLocks noGrp="1"/>
          </p:cNvSpPr>
          <p:nvPr>
            <p:ph sz="quarter" idx="34" hasCustomPrompt="1"/>
          </p:nvPr>
        </p:nvSpPr>
        <p:spPr>
          <a:xfrm>
            <a:off x="10699179" y="3159112"/>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65" name="Rectangle 64">
            <a:extLst>
              <a:ext uri="{FF2B5EF4-FFF2-40B4-BE49-F238E27FC236}">
                <a16:creationId xmlns:a16="http://schemas.microsoft.com/office/drawing/2014/main" id="{040A5676-D6DA-83A0-A403-3E6F9AA3EB48}"/>
              </a:ext>
            </a:extLst>
          </p:cNvPr>
          <p:cNvSpPr/>
          <p:nvPr userDrawn="1"/>
        </p:nvSpPr>
        <p:spPr>
          <a:xfrm>
            <a:off x="484456" y="3626285"/>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0B439241-E558-ACDB-BD54-1D51122683DC}"/>
              </a:ext>
            </a:extLst>
          </p:cNvPr>
          <p:cNvGrpSpPr/>
          <p:nvPr userDrawn="1"/>
        </p:nvGrpSpPr>
        <p:grpSpPr>
          <a:xfrm>
            <a:off x="480020" y="4268942"/>
            <a:ext cx="2026917" cy="1568091"/>
            <a:chOff x="644750" y="2560567"/>
            <a:chExt cx="2026917" cy="1743890"/>
          </a:xfrm>
          <a:noFill/>
        </p:grpSpPr>
        <p:cxnSp>
          <p:nvCxnSpPr>
            <p:cNvPr id="67" name="Straight Connector 66">
              <a:extLst>
                <a:ext uri="{FF2B5EF4-FFF2-40B4-BE49-F238E27FC236}">
                  <a16:creationId xmlns:a16="http://schemas.microsoft.com/office/drawing/2014/main" id="{9C495C8C-C4A2-E56F-170C-969A7450D20F}"/>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10A55EC-7B86-0762-E6C3-1EF34855F638}"/>
                </a:ext>
              </a:extLst>
            </p:cNvPr>
            <p:cNvGrpSpPr/>
            <p:nvPr/>
          </p:nvGrpSpPr>
          <p:grpSpPr>
            <a:xfrm>
              <a:off x="644750" y="3827726"/>
              <a:ext cx="2026480" cy="476731"/>
              <a:chOff x="644852" y="3828131"/>
              <a:chExt cx="2026800" cy="476828"/>
            </a:xfrm>
            <a:grpFill/>
          </p:grpSpPr>
          <p:cxnSp>
            <p:nvCxnSpPr>
              <p:cNvPr id="69" name="Straight Connector 68">
                <a:extLst>
                  <a:ext uri="{FF2B5EF4-FFF2-40B4-BE49-F238E27FC236}">
                    <a16:creationId xmlns:a16="http://schemas.microsoft.com/office/drawing/2014/main" id="{FB7A78E8-ED29-28DD-45EF-3C25811A7E87}"/>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70" name="New shape">
                <a:extLst>
                  <a:ext uri="{FF2B5EF4-FFF2-40B4-BE49-F238E27FC236}">
                    <a16:creationId xmlns:a16="http://schemas.microsoft.com/office/drawing/2014/main" id="{49681AA1-C6B8-DF80-D29C-D7A21262640F}"/>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71" name="Rectangle 70">
            <a:extLst>
              <a:ext uri="{FF2B5EF4-FFF2-40B4-BE49-F238E27FC236}">
                <a16:creationId xmlns:a16="http://schemas.microsoft.com/office/drawing/2014/main" id="{D95AE121-84AB-35B7-83AB-656331257AC4}"/>
              </a:ext>
            </a:extLst>
          </p:cNvPr>
          <p:cNvSpPr/>
          <p:nvPr userDrawn="1"/>
        </p:nvSpPr>
        <p:spPr>
          <a:xfrm>
            <a:off x="480020" y="3626285"/>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Content Placeholder 16">
            <a:extLst>
              <a:ext uri="{FF2B5EF4-FFF2-40B4-BE49-F238E27FC236}">
                <a16:creationId xmlns:a16="http://schemas.microsoft.com/office/drawing/2014/main" id="{8933EC19-7E12-358A-FCBC-191BCAAAFD32}"/>
              </a:ext>
            </a:extLst>
          </p:cNvPr>
          <p:cNvSpPr>
            <a:spLocks noGrp="1"/>
          </p:cNvSpPr>
          <p:nvPr>
            <p:ph sz="quarter" idx="35" hasCustomPrompt="1"/>
          </p:nvPr>
        </p:nvSpPr>
        <p:spPr>
          <a:xfrm>
            <a:off x="484456" y="3654257"/>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73" name="Content Placeholder 16">
            <a:extLst>
              <a:ext uri="{FF2B5EF4-FFF2-40B4-BE49-F238E27FC236}">
                <a16:creationId xmlns:a16="http://schemas.microsoft.com/office/drawing/2014/main" id="{D7E1B51C-AF87-2B80-D71A-3464975D60F4}"/>
              </a:ext>
            </a:extLst>
          </p:cNvPr>
          <p:cNvSpPr>
            <a:spLocks noGrp="1"/>
          </p:cNvSpPr>
          <p:nvPr>
            <p:ph sz="quarter" idx="36" hasCustomPrompt="1"/>
          </p:nvPr>
        </p:nvSpPr>
        <p:spPr>
          <a:xfrm>
            <a:off x="475798" y="4036845"/>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74" name="Content Placeholder 16">
            <a:extLst>
              <a:ext uri="{FF2B5EF4-FFF2-40B4-BE49-F238E27FC236}">
                <a16:creationId xmlns:a16="http://schemas.microsoft.com/office/drawing/2014/main" id="{F995EDAF-714F-9FAD-F0FC-0CD2B94A8FDF}"/>
              </a:ext>
            </a:extLst>
          </p:cNvPr>
          <p:cNvSpPr>
            <a:spLocks noGrp="1"/>
          </p:cNvSpPr>
          <p:nvPr>
            <p:ph sz="quarter" idx="37" hasCustomPrompt="1"/>
          </p:nvPr>
        </p:nvSpPr>
        <p:spPr>
          <a:xfrm>
            <a:off x="1497906" y="4033492"/>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75" name="Content Placeholder 16">
            <a:extLst>
              <a:ext uri="{FF2B5EF4-FFF2-40B4-BE49-F238E27FC236}">
                <a16:creationId xmlns:a16="http://schemas.microsoft.com/office/drawing/2014/main" id="{2A69902F-5708-4F5B-DCA4-77FDD41C2917}"/>
              </a:ext>
            </a:extLst>
          </p:cNvPr>
          <p:cNvSpPr>
            <a:spLocks noGrp="1"/>
          </p:cNvSpPr>
          <p:nvPr>
            <p:ph sz="quarter" idx="38" hasCustomPrompt="1"/>
          </p:nvPr>
        </p:nvSpPr>
        <p:spPr>
          <a:xfrm>
            <a:off x="484456" y="4362409"/>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76" name="Content Placeholder 16">
            <a:extLst>
              <a:ext uri="{FF2B5EF4-FFF2-40B4-BE49-F238E27FC236}">
                <a16:creationId xmlns:a16="http://schemas.microsoft.com/office/drawing/2014/main" id="{45B6DAF1-CB66-012D-2E16-084D4BD860A8}"/>
              </a:ext>
            </a:extLst>
          </p:cNvPr>
          <p:cNvSpPr>
            <a:spLocks noGrp="1"/>
          </p:cNvSpPr>
          <p:nvPr>
            <p:ph sz="quarter" idx="39" hasCustomPrompt="1"/>
          </p:nvPr>
        </p:nvSpPr>
        <p:spPr>
          <a:xfrm>
            <a:off x="1479441" y="5561694"/>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77" name="Rectangle 76">
            <a:extLst>
              <a:ext uri="{FF2B5EF4-FFF2-40B4-BE49-F238E27FC236}">
                <a16:creationId xmlns:a16="http://schemas.microsoft.com/office/drawing/2014/main" id="{E3AC05B8-DE71-6488-26EF-2913D50A22EC}"/>
              </a:ext>
            </a:extLst>
          </p:cNvPr>
          <p:cNvSpPr/>
          <p:nvPr userDrawn="1"/>
        </p:nvSpPr>
        <p:spPr>
          <a:xfrm>
            <a:off x="2790839" y="3619705"/>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B82238D0-E81A-3543-E508-401E6B659F39}"/>
              </a:ext>
            </a:extLst>
          </p:cNvPr>
          <p:cNvGrpSpPr/>
          <p:nvPr userDrawn="1"/>
        </p:nvGrpSpPr>
        <p:grpSpPr>
          <a:xfrm>
            <a:off x="2786403" y="4272995"/>
            <a:ext cx="2026917" cy="1568091"/>
            <a:chOff x="644750" y="2560567"/>
            <a:chExt cx="2026917" cy="1743890"/>
          </a:xfrm>
          <a:noFill/>
        </p:grpSpPr>
        <p:cxnSp>
          <p:nvCxnSpPr>
            <p:cNvPr id="79" name="Straight Connector 78">
              <a:extLst>
                <a:ext uri="{FF2B5EF4-FFF2-40B4-BE49-F238E27FC236}">
                  <a16:creationId xmlns:a16="http://schemas.microsoft.com/office/drawing/2014/main" id="{A3FF9348-119E-C5CE-A2B5-BDA5F65319AA}"/>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310953C0-03B3-1287-F9D2-49CD66CAEA52}"/>
                </a:ext>
              </a:extLst>
            </p:cNvPr>
            <p:cNvGrpSpPr/>
            <p:nvPr/>
          </p:nvGrpSpPr>
          <p:grpSpPr>
            <a:xfrm>
              <a:off x="644750" y="3827726"/>
              <a:ext cx="2026480" cy="476731"/>
              <a:chOff x="644852" y="3828131"/>
              <a:chExt cx="2026800" cy="476828"/>
            </a:xfrm>
            <a:grpFill/>
          </p:grpSpPr>
          <p:cxnSp>
            <p:nvCxnSpPr>
              <p:cNvPr id="81" name="Straight Connector 80">
                <a:extLst>
                  <a:ext uri="{FF2B5EF4-FFF2-40B4-BE49-F238E27FC236}">
                    <a16:creationId xmlns:a16="http://schemas.microsoft.com/office/drawing/2014/main" id="{D06AF1E1-D29C-40CB-CAD1-094595AE7B3D}"/>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82" name="New shape">
                <a:extLst>
                  <a:ext uri="{FF2B5EF4-FFF2-40B4-BE49-F238E27FC236}">
                    <a16:creationId xmlns:a16="http://schemas.microsoft.com/office/drawing/2014/main" id="{57B5B8E5-9161-B56B-77B3-52709CF8B8DB}"/>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83" name="Rectangle 82">
            <a:extLst>
              <a:ext uri="{FF2B5EF4-FFF2-40B4-BE49-F238E27FC236}">
                <a16:creationId xmlns:a16="http://schemas.microsoft.com/office/drawing/2014/main" id="{1C7E88C6-13B7-68F0-BDE7-B0D80417ABB6}"/>
              </a:ext>
            </a:extLst>
          </p:cNvPr>
          <p:cNvSpPr/>
          <p:nvPr userDrawn="1"/>
        </p:nvSpPr>
        <p:spPr>
          <a:xfrm>
            <a:off x="2786403" y="3619705"/>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Content Placeholder 16">
            <a:extLst>
              <a:ext uri="{FF2B5EF4-FFF2-40B4-BE49-F238E27FC236}">
                <a16:creationId xmlns:a16="http://schemas.microsoft.com/office/drawing/2014/main" id="{BF806EB0-70FB-F007-0AD7-C46F346AEE11}"/>
              </a:ext>
            </a:extLst>
          </p:cNvPr>
          <p:cNvSpPr>
            <a:spLocks noGrp="1"/>
          </p:cNvSpPr>
          <p:nvPr>
            <p:ph sz="quarter" idx="40" hasCustomPrompt="1"/>
          </p:nvPr>
        </p:nvSpPr>
        <p:spPr>
          <a:xfrm>
            <a:off x="2790839" y="3647677"/>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85" name="Content Placeholder 16">
            <a:extLst>
              <a:ext uri="{FF2B5EF4-FFF2-40B4-BE49-F238E27FC236}">
                <a16:creationId xmlns:a16="http://schemas.microsoft.com/office/drawing/2014/main" id="{8A75DAF0-0E2B-6AFB-1336-0790AAF715D1}"/>
              </a:ext>
            </a:extLst>
          </p:cNvPr>
          <p:cNvSpPr>
            <a:spLocks noGrp="1"/>
          </p:cNvSpPr>
          <p:nvPr>
            <p:ph sz="quarter" idx="41" hasCustomPrompt="1"/>
          </p:nvPr>
        </p:nvSpPr>
        <p:spPr>
          <a:xfrm>
            <a:off x="2782181" y="4030265"/>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86" name="Content Placeholder 16">
            <a:extLst>
              <a:ext uri="{FF2B5EF4-FFF2-40B4-BE49-F238E27FC236}">
                <a16:creationId xmlns:a16="http://schemas.microsoft.com/office/drawing/2014/main" id="{AEA73F9A-8B12-A096-5A24-11EA1F78B824}"/>
              </a:ext>
            </a:extLst>
          </p:cNvPr>
          <p:cNvSpPr>
            <a:spLocks noGrp="1"/>
          </p:cNvSpPr>
          <p:nvPr>
            <p:ph sz="quarter" idx="42" hasCustomPrompt="1"/>
          </p:nvPr>
        </p:nvSpPr>
        <p:spPr>
          <a:xfrm>
            <a:off x="3804289" y="4026912"/>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87" name="Content Placeholder 16">
            <a:extLst>
              <a:ext uri="{FF2B5EF4-FFF2-40B4-BE49-F238E27FC236}">
                <a16:creationId xmlns:a16="http://schemas.microsoft.com/office/drawing/2014/main" id="{D4E629D5-79A8-3290-0245-804E24056D39}"/>
              </a:ext>
            </a:extLst>
          </p:cNvPr>
          <p:cNvSpPr>
            <a:spLocks noGrp="1"/>
          </p:cNvSpPr>
          <p:nvPr>
            <p:ph sz="quarter" idx="43" hasCustomPrompt="1"/>
          </p:nvPr>
        </p:nvSpPr>
        <p:spPr>
          <a:xfrm>
            <a:off x="2790839" y="4355829"/>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88" name="Content Placeholder 16">
            <a:extLst>
              <a:ext uri="{FF2B5EF4-FFF2-40B4-BE49-F238E27FC236}">
                <a16:creationId xmlns:a16="http://schemas.microsoft.com/office/drawing/2014/main" id="{995B8447-C23A-FC1A-4053-7A034E2F3E43}"/>
              </a:ext>
            </a:extLst>
          </p:cNvPr>
          <p:cNvSpPr>
            <a:spLocks noGrp="1"/>
          </p:cNvSpPr>
          <p:nvPr>
            <p:ph sz="quarter" idx="44" hasCustomPrompt="1"/>
          </p:nvPr>
        </p:nvSpPr>
        <p:spPr>
          <a:xfrm>
            <a:off x="3785824" y="5555114"/>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89" name="Rectangle 88">
            <a:extLst>
              <a:ext uri="{FF2B5EF4-FFF2-40B4-BE49-F238E27FC236}">
                <a16:creationId xmlns:a16="http://schemas.microsoft.com/office/drawing/2014/main" id="{778CFF11-11D9-73EA-B9F7-99D9CFF54626}"/>
              </a:ext>
            </a:extLst>
          </p:cNvPr>
          <p:cNvSpPr/>
          <p:nvPr userDrawn="1"/>
        </p:nvSpPr>
        <p:spPr>
          <a:xfrm>
            <a:off x="5095889" y="3617868"/>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27266E6E-FA4C-138E-6B21-148121E9EB86}"/>
              </a:ext>
            </a:extLst>
          </p:cNvPr>
          <p:cNvGrpSpPr/>
          <p:nvPr userDrawn="1"/>
        </p:nvGrpSpPr>
        <p:grpSpPr>
          <a:xfrm>
            <a:off x="5091453" y="4249892"/>
            <a:ext cx="2026917" cy="1568091"/>
            <a:chOff x="644750" y="2560567"/>
            <a:chExt cx="2026917" cy="1743890"/>
          </a:xfrm>
          <a:noFill/>
        </p:grpSpPr>
        <p:cxnSp>
          <p:nvCxnSpPr>
            <p:cNvPr id="91" name="Straight Connector 90">
              <a:extLst>
                <a:ext uri="{FF2B5EF4-FFF2-40B4-BE49-F238E27FC236}">
                  <a16:creationId xmlns:a16="http://schemas.microsoft.com/office/drawing/2014/main" id="{55AF34E0-9C82-F862-0B9A-25F2DBD9F2E3}"/>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B835EE6E-E932-05BA-9A26-B15C43BE50BE}"/>
                </a:ext>
              </a:extLst>
            </p:cNvPr>
            <p:cNvGrpSpPr/>
            <p:nvPr/>
          </p:nvGrpSpPr>
          <p:grpSpPr>
            <a:xfrm>
              <a:off x="644750" y="3827726"/>
              <a:ext cx="2026480" cy="476731"/>
              <a:chOff x="644852" y="3828131"/>
              <a:chExt cx="2026800" cy="476828"/>
            </a:xfrm>
            <a:grpFill/>
          </p:grpSpPr>
          <p:cxnSp>
            <p:nvCxnSpPr>
              <p:cNvPr id="93" name="Straight Connector 92">
                <a:extLst>
                  <a:ext uri="{FF2B5EF4-FFF2-40B4-BE49-F238E27FC236}">
                    <a16:creationId xmlns:a16="http://schemas.microsoft.com/office/drawing/2014/main" id="{023780E6-CC5A-328D-E5A9-7FAD8F76DCF7}"/>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94" name="New shape">
                <a:extLst>
                  <a:ext uri="{FF2B5EF4-FFF2-40B4-BE49-F238E27FC236}">
                    <a16:creationId xmlns:a16="http://schemas.microsoft.com/office/drawing/2014/main" id="{C0F15335-E1CF-A6B5-A261-B99AA7A7420B}"/>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95" name="Content Placeholder 16">
            <a:extLst>
              <a:ext uri="{FF2B5EF4-FFF2-40B4-BE49-F238E27FC236}">
                <a16:creationId xmlns:a16="http://schemas.microsoft.com/office/drawing/2014/main" id="{FE199B13-2DD5-3503-AAAE-ECC02B6D3FE0}"/>
              </a:ext>
            </a:extLst>
          </p:cNvPr>
          <p:cNvSpPr>
            <a:spLocks noGrp="1"/>
          </p:cNvSpPr>
          <p:nvPr>
            <p:ph sz="quarter" idx="45" hasCustomPrompt="1"/>
          </p:nvPr>
        </p:nvSpPr>
        <p:spPr>
          <a:xfrm>
            <a:off x="5095889" y="3645840"/>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96" name="Content Placeholder 16">
            <a:extLst>
              <a:ext uri="{FF2B5EF4-FFF2-40B4-BE49-F238E27FC236}">
                <a16:creationId xmlns:a16="http://schemas.microsoft.com/office/drawing/2014/main" id="{2DEE805C-3CDA-C509-C6A7-DD9E6693964A}"/>
              </a:ext>
            </a:extLst>
          </p:cNvPr>
          <p:cNvSpPr>
            <a:spLocks noGrp="1"/>
          </p:cNvSpPr>
          <p:nvPr>
            <p:ph sz="quarter" idx="46" hasCustomPrompt="1"/>
          </p:nvPr>
        </p:nvSpPr>
        <p:spPr>
          <a:xfrm>
            <a:off x="5087231" y="4028428"/>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97" name="Content Placeholder 16">
            <a:extLst>
              <a:ext uri="{FF2B5EF4-FFF2-40B4-BE49-F238E27FC236}">
                <a16:creationId xmlns:a16="http://schemas.microsoft.com/office/drawing/2014/main" id="{9CF96E1B-891C-4FDD-FDFC-CBD509838F13}"/>
              </a:ext>
            </a:extLst>
          </p:cNvPr>
          <p:cNvSpPr>
            <a:spLocks noGrp="1"/>
          </p:cNvSpPr>
          <p:nvPr>
            <p:ph sz="quarter" idx="47" hasCustomPrompt="1"/>
          </p:nvPr>
        </p:nvSpPr>
        <p:spPr>
          <a:xfrm>
            <a:off x="6109339" y="4025075"/>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98" name="Content Placeholder 16">
            <a:extLst>
              <a:ext uri="{FF2B5EF4-FFF2-40B4-BE49-F238E27FC236}">
                <a16:creationId xmlns:a16="http://schemas.microsoft.com/office/drawing/2014/main" id="{6B680AFF-08EE-55AE-46F4-03A80B26C11F}"/>
              </a:ext>
            </a:extLst>
          </p:cNvPr>
          <p:cNvSpPr>
            <a:spLocks noGrp="1"/>
          </p:cNvSpPr>
          <p:nvPr>
            <p:ph sz="quarter" idx="48" hasCustomPrompt="1"/>
          </p:nvPr>
        </p:nvSpPr>
        <p:spPr>
          <a:xfrm>
            <a:off x="5095889" y="4353992"/>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99" name="Content Placeholder 16">
            <a:extLst>
              <a:ext uri="{FF2B5EF4-FFF2-40B4-BE49-F238E27FC236}">
                <a16:creationId xmlns:a16="http://schemas.microsoft.com/office/drawing/2014/main" id="{B3EDA9B1-8E70-C5FD-0ACD-FA12AF78742B}"/>
              </a:ext>
            </a:extLst>
          </p:cNvPr>
          <p:cNvSpPr>
            <a:spLocks noGrp="1"/>
          </p:cNvSpPr>
          <p:nvPr>
            <p:ph sz="quarter" idx="49" hasCustomPrompt="1"/>
          </p:nvPr>
        </p:nvSpPr>
        <p:spPr>
          <a:xfrm>
            <a:off x="6090874" y="5553277"/>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100" name="Rectangle 99">
            <a:extLst>
              <a:ext uri="{FF2B5EF4-FFF2-40B4-BE49-F238E27FC236}">
                <a16:creationId xmlns:a16="http://schemas.microsoft.com/office/drawing/2014/main" id="{7E5E3C78-7BC7-8C29-0DF3-09345B93B7D3}"/>
              </a:ext>
            </a:extLst>
          </p:cNvPr>
          <p:cNvSpPr/>
          <p:nvPr userDrawn="1"/>
        </p:nvSpPr>
        <p:spPr>
          <a:xfrm>
            <a:off x="7396503" y="3610088"/>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Content Placeholder 16">
            <a:extLst>
              <a:ext uri="{FF2B5EF4-FFF2-40B4-BE49-F238E27FC236}">
                <a16:creationId xmlns:a16="http://schemas.microsoft.com/office/drawing/2014/main" id="{365D8A26-0B0D-C25C-C87F-674F13AE7C74}"/>
              </a:ext>
            </a:extLst>
          </p:cNvPr>
          <p:cNvSpPr>
            <a:spLocks noGrp="1"/>
          </p:cNvSpPr>
          <p:nvPr>
            <p:ph sz="quarter" idx="50" hasCustomPrompt="1"/>
          </p:nvPr>
        </p:nvSpPr>
        <p:spPr>
          <a:xfrm>
            <a:off x="7400939" y="3638060"/>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02" name="Content Placeholder 16">
            <a:extLst>
              <a:ext uri="{FF2B5EF4-FFF2-40B4-BE49-F238E27FC236}">
                <a16:creationId xmlns:a16="http://schemas.microsoft.com/office/drawing/2014/main" id="{F508D679-EEDC-1A1B-F6D9-675F74A9D3B7}"/>
              </a:ext>
            </a:extLst>
          </p:cNvPr>
          <p:cNvSpPr>
            <a:spLocks noGrp="1"/>
          </p:cNvSpPr>
          <p:nvPr>
            <p:ph sz="quarter" idx="51" hasCustomPrompt="1"/>
          </p:nvPr>
        </p:nvSpPr>
        <p:spPr>
          <a:xfrm>
            <a:off x="7392281" y="4020648"/>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03" name="Content Placeholder 16">
            <a:extLst>
              <a:ext uri="{FF2B5EF4-FFF2-40B4-BE49-F238E27FC236}">
                <a16:creationId xmlns:a16="http://schemas.microsoft.com/office/drawing/2014/main" id="{610D704B-9526-D33B-9F07-E1C89339C880}"/>
              </a:ext>
            </a:extLst>
          </p:cNvPr>
          <p:cNvSpPr>
            <a:spLocks noGrp="1"/>
          </p:cNvSpPr>
          <p:nvPr>
            <p:ph sz="quarter" idx="52" hasCustomPrompt="1"/>
          </p:nvPr>
        </p:nvSpPr>
        <p:spPr>
          <a:xfrm>
            <a:off x="8414389" y="4017295"/>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04" name="Content Placeholder 16">
            <a:extLst>
              <a:ext uri="{FF2B5EF4-FFF2-40B4-BE49-F238E27FC236}">
                <a16:creationId xmlns:a16="http://schemas.microsoft.com/office/drawing/2014/main" id="{40F95DDA-EE80-4A27-A37B-9A53F17366C7}"/>
              </a:ext>
            </a:extLst>
          </p:cNvPr>
          <p:cNvSpPr>
            <a:spLocks noGrp="1"/>
          </p:cNvSpPr>
          <p:nvPr>
            <p:ph sz="quarter" idx="53" hasCustomPrompt="1"/>
          </p:nvPr>
        </p:nvSpPr>
        <p:spPr>
          <a:xfrm>
            <a:off x="7400939" y="4346212"/>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05" name="Content Placeholder 16">
            <a:extLst>
              <a:ext uri="{FF2B5EF4-FFF2-40B4-BE49-F238E27FC236}">
                <a16:creationId xmlns:a16="http://schemas.microsoft.com/office/drawing/2014/main" id="{460AE08F-9319-5008-9AC0-16FA4C93D375}"/>
              </a:ext>
            </a:extLst>
          </p:cNvPr>
          <p:cNvSpPr>
            <a:spLocks noGrp="1"/>
          </p:cNvSpPr>
          <p:nvPr>
            <p:ph sz="quarter" idx="54" hasCustomPrompt="1"/>
          </p:nvPr>
        </p:nvSpPr>
        <p:spPr>
          <a:xfrm>
            <a:off x="8395924" y="5545497"/>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106" name="Rectangle 105">
            <a:extLst>
              <a:ext uri="{FF2B5EF4-FFF2-40B4-BE49-F238E27FC236}">
                <a16:creationId xmlns:a16="http://schemas.microsoft.com/office/drawing/2014/main" id="{891B19F1-4259-69CD-D374-27B496942629}"/>
              </a:ext>
            </a:extLst>
          </p:cNvPr>
          <p:cNvSpPr/>
          <p:nvPr userDrawn="1"/>
        </p:nvSpPr>
        <p:spPr>
          <a:xfrm>
            <a:off x="9705989" y="3608251"/>
            <a:ext cx="2013823"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F34C0E3C-5E53-8A2B-2FF7-F9C12B123FE0}"/>
              </a:ext>
            </a:extLst>
          </p:cNvPr>
          <p:cNvSpPr/>
          <p:nvPr userDrawn="1"/>
        </p:nvSpPr>
        <p:spPr>
          <a:xfrm>
            <a:off x="9701553" y="3608251"/>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Content Placeholder 16">
            <a:extLst>
              <a:ext uri="{FF2B5EF4-FFF2-40B4-BE49-F238E27FC236}">
                <a16:creationId xmlns:a16="http://schemas.microsoft.com/office/drawing/2014/main" id="{0A4CC1E6-0052-9C01-7A26-ED8D8DBE6749}"/>
              </a:ext>
            </a:extLst>
          </p:cNvPr>
          <p:cNvSpPr>
            <a:spLocks noGrp="1"/>
          </p:cNvSpPr>
          <p:nvPr>
            <p:ph sz="quarter" idx="55" hasCustomPrompt="1"/>
          </p:nvPr>
        </p:nvSpPr>
        <p:spPr>
          <a:xfrm>
            <a:off x="9705989" y="3636223"/>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09" name="Content Placeholder 16">
            <a:extLst>
              <a:ext uri="{FF2B5EF4-FFF2-40B4-BE49-F238E27FC236}">
                <a16:creationId xmlns:a16="http://schemas.microsoft.com/office/drawing/2014/main" id="{7E469214-5296-0698-2F29-4662892B9FE5}"/>
              </a:ext>
            </a:extLst>
          </p:cNvPr>
          <p:cNvSpPr>
            <a:spLocks noGrp="1"/>
          </p:cNvSpPr>
          <p:nvPr>
            <p:ph sz="quarter" idx="56" hasCustomPrompt="1"/>
          </p:nvPr>
        </p:nvSpPr>
        <p:spPr>
          <a:xfrm>
            <a:off x="9697331" y="4018811"/>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10" name="Content Placeholder 16">
            <a:extLst>
              <a:ext uri="{FF2B5EF4-FFF2-40B4-BE49-F238E27FC236}">
                <a16:creationId xmlns:a16="http://schemas.microsoft.com/office/drawing/2014/main" id="{AB0F7630-0905-7D3C-6C84-CA0E31B26FE3}"/>
              </a:ext>
            </a:extLst>
          </p:cNvPr>
          <p:cNvSpPr>
            <a:spLocks noGrp="1"/>
          </p:cNvSpPr>
          <p:nvPr>
            <p:ph sz="quarter" idx="57" hasCustomPrompt="1"/>
          </p:nvPr>
        </p:nvSpPr>
        <p:spPr>
          <a:xfrm>
            <a:off x="10719439" y="4015458"/>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11" name="Content Placeholder 16">
            <a:extLst>
              <a:ext uri="{FF2B5EF4-FFF2-40B4-BE49-F238E27FC236}">
                <a16:creationId xmlns:a16="http://schemas.microsoft.com/office/drawing/2014/main" id="{18650FD3-009F-FEFE-EF12-E94DDF20A462}"/>
              </a:ext>
            </a:extLst>
          </p:cNvPr>
          <p:cNvSpPr>
            <a:spLocks noGrp="1"/>
          </p:cNvSpPr>
          <p:nvPr>
            <p:ph sz="quarter" idx="58" hasCustomPrompt="1"/>
          </p:nvPr>
        </p:nvSpPr>
        <p:spPr>
          <a:xfrm>
            <a:off x="9705989" y="4344375"/>
            <a:ext cx="1989970"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12" name="Content Placeholder 16">
            <a:extLst>
              <a:ext uri="{FF2B5EF4-FFF2-40B4-BE49-F238E27FC236}">
                <a16:creationId xmlns:a16="http://schemas.microsoft.com/office/drawing/2014/main" id="{C43A6F06-334A-8FD0-1F0E-DF4069B755FA}"/>
              </a:ext>
            </a:extLst>
          </p:cNvPr>
          <p:cNvSpPr>
            <a:spLocks noGrp="1"/>
          </p:cNvSpPr>
          <p:nvPr>
            <p:ph sz="quarter" idx="59" hasCustomPrompt="1"/>
          </p:nvPr>
        </p:nvSpPr>
        <p:spPr>
          <a:xfrm>
            <a:off x="10700974" y="5543660"/>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sp>
        <p:nvSpPr>
          <p:cNvPr id="115" name="Rectangle 114">
            <a:extLst>
              <a:ext uri="{FF2B5EF4-FFF2-40B4-BE49-F238E27FC236}">
                <a16:creationId xmlns:a16="http://schemas.microsoft.com/office/drawing/2014/main" id="{901C988B-5491-0D2F-6A15-D9EE5F43E5DC}"/>
              </a:ext>
            </a:extLst>
          </p:cNvPr>
          <p:cNvSpPr/>
          <p:nvPr userDrawn="1"/>
        </p:nvSpPr>
        <p:spPr>
          <a:xfrm>
            <a:off x="5104124" y="3617868"/>
            <a:ext cx="2018259"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BB75376F-A19B-6DFB-1281-2B94030A8A1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17" name="Slide Number Placeholder 2">
            <a:extLst>
              <a:ext uri="{FF2B5EF4-FFF2-40B4-BE49-F238E27FC236}">
                <a16:creationId xmlns:a16="http://schemas.microsoft.com/office/drawing/2014/main" id="{40AA8306-9879-BF6E-9A80-0D96A31094AC}"/>
              </a:ext>
            </a:extLst>
          </p:cNvPr>
          <p:cNvSpPr>
            <a:spLocks noGrp="1"/>
          </p:cNvSpPr>
          <p:nvPr>
            <p:ph type="sldNum" sz="quarter" idx="60"/>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2912481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Experience (6 Mat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EBB7-366F-3E8C-7C69-1E6E39232FB1}"/>
              </a:ext>
            </a:extLst>
          </p:cNvPr>
          <p:cNvSpPr>
            <a:spLocks noGrp="1"/>
          </p:cNvSpPr>
          <p:nvPr>
            <p:ph type="title" hasCustomPrompt="1"/>
          </p:nvPr>
        </p:nvSpPr>
        <p:spPr/>
        <p:txBody>
          <a:bodyPr/>
          <a:lstStyle>
            <a:lvl1pPr>
              <a:defRPr/>
            </a:lvl1pPr>
          </a:lstStyle>
          <a:p>
            <a:r>
              <a:rPr lang="en-US" dirty="0"/>
              <a:t>Click to edit page title</a:t>
            </a:r>
          </a:p>
        </p:txBody>
      </p:sp>
      <p:sp>
        <p:nvSpPr>
          <p:cNvPr id="116" name="Rectangle 115">
            <a:extLst>
              <a:ext uri="{FF2B5EF4-FFF2-40B4-BE49-F238E27FC236}">
                <a16:creationId xmlns:a16="http://schemas.microsoft.com/office/drawing/2014/main" id="{BB75376F-A19B-6DFB-1281-2B94030A8A1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17" name="Slide Number Placeholder 2">
            <a:extLst>
              <a:ext uri="{FF2B5EF4-FFF2-40B4-BE49-F238E27FC236}">
                <a16:creationId xmlns:a16="http://schemas.microsoft.com/office/drawing/2014/main" id="{40AA8306-9879-BF6E-9A80-0D96A31094AC}"/>
              </a:ext>
            </a:extLst>
          </p:cNvPr>
          <p:cNvSpPr>
            <a:spLocks noGrp="1"/>
          </p:cNvSpPr>
          <p:nvPr>
            <p:ph type="sldNum" sz="quarter" idx="60"/>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20" name="Rectangle 119">
            <a:extLst>
              <a:ext uri="{FF2B5EF4-FFF2-40B4-BE49-F238E27FC236}">
                <a16:creationId xmlns:a16="http://schemas.microsoft.com/office/drawing/2014/main" id="{70AB3D09-A30B-5B82-A969-4EEB98D15CCD}"/>
              </a:ext>
            </a:extLst>
          </p:cNvPr>
          <p:cNvSpPr/>
          <p:nvPr userDrawn="1"/>
        </p:nvSpPr>
        <p:spPr>
          <a:xfrm>
            <a:off x="4417257" y="1235899"/>
            <a:ext cx="3174939"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a:extLst>
              <a:ext uri="{FF2B5EF4-FFF2-40B4-BE49-F238E27FC236}">
                <a16:creationId xmlns:a16="http://schemas.microsoft.com/office/drawing/2014/main" id="{B4CF9DD1-E10E-94DE-7082-A8B195F251F6}"/>
              </a:ext>
            </a:extLst>
          </p:cNvPr>
          <p:cNvGrpSpPr/>
          <p:nvPr userDrawn="1"/>
        </p:nvGrpSpPr>
        <p:grpSpPr>
          <a:xfrm>
            <a:off x="4412821" y="1878556"/>
            <a:ext cx="2026917" cy="1568091"/>
            <a:chOff x="644750" y="2560567"/>
            <a:chExt cx="2026917" cy="1743890"/>
          </a:xfrm>
          <a:noFill/>
        </p:grpSpPr>
        <p:cxnSp>
          <p:nvCxnSpPr>
            <p:cNvPr id="122" name="Straight Connector 121">
              <a:extLst>
                <a:ext uri="{FF2B5EF4-FFF2-40B4-BE49-F238E27FC236}">
                  <a16:creationId xmlns:a16="http://schemas.microsoft.com/office/drawing/2014/main" id="{2D7DD75A-B539-2E38-E72B-422C936529B5}"/>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7C2CC328-6A08-4C94-B797-2698FA67F965}"/>
                </a:ext>
              </a:extLst>
            </p:cNvPr>
            <p:cNvGrpSpPr/>
            <p:nvPr/>
          </p:nvGrpSpPr>
          <p:grpSpPr>
            <a:xfrm>
              <a:off x="644750" y="3827726"/>
              <a:ext cx="2026480" cy="476731"/>
              <a:chOff x="644852" y="3828131"/>
              <a:chExt cx="2026800" cy="476828"/>
            </a:xfrm>
            <a:grpFill/>
          </p:grpSpPr>
          <p:cxnSp>
            <p:nvCxnSpPr>
              <p:cNvPr id="124" name="Straight Connector 123">
                <a:extLst>
                  <a:ext uri="{FF2B5EF4-FFF2-40B4-BE49-F238E27FC236}">
                    <a16:creationId xmlns:a16="http://schemas.microsoft.com/office/drawing/2014/main" id="{1F8B5CF6-6B07-1C87-9F5E-28C98A5E41EE}"/>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25" name="New shape">
                <a:extLst>
                  <a:ext uri="{FF2B5EF4-FFF2-40B4-BE49-F238E27FC236}">
                    <a16:creationId xmlns:a16="http://schemas.microsoft.com/office/drawing/2014/main" id="{FCEE38C1-BA8F-60B2-B333-23BBC91C16CF}"/>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26" name="Rectangle 125">
            <a:extLst>
              <a:ext uri="{FF2B5EF4-FFF2-40B4-BE49-F238E27FC236}">
                <a16:creationId xmlns:a16="http://schemas.microsoft.com/office/drawing/2014/main" id="{1811B7B2-B3F7-CC47-209B-840D609C2448}"/>
              </a:ext>
            </a:extLst>
          </p:cNvPr>
          <p:cNvSpPr/>
          <p:nvPr userDrawn="1"/>
        </p:nvSpPr>
        <p:spPr>
          <a:xfrm>
            <a:off x="4412821" y="1235899"/>
            <a:ext cx="3179375"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Content Placeholder 16">
            <a:extLst>
              <a:ext uri="{FF2B5EF4-FFF2-40B4-BE49-F238E27FC236}">
                <a16:creationId xmlns:a16="http://schemas.microsoft.com/office/drawing/2014/main" id="{A3E7B1BA-F090-6E71-EBB2-3663EBD20FFD}"/>
              </a:ext>
            </a:extLst>
          </p:cNvPr>
          <p:cNvSpPr>
            <a:spLocks noGrp="1"/>
          </p:cNvSpPr>
          <p:nvPr>
            <p:ph sz="quarter" idx="61" hasCustomPrompt="1"/>
          </p:nvPr>
        </p:nvSpPr>
        <p:spPr>
          <a:xfrm>
            <a:off x="4459789" y="1263871"/>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28" name="Content Placeholder 16">
            <a:extLst>
              <a:ext uri="{FF2B5EF4-FFF2-40B4-BE49-F238E27FC236}">
                <a16:creationId xmlns:a16="http://schemas.microsoft.com/office/drawing/2014/main" id="{1F52FA12-421F-B11D-F4A1-7D355443B4AE}"/>
              </a:ext>
            </a:extLst>
          </p:cNvPr>
          <p:cNvSpPr>
            <a:spLocks noGrp="1"/>
          </p:cNvSpPr>
          <p:nvPr>
            <p:ph sz="quarter" idx="62" hasCustomPrompt="1"/>
          </p:nvPr>
        </p:nvSpPr>
        <p:spPr>
          <a:xfrm>
            <a:off x="4451131" y="1646459"/>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29" name="Content Placeholder 16">
            <a:extLst>
              <a:ext uri="{FF2B5EF4-FFF2-40B4-BE49-F238E27FC236}">
                <a16:creationId xmlns:a16="http://schemas.microsoft.com/office/drawing/2014/main" id="{ADEBDBB7-438C-A218-DE69-562EB829960A}"/>
              </a:ext>
            </a:extLst>
          </p:cNvPr>
          <p:cNvSpPr>
            <a:spLocks noGrp="1"/>
          </p:cNvSpPr>
          <p:nvPr>
            <p:ph sz="quarter" idx="63" hasCustomPrompt="1"/>
          </p:nvPr>
        </p:nvSpPr>
        <p:spPr>
          <a:xfrm>
            <a:off x="6541245" y="1657731"/>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30" name="Content Placeholder 16">
            <a:extLst>
              <a:ext uri="{FF2B5EF4-FFF2-40B4-BE49-F238E27FC236}">
                <a16:creationId xmlns:a16="http://schemas.microsoft.com/office/drawing/2014/main" id="{503ECAE3-8653-D6E2-E71C-C5B0227B2A31}"/>
              </a:ext>
            </a:extLst>
          </p:cNvPr>
          <p:cNvSpPr>
            <a:spLocks noGrp="1"/>
          </p:cNvSpPr>
          <p:nvPr>
            <p:ph sz="quarter" idx="64" hasCustomPrompt="1"/>
          </p:nvPr>
        </p:nvSpPr>
        <p:spPr>
          <a:xfrm>
            <a:off x="4417257" y="1972023"/>
            <a:ext cx="3079246"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31" name="Content Placeholder 16">
            <a:extLst>
              <a:ext uri="{FF2B5EF4-FFF2-40B4-BE49-F238E27FC236}">
                <a16:creationId xmlns:a16="http://schemas.microsoft.com/office/drawing/2014/main" id="{6FDA0F3A-8774-D775-0CCA-E47F91B96757}"/>
              </a:ext>
            </a:extLst>
          </p:cNvPr>
          <p:cNvSpPr>
            <a:spLocks noGrp="1"/>
          </p:cNvSpPr>
          <p:nvPr>
            <p:ph sz="quarter" idx="65" hasCustomPrompt="1"/>
          </p:nvPr>
        </p:nvSpPr>
        <p:spPr>
          <a:xfrm>
            <a:off x="6543337" y="3179276"/>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cxnSp>
        <p:nvCxnSpPr>
          <p:cNvPr id="132" name="Straight Connector 131">
            <a:extLst>
              <a:ext uri="{FF2B5EF4-FFF2-40B4-BE49-F238E27FC236}">
                <a16:creationId xmlns:a16="http://schemas.microsoft.com/office/drawing/2014/main" id="{30854623-E66F-F955-AD7B-674E5B023F4B}"/>
              </a:ext>
            </a:extLst>
          </p:cNvPr>
          <p:cNvCxnSpPr>
            <a:cxnSpLocks/>
          </p:cNvCxnSpPr>
          <p:nvPr userDrawn="1"/>
        </p:nvCxnSpPr>
        <p:spPr>
          <a:xfrm>
            <a:off x="4396980" y="1878552"/>
            <a:ext cx="3183597" cy="0"/>
          </a:xfrm>
          <a:prstGeom prst="line">
            <a:avLst/>
          </a:prstGeom>
          <a:no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6A6899CE-107F-2F0B-6506-D0EDBD554933}"/>
              </a:ext>
            </a:extLst>
          </p:cNvPr>
          <p:cNvSpPr/>
          <p:nvPr userDrawn="1"/>
        </p:nvSpPr>
        <p:spPr>
          <a:xfrm>
            <a:off x="7993971" y="1241733"/>
            <a:ext cx="3174939"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1FD0F470-B434-BF07-4F21-0DDD65B70D77}"/>
              </a:ext>
            </a:extLst>
          </p:cNvPr>
          <p:cNvGrpSpPr/>
          <p:nvPr userDrawn="1"/>
        </p:nvGrpSpPr>
        <p:grpSpPr>
          <a:xfrm>
            <a:off x="7989535" y="1884390"/>
            <a:ext cx="2026917" cy="1568091"/>
            <a:chOff x="644750" y="2560567"/>
            <a:chExt cx="2026917" cy="1743890"/>
          </a:xfrm>
          <a:noFill/>
        </p:grpSpPr>
        <p:cxnSp>
          <p:nvCxnSpPr>
            <p:cNvPr id="135" name="Straight Connector 134">
              <a:extLst>
                <a:ext uri="{FF2B5EF4-FFF2-40B4-BE49-F238E27FC236}">
                  <a16:creationId xmlns:a16="http://schemas.microsoft.com/office/drawing/2014/main" id="{A8E1B1AC-7B2A-2A80-76AE-D7EA72DBBA36}"/>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A37A2F78-ED00-85EF-1E4E-051FC0421160}"/>
                </a:ext>
              </a:extLst>
            </p:cNvPr>
            <p:cNvGrpSpPr/>
            <p:nvPr/>
          </p:nvGrpSpPr>
          <p:grpSpPr>
            <a:xfrm>
              <a:off x="644750" y="3827726"/>
              <a:ext cx="2026480" cy="476731"/>
              <a:chOff x="644852" y="3828131"/>
              <a:chExt cx="2026800" cy="476828"/>
            </a:xfrm>
            <a:grpFill/>
          </p:grpSpPr>
          <p:cxnSp>
            <p:nvCxnSpPr>
              <p:cNvPr id="137" name="Straight Connector 136">
                <a:extLst>
                  <a:ext uri="{FF2B5EF4-FFF2-40B4-BE49-F238E27FC236}">
                    <a16:creationId xmlns:a16="http://schemas.microsoft.com/office/drawing/2014/main" id="{E57A786E-9FE1-B07E-FD36-7D45954CD73B}"/>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38" name="New shape">
                <a:extLst>
                  <a:ext uri="{FF2B5EF4-FFF2-40B4-BE49-F238E27FC236}">
                    <a16:creationId xmlns:a16="http://schemas.microsoft.com/office/drawing/2014/main" id="{1691FCF7-4A7B-7609-7665-B6C3E6956569}"/>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39" name="Rectangle 138">
            <a:extLst>
              <a:ext uri="{FF2B5EF4-FFF2-40B4-BE49-F238E27FC236}">
                <a16:creationId xmlns:a16="http://schemas.microsoft.com/office/drawing/2014/main" id="{904C5165-B98B-58B5-34AC-4CAF69BA80AF}"/>
              </a:ext>
            </a:extLst>
          </p:cNvPr>
          <p:cNvSpPr/>
          <p:nvPr userDrawn="1"/>
        </p:nvSpPr>
        <p:spPr>
          <a:xfrm>
            <a:off x="7989535" y="1241733"/>
            <a:ext cx="3179375"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Content Placeholder 16">
            <a:extLst>
              <a:ext uri="{FF2B5EF4-FFF2-40B4-BE49-F238E27FC236}">
                <a16:creationId xmlns:a16="http://schemas.microsoft.com/office/drawing/2014/main" id="{7E737F64-30A1-D1FB-08E7-E90E5A162365}"/>
              </a:ext>
            </a:extLst>
          </p:cNvPr>
          <p:cNvSpPr>
            <a:spLocks noGrp="1"/>
          </p:cNvSpPr>
          <p:nvPr>
            <p:ph sz="quarter" idx="66" hasCustomPrompt="1"/>
          </p:nvPr>
        </p:nvSpPr>
        <p:spPr>
          <a:xfrm>
            <a:off x="8036503" y="1269705"/>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41" name="Content Placeholder 16">
            <a:extLst>
              <a:ext uri="{FF2B5EF4-FFF2-40B4-BE49-F238E27FC236}">
                <a16:creationId xmlns:a16="http://schemas.microsoft.com/office/drawing/2014/main" id="{E0B7147A-5939-2C75-1DE3-49FBF5D02779}"/>
              </a:ext>
            </a:extLst>
          </p:cNvPr>
          <p:cNvSpPr>
            <a:spLocks noGrp="1"/>
          </p:cNvSpPr>
          <p:nvPr>
            <p:ph sz="quarter" idx="67" hasCustomPrompt="1"/>
          </p:nvPr>
        </p:nvSpPr>
        <p:spPr>
          <a:xfrm>
            <a:off x="8027845" y="1652293"/>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42" name="Content Placeholder 16">
            <a:extLst>
              <a:ext uri="{FF2B5EF4-FFF2-40B4-BE49-F238E27FC236}">
                <a16:creationId xmlns:a16="http://schemas.microsoft.com/office/drawing/2014/main" id="{F6BCB3B4-9BA4-C640-863B-0E3D3D699E85}"/>
              </a:ext>
            </a:extLst>
          </p:cNvPr>
          <p:cNvSpPr>
            <a:spLocks noGrp="1"/>
          </p:cNvSpPr>
          <p:nvPr>
            <p:ph sz="quarter" idx="68" hasCustomPrompt="1"/>
          </p:nvPr>
        </p:nvSpPr>
        <p:spPr>
          <a:xfrm>
            <a:off x="10117959" y="1663565"/>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43" name="Content Placeholder 16">
            <a:extLst>
              <a:ext uri="{FF2B5EF4-FFF2-40B4-BE49-F238E27FC236}">
                <a16:creationId xmlns:a16="http://schemas.microsoft.com/office/drawing/2014/main" id="{BA368960-E47F-367E-FF6D-699B5F9E03F3}"/>
              </a:ext>
            </a:extLst>
          </p:cNvPr>
          <p:cNvSpPr>
            <a:spLocks noGrp="1"/>
          </p:cNvSpPr>
          <p:nvPr>
            <p:ph sz="quarter" idx="69" hasCustomPrompt="1"/>
          </p:nvPr>
        </p:nvSpPr>
        <p:spPr>
          <a:xfrm>
            <a:off x="7993971" y="1977857"/>
            <a:ext cx="3079246"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44" name="Content Placeholder 16">
            <a:extLst>
              <a:ext uri="{FF2B5EF4-FFF2-40B4-BE49-F238E27FC236}">
                <a16:creationId xmlns:a16="http://schemas.microsoft.com/office/drawing/2014/main" id="{61FE59EE-A466-221C-52FF-60E892E28C2B}"/>
              </a:ext>
            </a:extLst>
          </p:cNvPr>
          <p:cNvSpPr>
            <a:spLocks noGrp="1"/>
          </p:cNvSpPr>
          <p:nvPr>
            <p:ph sz="quarter" idx="70" hasCustomPrompt="1"/>
          </p:nvPr>
        </p:nvSpPr>
        <p:spPr>
          <a:xfrm>
            <a:off x="10120051" y="3185110"/>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cxnSp>
        <p:nvCxnSpPr>
          <p:cNvPr id="145" name="Straight Connector 144">
            <a:extLst>
              <a:ext uri="{FF2B5EF4-FFF2-40B4-BE49-F238E27FC236}">
                <a16:creationId xmlns:a16="http://schemas.microsoft.com/office/drawing/2014/main" id="{DB355CB5-B600-3105-9767-379313BAE365}"/>
              </a:ext>
            </a:extLst>
          </p:cNvPr>
          <p:cNvCxnSpPr>
            <a:cxnSpLocks/>
          </p:cNvCxnSpPr>
          <p:nvPr userDrawn="1"/>
        </p:nvCxnSpPr>
        <p:spPr>
          <a:xfrm>
            <a:off x="7973694" y="1884386"/>
            <a:ext cx="3183597" cy="0"/>
          </a:xfrm>
          <a:prstGeom prst="line">
            <a:avLst/>
          </a:prstGeom>
          <a:no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5D02DC57-BFD7-7CE3-6530-95DB048D1FD7}"/>
              </a:ext>
            </a:extLst>
          </p:cNvPr>
          <p:cNvSpPr/>
          <p:nvPr userDrawn="1"/>
        </p:nvSpPr>
        <p:spPr>
          <a:xfrm>
            <a:off x="836511" y="1229577"/>
            <a:ext cx="3174939"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7" name="Group 146">
            <a:extLst>
              <a:ext uri="{FF2B5EF4-FFF2-40B4-BE49-F238E27FC236}">
                <a16:creationId xmlns:a16="http://schemas.microsoft.com/office/drawing/2014/main" id="{7AEF2E2E-3F81-5A9E-506A-01E9CBFCB47C}"/>
              </a:ext>
            </a:extLst>
          </p:cNvPr>
          <p:cNvGrpSpPr/>
          <p:nvPr userDrawn="1"/>
        </p:nvGrpSpPr>
        <p:grpSpPr>
          <a:xfrm>
            <a:off x="832075" y="1872234"/>
            <a:ext cx="2026917" cy="1568091"/>
            <a:chOff x="644750" y="2560567"/>
            <a:chExt cx="2026917" cy="1743890"/>
          </a:xfrm>
          <a:noFill/>
        </p:grpSpPr>
        <p:cxnSp>
          <p:nvCxnSpPr>
            <p:cNvPr id="148" name="Straight Connector 147">
              <a:extLst>
                <a:ext uri="{FF2B5EF4-FFF2-40B4-BE49-F238E27FC236}">
                  <a16:creationId xmlns:a16="http://schemas.microsoft.com/office/drawing/2014/main" id="{A3E9AA54-6902-3261-D748-228FF2F218FA}"/>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E7FEBE69-5AD8-83F9-F6C4-EDD5EFCB4F04}"/>
                </a:ext>
              </a:extLst>
            </p:cNvPr>
            <p:cNvGrpSpPr/>
            <p:nvPr/>
          </p:nvGrpSpPr>
          <p:grpSpPr>
            <a:xfrm>
              <a:off x="644750" y="3827726"/>
              <a:ext cx="2026480" cy="476731"/>
              <a:chOff x="644852" y="3828131"/>
              <a:chExt cx="2026800" cy="476828"/>
            </a:xfrm>
            <a:grpFill/>
          </p:grpSpPr>
          <p:cxnSp>
            <p:nvCxnSpPr>
              <p:cNvPr id="150" name="Straight Connector 149">
                <a:extLst>
                  <a:ext uri="{FF2B5EF4-FFF2-40B4-BE49-F238E27FC236}">
                    <a16:creationId xmlns:a16="http://schemas.microsoft.com/office/drawing/2014/main" id="{16159201-1F9C-7A7E-9EA3-F7D22D0CBE8A}"/>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51" name="New shape">
                <a:extLst>
                  <a:ext uri="{FF2B5EF4-FFF2-40B4-BE49-F238E27FC236}">
                    <a16:creationId xmlns:a16="http://schemas.microsoft.com/office/drawing/2014/main" id="{B8D74B45-AFD3-6718-2D10-A73E13738C9E}"/>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52" name="Rectangle 151">
            <a:extLst>
              <a:ext uri="{FF2B5EF4-FFF2-40B4-BE49-F238E27FC236}">
                <a16:creationId xmlns:a16="http://schemas.microsoft.com/office/drawing/2014/main" id="{4E7F4B23-DE87-5DE1-BB67-E3D94E8276A8}"/>
              </a:ext>
            </a:extLst>
          </p:cNvPr>
          <p:cNvSpPr/>
          <p:nvPr userDrawn="1"/>
        </p:nvSpPr>
        <p:spPr>
          <a:xfrm>
            <a:off x="832075" y="1229577"/>
            <a:ext cx="3179375"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Content Placeholder 16">
            <a:extLst>
              <a:ext uri="{FF2B5EF4-FFF2-40B4-BE49-F238E27FC236}">
                <a16:creationId xmlns:a16="http://schemas.microsoft.com/office/drawing/2014/main" id="{D0AAF1A4-0B23-BDA8-6BE6-452C5B59AF77}"/>
              </a:ext>
            </a:extLst>
          </p:cNvPr>
          <p:cNvSpPr>
            <a:spLocks noGrp="1"/>
          </p:cNvSpPr>
          <p:nvPr>
            <p:ph sz="quarter" idx="71" hasCustomPrompt="1"/>
          </p:nvPr>
        </p:nvSpPr>
        <p:spPr>
          <a:xfrm>
            <a:off x="879043" y="1257549"/>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54" name="Content Placeholder 16">
            <a:extLst>
              <a:ext uri="{FF2B5EF4-FFF2-40B4-BE49-F238E27FC236}">
                <a16:creationId xmlns:a16="http://schemas.microsoft.com/office/drawing/2014/main" id="{88A5BF78-2F2D-98B9-D746-028AB0EE7A42}"/>
              </a:ext>
            </a:extLst>
          </p:cNvPr>
          <p:cNvSpPr>
            <a:spLocks noGrp="1"/>
          </p:cNvSpPr>
          <p:nvPr>
            <p:ph sz="quarter" idx="72" hasCustomPrompt="1"/>
          </p:nvPr>
        </p:nvSpPr>
        <p:spPr>
          <a:xfrm>
            <a:off x="870385" y="1640137"/>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55" name="Content Placeholder 16">
            <a:extLst>
              <a:ext uri="{FF2B5EF4-FFF2-40B4-BE49-F238E27FC236}">
                <a16:creationId xmlns:a16="http://schemas.microsoft.com/office/drawing/2014/main" id="{E67D9AD4-766B-01FC-0FC7-F55C1FB5505F}"/>
              </a:ext>
            </a:extLst>
          </p:cNvPr>
          <p:cNvSpPr>
            <a:spLocks noGrp="1"/>
          </p:cNvSpPr>
          <p:nvPr>
            <p:ph sz="quarter" idx="73" hasCustomPrompt="1"/>
          </p:nvPr>
        </p:nvSpPr>
        <p:spPr>
          <a:xfrm>
            <a:off x="2960499" y="1651409"/>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56" name="Content Placeholder 16">
            <a:extLst>
              <a:ext uri="{FF2B5EF4-FFF2-40B4-BE49-F238E27FC236}">
                <a16:creationId xmlns:a16="http://schemas.microsoft.com/office/drawing/2014/main" id="{3C2E5AF4-95F5-41C1-8015-42D76FCFB065}"/>
              </a:ext>
            </a:extLst>
          </p:cNvPr>
          <p:cNvSpPr>
            <a:spLocks noGrp="1"/>
          </p:cNvSpPr>
          <p:nvPr>
            <p:ph sz="quarter" idx="74" hasCustomPrompt="1"/>
          </p:nvPr>
        </p:nvSpPr>
        <p:spPr>
          <a:xfrm>
            <a:off x="836511" y="1965701"/>
            <a:ext cx="3079246"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57" name="Content Placeholder 16">
            <a:extLst>
              <a:ext uri="{FF2B5EF4-FFF2-40B4-BE49-F238E27FC236}">
                <a16:creationId xmlns:a16="http://schemas.microsoft.com/office/drawing/2014/main" id="{669D32A6-77D5-BAB3-767D-1BA8D056987E}"/>
              </a:ext>
            </a:extLst>
          </p:cNvPr>
          <p:cNvSpPr>
            <a:spLocks noGrp="1"/>
          </p:cNvSpPr>
          <p:nvPr>
            <p:ph sz="quarter" idx="75" hasCustomPrompt="1"/>
          </p:nvPr>
        </p:nvSpPr>
        <p:spPr>
          <a:xfrm>
            <a:off x="2962591" y="3172954"/>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cxnSp>
        <p:nvCxnSpPr>
          <p:cNvPr id="158" name="Straight Connector 157">
            <a:extLst>
              <a:ext uri="{FF2B5EF4-FFF2-40B4-BE49-F238E27FC236}">
                <a16:creationId xmlns:a16="http://schemas.microsoft.com/office/drawing/2014/main" id="{7074C8DA-1CF8-E8A4-703A-16A8B57C38E7}"/>
              </a:ext>
            </a:extLst>
          </p:cNvPr>
          <p:cNvCxnSpPr>
            <a:cxnSpLocks/>
          </p:cNvCxnSpPr>
          <p:nvPr userDrawn="1"/>
        </p:nvCxnSpPr>
        <p:spPr>
          <a:xfrm>
            <a:off x="816234" y="1872230"/>
            <a:ext cx="3183597" cy="0"/>
          </a:xfrm>
          <a:prstGeom prst="line">
            <a:avLst/>
          </a:prstGeom>
          <a:no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C21A7D10-DBCA-56D2-A0FE-13F625F99F7F}"/>
              </a:ext>
            </a:extLst>
          </p:cNvPr>
          <p:cNvSpPr/>
          <p:nvPr userDrawn="1"/>
        </p:nvSpPr>
        <p:spPr>
          <a:xfrm>
            <a:off x="4417257" y="3661364"/>
            <a:ext cx="3174939"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0" name="Group 159">
            <a:extLst>
              <a:ext uri="{FF2B5EF4-FFF2-40B4-BE49-F238E27FC236}">
                <a16:creationId xmlns:a16="http://schemas.microsoft.com/office/drawing/2014/main" id="{56B7DB04-8C44-120E-6936-69EBEEE04EC9}"/>
              </a:ext>
            </a:extLst>
          </p:cNvPr>
          <p:cNvGrpSpPr/>
          <p:nvPr userDrawn="1"/>
        </p:nvGrpSpPr>
        <p:grpSpPr>
          <a:xfrm>
            <a:off x="4412821" y="4304021"/>
            <a:ext cx="2026917" cy="1568091"/>
            <a:chOff x="644750" y="2560567"/>
            <a:chExt cx="2026917" cy="1743890"/>
          </a:xfrm>
          <a:noFill/>
        </p:grpSpPr>
        <p:cxnSp>
          <p:nvCxnSpPr>
            <p:cNvPr id="161" name="Straight Connector 160">
              <a:extLst>
                <a:ext uri="{FF2B5EF4-FFF2-40B4-BE49-F238E27FC236}">
                  <a16:creationId xmlns:a16="http://schemas.microsoft.com/office/drawing/2014/main" id="{789CAFA3-E38C-9C1E-37E3-55903209B2B3}"/>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2F86DE7F-F7D5-A5AF-0589-BC67C863BEBF}"/>
                </a:ext>
              </a:extLst>
            </p:cNvPr>
            <p:cNvGrpSpPr/>
            <p:nvPr/>
          </p:nvGrpSpPr>
          <p:grpSpPr>
            <a:xfrm>
              <a:off x="644750" y="3827726"/>
              <a:ext cx="2026480" cy="476731"/>
              <a:chOff x="644852" y="3828131"/>
              <a:chExt cx="2026800" cy="476828"/>
            </a:xfrm>
            <a:grpFill/>
          </p:grpSpPr>
          <p:cxnSp>
            <p:nvCxnSpPr>
              <p:cNvPr id="163" name="Straight Connector 162">
                <a:extLst>
                  <a:ext uri="{FF2B5EF4-FFF2-40B4-BE49-F238E27FC236}">
                    <a16:creationId xmlns:a16="http://schemas.microsoft.com/office/drawing/2014/main" id="{9E3E5E8F-240F-A84C-BAFD-5EDF1D4CCD21}"/>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64" name="New shape">
                <a:extLst>
                  <a:ext uri="{FF2B5EF4-FFF2-40B4-BE49-F238E27FC236}">
                    <a16:creationId xmlns:a16="http://schemas.microsoft.com/office/drawing/2014/main" id="{36B8CF24-94DD-9448-75CA-3C9F67FC0409}"/>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65" name="Rectangle 164">
            <a:extLst>
              <a:ext uri="{FF2B5EF4-FFF2-40B4-BE49-F238E27FC236}">
                <a16:creationId xmlns:a16="http://schemas.microsoft.com/office/drawing/2014/main" id="{C643549A-BA95-129D-BA0B-D245F0D341A0}"/>
              </a:ext>
            </a:extLst>
          </p:cNvPr>
          <p:cNvSpPr/>
          <p:nvPr userDrawn="1"/>
        </p:nvSpPr>
        <p:spPr>
          <a:xfrm>
            <a:off x="4412821" y="3661364"/>
            <a:ext cx="3179375"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Content Placeholder 16">
            <a:extLst>
              <a:ext uri="{FF2B5EF4-FFF2-40B4-BE49-F238E27FC236}">
                <a16:creationId xmlns:a16="http://schemas.microsoft.com/office/drawing/2014/main" id="{7B49A33B-AFC0-3574-3342-D2393CB5A995}"/>
              </a:ext>
            </a:extLst>
          </p:cNvPr>
          <p:cNvSpPr>
            <a:spLocks noGrp="1"/>
          </p:cNvSpPr>
          <p:nvPr>
            <p:ph sz="quarter" idx="76" hasCustomPrompt="1"/>
          </p:nvPr>
        </p:nvSpPr>
        <p:spPr>
          <a:xfrm>
            <a:off x="4459789" y="3689336"/>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67" name="Content Placeholder 16">
            <a:extLst>
              <a:ext uri="{FF2B5EF4-FFF2-40B4-BE49-F238E27FC236}">
                <a16:creationId xmlns:a16="http://schemas.microsoft.com/office/drawing/2014/main" id="{92DC2EB1-7A1E-74C4-E18C-8DEF82475977}"/>
              </a:ext>
            </a:extLst>
          </p:cNvPr>
          <p:cNvSpPr>
            <a:spLocks noGrp="1"/>
          </p:cNvSpPr>
          <p:nvPr>
            <p:ph sz="quarter" idx="77" hasCustomPrompt="1"/>
          </p:nvPr>
        </p:nvSpPr>
        <p:spPr>
          <a:xfrm>
            <a:off x="4451131" y="4071924"/>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68" name="Content Placeholder 16">
            <a:extLst>
              <a:ext uri="{FF2B5EF4-FFF2-40B4-BE49-F238E27FC236}">
                <a16:creationId xmlns:a16="http://schemas.microsoft.com/office/drawing/2014/main" id="{E5ADEC29-4507-7D37-F93D-15D62C55BF20}"/>
              </a:ext>
            </a:extLst>
          </p:cNvPr>
          <p:cNvSpPr>
            <a:spLocks noGrp="1"/>
          </p:cNvSpPr>
          <p:nvPr>
            <p:ph sz="quarter" idx="78" hasCustomPrompt="1"/>
          </p:nvPr>
        </p:nvSpPr>
        <p:spPr>
          <a:xfrm>
            <a:off x="6541245" y="4083196"/>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69" name="Content Placeholder 16">
            <a:extLst>
              <a:ext uri="{FF2B5EF4-FFF2-40B4-BE49-F238E27FC236}">
                <a16:creationId xmlns:a16="http://schemas.microsoft.com/office/drawing/2014/main" id="{F7DB7F04-E6DF-B337-7594-EE4CE2F5C059}"/>
              </a:ext>
            </a:extLst>
          </p:cNvPr>
          <p:cNvSpPr>
            <a:spLocks noGrp="1"/>
          </p:cNvSpPr>
          <p:nvPr>
            <p:ph sz="quarter" idx="79" hasCustomPrompt="1"/>
          </p:nvPr>
        </p:nvSpPr>
        <p:spPr>
          <a:xfrm>
            <a:off x="4417257" y="4397488"/>
            <a:ext cx="3079246"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70" name="Content Placeholder 16">
            <a:extLst>
              <a:ext uri="{FF2B5EF4-FFF2-40B4-BE49-F238E27FC236}">
                <a16:creationId xmlns:a16="http://schemas.microsoft.com/office/drawing/2014/main" id="{E178A557-91B4-42B5-56F8-DCCA7AE306ED}"/>
              </a:ext>
            </a:extLst>
          </p:cNvPr>
          <p:cNvSpPr>
            <a:spLocks noGrp="1"/>
          </p:cNvSpPr>
          <p:nvPr>
            <p:ph sz="quarter" idx="80" hasCustomPrompt="1"/>
          </p:nvPr>
        </p:nvSpPr>
        <p:spPr>
          <a:xfrm>
            <a:off x="6543337" y="5604741"/>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cxnSp>
        <p:nvCxnSpPr>
          <p:cNvPr id="171" name="Straight Connector 170">
            <a:extLst>
              <a:ext uri="{FF2B5EF4-FFF2-40B4-BE49-F238E27FC236}">
                <a16:creationId xmlns:a16="http://schemas.microsoft.com/office/drawing/2014/main" id="{28E925CD-3ED6-A752-F0BC-4925F80B8767}"/>
              </a:ext>
            </a:extLst>
          </p:cNvPr>
          <p:cNvCxnSpPr>
            <a:cxnSpLocks/>
          </p:cNvCxnSpPr>
          <p:nvPr userDrawn="1"/>
        </p:nvCxnSpPr>
        <p:spPr>
          <a:xfrm>
            <a:off x="4396980" y="4304017"/>
            <a:ext cx="3183597" cy="0"/>
          </a:xfrm>
          <a:prstGeom prst="line">
            <a:avLst/>
          </a:prstGeom>
          <a:no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8622E921-D40F-9586-953C-620FC4AD933A}"/>
              </a:ext>
            </a:extLst>
          </p:cNvPr>
          <p:cNvSpPr/>
          <p:nvPr userDrawn="1"/>
        </p:nvSpPr>
        <p:spPr>
          <a:xfrm>
            <a:off x="7993971" y="3667198"/>
            <a:ext cx="3174939"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3" name="Group 172">
            <a:extLst>
              <a:ext uri="{FF2B5EF4-FFF2-40B4-BE49-F238E27FC236}">
                <a16:creationId xmlns:a16="http://schemas.microsoft.com/office/drawing/2014/main" id="{43B7386B-8E55-310E-16D2-B6FE72B1809C}"/>
              </a:ext>
            </a:extLst>
          </p:cNvPr>
          <p:cNvGrpSpPr/>
          <p:nvPr userDrawn="1"/>
        </p:nvGrpSpPr>
        <p:grpSpPr>
          <a:xfrm>
            <a:off x="7989535" y="4309855"/>
            <a:ext cx="2026917" cy="1568091"/>
            <a:chOff x="644750" y="2560567"/>
            <a:chExt cx="2026917" cy="1743890"/>
          </a:xfrm>
          <a:noFill/>
        </p:grpSpPr>
        <p:cxnSp>
          <p:nvCxnSpPr>
            <p:cNvPr id="174" name="Straight Connector 173">
              <a:extLst>
                <a:ext uri="{FF2B5EF4-FFF2-40B4-BE49-F238E27FC236}">
                  <a16:creationId xmlns:a16="http://schemas.microsoft.com/office/drawing/2014/main" id="{5D737E95-C3DA-6F80-D188-00B6ABA2D691}"/>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9027C794-0494-CE44-2104-C723FE8F4BB2}"/>
                </a:ext>
              </a:extLst>
            </p:cNvPr>
            <p:cNvGrpSpPr/>
            <p:nvPr/>
          </p:nvGrpSpPr>
          <p:grpSpPr>
            <a:xfrm>
              <a:off x="644750" y="3827726"/>
              <a:ext cx="2026480" cy="476731"/>
              <a:chOff x="644852" y="3828131"/>
              <a:chExt cx="2026800" cy="476828"/>
            </a:xfrm>
            <a:grpFill/>
          </p:grpSpPr>
          <p:cxnSp>
            <p:nvCxnSpPr>
              <p:cNvPr id="176" name="Straight Connector 175">
                <a:extLst>
                  <a:ext uri="{FF2B5EF4-FFF2-40B4-BE49-F238E27FC236}">
                    <a16:creationId xmlns:a16="http://schemas.microsoft.com/office/drawing/2014/main" id="{868F1C90-4F1D-AD8A-F5A7-4AE0991197A7}"/>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77" name="New shape">
                <a:extLst>
                  <a:ext uri="{FF2B5EF4-FFF2-40B4-BE49-F238E27FC236}">
                    <a16:creationId xmlns:a16="http://schemas.microsoft.com/office/drawing/2014/main" id="{25923474-DC03-137E-0FF0-2D62D88DE7F2}"/>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78" name="Rectangle 177">
            <a:extLst>
              <a:ext uri="{FF2B5EF4-FFF2-40B4-BE49-F238E27FC236}">
                <a16:creationId xmlns:a16="http://schemas.microsoft.com/office/drawing/2014/main" id="{2F24CCF1-527B-D9CB-5970-CAA435116880}"/>
              </a:ext>
            </a:extLst>
          </p:cNvPr>
          <p:cNvSpPr/>
          <p:nvPr userDrawn="1"/>
        </p:nvSpPr>
        <p:spPr>
          <a:xfrm>
            <a:off x="7989535" y="3667198"/>
            <a:ext cx="3179375"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Content Placeholder 16">
            <a:extLst>
              <a:ext uri="{FF2B5EF4-FFF2-40B4-BE49-F238E27FC236}">
                <a16:creationId xmlns:a16="http://schemas.microsoft.com/office/drawing/2014/main" id="{516E42CB-3860-8460-8692-A32FCAC14C64}"/>
              </a:ext>
            </a:extLst>
          </p:cNvPr>
          <p:cNvSpPr>
            <a:spLocks noGrp="1"/>
          </p:cNvSpPr>
          <p:nvPr>
            <p:ph sz="quarter" idx="81" hasCustomPrompt="1"/>
          </p:nvPr>
        </p:nvSpPr>
        <p:spPr>
          <a:xfrm>
            <a:off x="8036503" y="3695170"/>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80" name="Content Placeholder 16">
            <a:extLst>
              <a:ext uri="{FF2B5EF4-FFF2-40B4-BE49-F238E27FC236}">
                <a16:creationId xmlns:a16="http://schemas.microsoft.com/office/drawing/2014/main" id="{7C0D9128-716D-16EE-C22B-E8FDF57D92DD}"/>
              </a:ext>
            </a:extLst>
          </p:cNvPr>
          <p:cNvSpPr>
            <a:spLocks noGrp="1"/>
          </p:cNvSpPr>
          <p:nvPr>
            <p:ph sz="quarter" idx="82" hasCustomPrompt="1"/>
          </p:nvPr>
        </p:nvSpPr>
        <p:spPr>
          <a:xfrm>
            <a:off x="8027845" y="4077758"/>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81" name="Content Placeholder 16">
            <a:extLst>
              <a:ext uri="{FF2B5EF4-FFF2-40B4-BE49-F238E27FC236}">
                <a16:creationId xmlns:a16="http://schemas.microsoft.com/office/drawing/2014/main" id="{19829406-F276-A10B-F564-485BACF98494}"/>
              </a:ext>
            </a:extLst>
          </p:cNvPr>
          <p:cNvSpPr>
            <a:spLocks noGrp="1"/>
          </p:cNvSpPr>
          <p:nvPr>
            <p:ph sz="quarter" idx="83" hasCustomPrompt="1"/>
          </p:nvPr>
        </p:nvSpPr>
        <p:spPr>
          <a:xfrm>
            <a:off x="10117959" y="4089030"/>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82" name="Content Placeholder 16">
            <a:extLst>
              <a:ext uri="{FF2B5EF4-FFF2-40B4-BE49-F238E27FC236}">
                <a16:creationId xmlns:a16="http://schemas.microsoft.com/office/drawing/2014/main" id="{92C5F67C-F3F7-1F0E-BB13-F26003594018}"/>
              </a:ext>
            </a:extLst>
          </p:cNvPr>
          <p:cNvSpPr>
            <a:spLocks noGrp="1"/>
          </p:cNvSpPr>
          <p:nvPr>
            <p:ph sz="quarter" idx="84" hasCustomPrompt="1"/>
          </p:nvPr>
        </p:nvSpPr>
        <p:spPr>
          <a:xfrm>
            <a:off x="7993971" y="4403322"/>
            <a:ext cx="3079246"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83" name="Content Placeholder 16">
            <a:extLst>
              <a:ext uri="{FF2B5EF4-FFF2-40B4-BE49-F238E27FC236}">
                <a16:creationId xmlns:a16="http://schemas.microsoft.com/office/drawing/2014/main" id="{57934989-1CF3-249A-3581-757AA0DB2012}"/>
              </a:ext>
            </a:extLst>
          </p:cNvPr>
          <p:cNvSpPr>
            <a:spLocks noGrp="1"/>
          </p:cNvSpPr>
          <p:nvPr>
            <p:ph sz="quarter" idx="85" hasCustomPrompt="1"/>
          </p:nvPr>
        </p:nvSpPr>
        <p:spPr>
          <a:xfrm>
            <a:off x="10120051" y="5610575"/>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cxnSp>
        <p:nvCxnSpPr>
          <p:cNvPr id="184" name="Straight Connector 183">
            <a:extLst>
              <a:ext uri="{FF2B5EF4-FFF2-40B4-BE49-F238E27FC236}">
                <a16:creationId xmlns:a16="http://schemas.microsoft.com/office/drawing/2014/main" id="{27C0D25B-8EA6-751D-5C4B-DF4F265E9C71}"/>
              </a:ext>
            </a:extLst>
          </p:cNvPr>
          <p:cNvCxnSpPr>
            <a:cxnSpLocks/>
          </p:cNvCxnSpPr>
          <p:nvPr userDrawn="1"/>
        </p:nvCxnSpPr>
        <p:spPr>
          <a:xfrm>
            <a:off x="7973694" y="4309851"/>
            <a:ext cx="3183597" cy="0"/>
          </a:xfrm>
          <a:prstGeom prst="line">
            <a:avLst/>
          </a:prstGeom>
          <a:no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3FC0C17C-8827-B463-59EA-EB552F3AD198}"/>
              </a:ext>
            </a:extLst>
          </p:cNvPr>
          <p:cNvSpPr/>
          <p:nvPr userDrawn="1"/>
        </p:nvSpPr>
        <p:spPr>
          <a:xfrm>
            <a:off x="836511" y="3655042"/>
            <a:ext cx="3174939" cy="642657"/>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6" name="Group 185">
            <a:extLst>
              <a:ext uri="{FF2B5EF4-FFF2-40B4-BE49-F238E27FC236}">
                <a16:creationId xmlns:a16="http://schemas.microsoft.com/office/drawing/2014/main" id="{05E552EF-D4F0-30E9-41CE-0E2B0CC3F58D}"/>
              </a:ext>
            </a:extLst>
          </p:cNvPr>
          <p:cNvGrpSpPr/>
          <p:nvPr userDrawn="1"/>
        </p:nvGrpSpPr>
        <p:grpSpPr>
          <a:xfrm>
            <a:off x="832075" y="4297699"/>
            <a:ext cx="2026917" cy="1568091"/>
            <a:chOff x="644750" y="2560567"/>
            <a:chExt cx="2026917" cy="1743890"/>
          </a:xfrm>
          <a:noFill/>
        </p:grpSpPr>
        <p:cxnSp>
          <p:nvCxnSpPr>
            <p:cNvPr id="187" name="Straight Connector 186">
              <a:extLst>
                <a:ext uri="{FF2B5EF4-FFF2-40B4-BE49-F238E27FC236}">
                  <a16:creationId xmlns:a16="http://schemas.microsoft.com/office/drawing/2014/main" id="{A83DF9D8-4C90-8CA7-A5DA-430D4894D5A8}"/>
                </a:ext>
              </a:extLst>
            </p:cNvPr>
            <p:cNvCxnSpPr/>
            <p:nvPr/>
          </p:nvCxnSpPr>
          <p:spPr>
            <a:xfrm>
              <a:off x="649178" y="2560567"/>
              <a:ext cx="2022489"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A8427592-269E-4F2B-2032-EFEA0D4FE282}"/>
                </a:ext>
              </a:extLst>
            </p:cNvPr>
            <p:cNvGrpSpPr/>
            <p:nvPr/>
          </p:nvGrpSpPr>
          <p:grpSpPr>
            <a:xfrm>
              <a:off x="644750" y="3827726"/>
              <a:ext cx="2026480" cy="476731"/>
              <a:chOff x="644852" y="3828131"/>
              <a:chExt cx="2026800" cy="476828"/>
            </a:xfrm>
            <a:grpFill/>
          </p:grpSpPr>
          <p:cxnSp>
            <p:nvCxnSpPr>
              <p:cNvPr id="189" name="Straight Connector 188">
                <a:extLst>
                  <a:ext uri="{FF2B5EF4-FFF2-40B4-BE49-F238E27FC236}">
                    <a16:creationId xmlns:a16="http://schemas.microsoft.com/office/drawing/2014/main" id="{A193F11E-525F-46F5-41F9-EF7E123DFE1A}"/>
                  </a:ext>
                </a:extLst>
              </p:cNvPr>
              <p:cNvCxnSpPr/>
              <p:nvPr/>
            </p:nvCxnSpPr>
            <p:spPr>
              <a:xfrm>
                <a:off x="644852" y="4304959"/>
                <a:ext cx="2026800" cy="0"/>
              </a:xfrm>
              <a:prstGeom prst="line">
                <a:avLst/>
              </a:prstGeom>
              <a:grpFill/>
              <a:ln w="19050">
                <a:solidFill>
                  <a:srgbClr val="84BD01"/>
                </a:solidFill>
              </a:ln>
            </p:spPr>
            <p:style>
              <a:lnRef idx="1">
                <a:schemeClr val="accent1"/>
              </a:lnRef>
              <a:fillRef idx="0">
                <a:schemeClr val="accent1"/>
              </a:fillRef>
              <a:effectRef idx="0">
                <a:schemeClr val="accent1"/>
              </a:effectRef>
              <a:fontRef idx="minor">
                <a:schemeClr val="tx1"/>
              </a:fontRef>
            </p:style>
          </p:cxnSp>
          <p:sp>
            <p:nvSpPr>
              <p:cNvPr id="190" name="New shape">
                <a:extLst>
                  <a:ext uri="{FF2B5EF4-FFF2-40B4-BE49-F238E27FC236}">
                    <a16:creationId xmlns:a16="http://schemas.microsoft.com/office/drawing/2014/main" id="{9A55A5BD-E4B8-C1EF-F2BA-5AF537DF27B5}"/>
                  </a:ext>
                </a:extLst>
              </p:cNvPr>
              <p:cNvSpPr/>
              <p:nvPr/>
            </p:nvSpPr>
            <p:spPr>
              <a:xfrm>
                <a:off x="649289" y="3828131"/>
                <a:ext cx="571500" cy="396000"/>
              </a:xfrm>
              <a:prstGeom prst="rect">
                <a:avLst/>
              </a:prstGeom>
              <a:grpFill/>
              <a:ln w="0">
                <a:no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95193" rtl="0" eaLnBrk="1" latinLnBrk="0" hangingPunct="1">
                  <a:defRPr sz="2300" kern="1200">
                    <a:solidFill>
                      <a:schemeClr val="lt1"/>
                    </a:solidFill>
                    <a:latin typeface="+mn-lt"/>
                    <a:ea typeface="+mn-ea"/>
                    <a:cs typeface="+mn-cs"/>
                  </a:defRPr>
                </a:lvl1pPr>
                <a:lvl2pPr marL="597597" algn="l" defTabSz="1195193" rtl="0" eaLnBrk="1" latinLnBrk="0" hangingPunct="1">
                  <a:defRPr sz="2300" kern="1200">
                    <a:solidFill>
                      <a:schemeClr val="lt1"/>
                    </a:solidFill>
                    <a:latin typeface="+mn-lt"/>
                    <a:ea typeface="+mn-ea"/>
                    <a:cs typeface="+mn-cs"/>
                  </a:defRPr>
                </a:lvl2pPr>
                <a:lvl3pPr marL="1195193" algn="l" defTabSz="1195193" rtl="0" eaLnBrk="1" latinLnBrk="0" hangingPunct="1">
                  <a:defRPr sz="2300" kern="1200">
                    <a:solidFill>
                      <a:schemeClr val="lt1"/>
                    </a:solidFill>
                    <a:latin typeface="+mn-lt"/>
                    <a:ea typeface="+mn-ea"/>
                    <a:cs typeface="+mn-cs"/>
                  </a:defRPr>
                </a:lvl3pPr>
                <a:lvl4pPr marL="1792790" algn="l" defTabSz="1195193" rtl="0" eaLnBrk="1" latinLnBrk="0" hangingPunct="1">
                  <a:defRPr sz="2300" kern="1200">
                    <a:solidFill>
                      <a:schemeClr val="lt1"/>
                    </a:solidFill>
                    <a:latin typeface="+mn-lt"/>
                    <a:ea typeface="+mn-ea"/>
                    <a:cs typeface="+mn-cs"/>
                  </a:defRPr>
                </a:lvl4pPr>
                <a:lvl5pPr marL="2390387" algn="l" defTabSz="1195193" rtl="0" eaLnBrk="1" latinLnBrk="0" hangingPunct="1">
                  <a:defRPr sz="2300" kern="1200">
                    <a:solidFill>
                      <a:schemeClr val="lt1"/>
                    </a:solidFill>
                    <a:latin typeface="+mn-lt"/>
                    <a:ea typeface="+mn-ea"/>
                    <a:cs typeface="+mn-cs"/>
                  </a:defRPr>
                </a:lvl5pPr>
                <a:lvl6pPr marL="2987984" algn="l" defTabSz="1195193" rtl="0" eaLnBrk="1" latinLnBrk="0" hangingPunct="1">
                  <a:defRPr sz="2300" kern="1200">
                    <a:solidFill>
                      <a:schemeClr val="lt1"/>
                    </a:solidFill>
                    <a:latin typeface="+mn-lt"/>
                    <a:ea typeface="+mn-ea"/>
                    <a:cs typeface="+mn-cs"/>
                  </a:defRPr>
                </a:lvl6pPr>
                <a:lvl7pPr marL="3585580" algn="l" defTabSz="1195193" rtl="0" eaLnBrk="1" latinLnBrk="0" hangingPunct="1">
                  <a:defRPr sz="2300" kern="1200">
                    <a:solidFill>
                      <a:schemeClr val="lt1"/>
                    </a:solidFill>
                    <a:latin typeface="+mn-lt"/>
                    <a:ea typeface="+mn-ea"/>
                    <a:cs typeface="+mn-cs"/>
                  </a:defRPr>
                </a:lvl7pPr>
                <a:lvl8pPr marL="4183177" algn="l" defTabSz="1195193" rtl="0" eaLnBrk="1" latinLnBrk="0" hangingPunct="1">
                  <a:defRPr sz="2300" kern="1200">
                    <a:solidFill>
                      <a:schemeClr val="lt1"/>
                    </a:solidFill>
                    <a:latin typeface="+mn-lt"/>
                    <a:ea typeface="+mn-ea"/>
                    <a:cs typeface="+mn-cs"/>
                  </a:defRPr>
                </a:lvl8pPr>
                <a:lvl9pPr marL="4780774" algn="l" defTabSz="1195193" rtl="0" eaLnBrk="1" latinLnBrk="0" hangingPunct="1">
                  <a:defRPr sz="2300" kern="1200">
                    <a:solidFill>
                      <a:schemeClr val="lt1"/>
                    </a:solidFill>
                    <a:latin typeface="+mn-lt"/>
                    <a:ea typeface="+mn-ea"/>
                    <a:cs typeface="+mn-cs"/>
                  </a:defRPr>
                </a:lvl9pPr>
              </a:lstStyle>
              <a:p>
                <a:pPr algn="ctr"/>
                <a:endParaRPr lang="en-US" dirty="0">
                  <a:solidFill>
                    <a:schemeClr val="tx1"/>
                  </a:solidFill>
                  <a:effectLst/>
                  <a:latin typeface="Arial Nova Light" panose="020B0304020202020204" pitchFamily="34" charset="0"/>
                  <a:cs typeface="Segoe UI Light" panose="020B0502040204020203" pitchFamily="34" charset="0"/>
                </a:endParaRPr>
              </a:p>
            </p:txBody>
          </p:sp>
        </p:grpSp>
      </p:grpSp>
      <p:sp>
        <p:nvSpPr>
          <p:cNvPr id="191" name="Rectangle 190">
            <a:extLst>
              <a:ext uri="{FF2B5EF4-FFF2-40B4-BE49-F238E27FC236}">
                <a16:creationId xmlns:a16="http://schemas.microsoft.com/office/drawing/2014/main" id="{47C4ADE0-FAA4-753F-2EDC-79FA65ECA9E9}"/>
              </a:ext>
            </a:extLst>
          </p:cNvPr>
          <p:cNvSpPr/>
          <p:nvPr userDrawn="1"/>
        </p:nvSpPr>
        <p:spPr>
          <a:xfrm>
            <a:off x="832075" y="3655042"/>
            <a:ext cx="3179375" cy="2207895"/>
          </a:xfrm>
          <a:prstGeom prst="rect">
            <a:avLst/>
          </a:prstGeom>
          <a:noFill/>
          <a:ln w="28575">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Content Placeholder 16">
            <a:extLst>
              <a:ext uri="{FF2B5EF4-FFF2-40B4-BE49-F238E27FC236}">
                <a16:creationId xmlns:a16="http://schemas.microsoft.com/office/drawing/2014/main" id="{2B75DA4F-7D69-E36E-385C-D1FCCB9957BA}"/>
              </a:ext>
            </a:extLst>
          </p:cNvPr>
          <p:cNvSpPr>
            <a:spLocks noGrp="1"/>
          </p:cNvSpPr>
          <p:nvPr>
            <p:ph sz="quarter" idx="86" hasCustomPrompt="1"/>
          </p:nvPr>
        </p:nvSpPr>
        <p:spPr>
          <a:xfrm>
            <a:off x="879043" y="3683014"/>
            <a:ext cx="1709738" cy="209550"/>
          </a:xfrm>
        </p:spPr>
        <p:txBody>
          <a:bodyPr/>
          <a:lstStyle>
            <a:lvl1pPr marL="0" indent="0">
              <a:buNone/>
              <a:defRPr sz="900" b="1">
                <a:latin typeface="Arial Nova Light" panose="020B0304020202020204" pitchFamily="34" charset="0"/>
              </a:defRPr>
            </a:lvl1pPr>
          </a:lstStyle>
          <a:p>
            <a:pPr lvl="0"/>
            <a:r>
              <a:rPr lang="en-US" dirty="0"/>
              <a:t>Click to add client name</a:t>
            </a:r>
          </a:p>
        </p:txBody>
      </p:sp>
      <p:sp>
        <p:nvSpPr>
          <p:cNvPr id="193" name="Content Placeholder 16">
            <a:extLst>
              <a:ext uri="{FF2B5EF4-FFF2-40B4-BE49-F238E27FC236}">
                <a16:creationId xmlns:a16="http://schemas.microsoft.com/office/drawing/2014/main" id="{4D18E0A3-2AA3-2EB2-27C1-9420244CEF0A}"/>
              </a:ext>
            </a:extLst>
          </p:cNvPr>
          <p:cNvSpPr>
            <a:spLocks noGrp="1"/>
          </p:cNvSpPr>
          <p:nvPr>
            <p:ph sz="quarter" idx="87" hasCustomPrompt="1"/>
          </p:nvPr>
        </p:nvSpPr>
        <p:spPr>
          <a:xfrm>
            <a:off x="870385" y="4065602"/>
            <a:ext cx="1022108" cy="209550"/>
          </a:xfrm>
        </p:spPr>
        <p:txBody>
          <a:bodyPr/>
          <a:lstStyle>
            <a:lvl1pPr marL="0" indent="0">
              <a:buNone/>
              <a:defRPr sz="900" b="0">
                <a:latin typeface="Arial Nova Light" panose="020B0304020202020204" pitchFamily="34" charset="0"/>
              </a:defRPr>
            </a:lvl1pPr>
          </a:lstStyle>
          <a:p>
            <a:pPr lvl="0"/>
            <a:r>
              <a:rPr lang="en-US" dirty="0"/>
              <a:t>Add location</a:t>
            </a:r>
          </a:p>
        </p:txBody>
      </p:sp>
      <p:sp>
        <p:nvSpPr>
          <p:cNvPr id="194" name="Content Placeholder 16">
            <a:extLst>
              <a:ext uri="{FF2B5EF4-FFF2-40B4-BE49-F238E27FC236}">
                <a16:creationId xmlns:a16="http://schemas.microsoft.com/office/drawing/2014/main" id="{C19AF523-2B49-0B45-6772-FE2D9C954D8E}"/>
              </a:ext>
            </a:extLst>
          </p:cNvPr>
          <p:cNvSpPr>
            <a:spLocks noGrp="1"/>
          </p:cNvSpPr>
          <p:nvPr>
            <p:ph sz="quarter" idx="88" hasCustomPrompt="1"/>
          </p:nvPr>
        </p:nvSpPr>
        <p:spPr>
          <a:xfrm>
            <a:off x="2960499" y="4076874"/>
            <a:ext cx="976520" cy="209550"/>
          </a:xfrm>
        </p:spPr>
        <p:txBody>
          <a:bodyPr/>
          <a:lstStyle>
            <a:lvl1pPr marL="0" indent="0" algn="r">
              <a:buNone/>
              <a:defRPr sz="900" b="0">
                <a:latin typeface="Arial Nova Light" panose="020B0304020202020204" pitchFamily="34" charset="0"/>
              </a:defRPr>
            </a:lvl1pPr>
          </a:lstStyle>
          <a:p>
            <a:pPr lvl="0"/>
            <a:r>
              <a:rPr lang="en-US" dirty="0"/>
              <a:t>Add status</a:t>
            </a:r>
          </a:p>
        </p:txBody>
      </p:sp>
      <p:sp>
        <p:nvSpPr>
          <p:cNvPr id="195" name="Content Placeholder 16">
            <a:extLst>
              <a:ext uri="{FF2B5EF4-FFF2-40B4-BE49-F238E27FC236}">
                <a16:creationId xmlns:a16="http://schemas.microsoft.com/office/drawing/2014/main" id="{FB7433C6-9600-D546-B105-7A33C4DB9E17}"/>
              </a:ext>
            </a:extLst>
          </p:cNvPr>
          <p:cNvSpPr>
            <a:spLocks noGrp="1"/>
          </p:cNvSpPr>
          <p:nvPr>
            <p:ph sz="quarter" idx="89" hasCustomPrompt="1"/>
          </p:nvPr>
        </p:nvSpPr>
        <p:spPr>
          <a:xfrm>
            <a:off x="836511" y="4391166"/>
            <a:ext cx="3079246" cy="1113787"/>
          </a:xfrm>
        </p:spPr>
        <p:txBody>
          <a:bodyPr/>
          <a:lstStyle>
            <a:lvl1pPr marL="0" indent="0">
              <a:buNone/>
              <a:defRPr sz="900" b="0">
                <a:latin typeface="Arial Nova Light" panose="020B0304020202020204" pitchFamily="34" charset="0"/>
              </a:defRPr>
            </a:lvl1pPr>
          </a:lstStyle>
          <a:p>
            <a:pPr lvl="0"/>
            <a:r>
              <a:rPr lang="en-US" dirty="0"/>
              <a:t>Add matter description</a:t>
            </a:r>
          </a:p>
        </p:txBody>
      </p:sp>
      <p:sp>
        <p:nvSpPr>
          <p:cNvPr id="196" name="Content Placeholder 16">
            <a:extLst>
              <a:ext uri="{FF2B5EF4-FFF2-40B4-BE49-F238E27FC236}">
                <a16:creationId xmlns:a16="http://schemas.microsoft.com/office/drawing/2014/main" id="{E5D7DB59-EE39-E1AB-DA07-88088961BC66}"/>
              </a:ext>
            </a:extLst>
          </p:cNvPr>
          <p:cNvSpPr>
            <a:spLocks noGrp="1"/>
          </p:cNvSpPr>
          <p:nvPr>
            <p:ph sz="quarter" idx="90" hasCustomPrompt="1"/>
          </p:nvPr>
        </p:nvSpPr>
        <p:spPr>
          <a:xfrm>
            <a:off x="2962591" y="5598419"/>
            <a:ext cx="976520" cy="209550"/>
          </a:xfrm>
        </p:spPr>
        <p:txBody>
          <a:bodyPr/>
          <a:lstStyle>
            <a:lvl1pPr marL="0" indent="0" algn="r">
              <a:buNone/>
              <a:defRPr sz="900" b="0">
                <a:latin typeface="Arial Nova Light" panose="020B0304020202020204" pitchFamily="34" charset="0"/>
              </a:defRPr>
            </a:lvl1pPr>
          </a:lstStyle>
          <a:p>
            <a:pPr lvl="0"/>
            <a:r>
              <a:rPr lang="en-US" dirty="0"/>
              <a:t>Add amount</a:t>
            </a:r>
          </a:p>
        </p:txBody>
      </p:sp>
      <p:cxnSp>
        <p:nvCxnSpPr>
          <p:cNvPr id="197" name="Straight Connector 196">
            <a:extLst>
              <a:ext uri="{FF2B5EF4-FFF2-40B4-BE49-F238E27FC236}">
                <a16:creationId xmlns:a16="http://schemas.microsoft.com/office/drawing/2014/main" id="{BBEFB342-8BAA-9523-D1E1-F0F7268CE9C3}"/>
              </a:ext>
            </a:extLst>
          </p:cNvPr>
          <p:cNvCxnSpPr>
            <a:cxnSpLocks/>
          </p:cNvCxnSpPr>
          <p:nvPr userDrawn="1"/>
        </p:nvCxnSpPr>
        <p:spPr>
          <a:xfrm>
            <a:off x="816234" y="4297695"/>
            <a:ext cx="3183597" cy="0"/>
          </a:xfrm>
          <a:prstGeom prst="line">
            <a:avLst/>
          </a:prstGeom>
          <a:noFill/>
          <a:ln w="19050">
            <a:solidFill>
              <a:srgbClr val="84BD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838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reas of Servi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5EF3E9-D756-FE24-A9EA-8AD869A3DDC5}"/>
              </a:ext>
            </a:extLst>
          </p:cNvPr>
          <p:cNvSpPr/>
          <p:nvPr userDrawn="1"/>
        </p:nvSpPr>
        <p:spPr>
          <a:xfrm>
            <a:off x="0" y="7328"/>
            <a:ext cx="6239201" cy="6865328"/>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white logo&#10;&#10;Description automatically generated">
            <a:extLst>
              <a:ext uri="{FF2B5EF4-FFF2-40B4-BE49-F238E27FC236}">
                <a16:creationId xmlns:a16="http://schemas.microsoft.com/office/drawing/2014/main" id="{44E3AEAC-3872-1809-9EDB-C7592C63E155}"/>
              </a:ext>
            </a:extLst>
          </p:cNvPr>
          <p:cNvPicPr>
            <a:picLocks noChangeAspect="1"/>
          </p:cNvPicPr>
          <p:nvPr userDrawn="1"/>
        </p:nvPicPr>
        <p:blipFill rotWithShape="1">
          <a:blip r:embed="rId2">
            <a:alphaModFix amt="14000"/>
          </a:blip>
          <a:srcRect l="10123" t="32233" r="78150" b="46412"/>
          <a:stretch/>
        </p:blipFill>
        <p:spPr>
          <a:xfrm>
            <a:off x="3312182" y="4239977"/>
            <a:ext cx="2927019" cy="2632680"/>
          </a:xfrm>
          <a:prstGeom prst="rect">
            <a:avLst/>
          </a:prstGeom>
        </p:spPr>
      </p:pic>
      <p:pic>
        <p:nvPicPr>
          <p:cNvPr id="5" name="Picture 4" descr="A black and white logo&#10;&#10;Description automatically generated">
            <a:extLst>
              <a:ext uri="{FF2B5EF4-FFF2-40B4-BE49-F238E27FC236}">
                <a16:creationId xmlns:a16="http://schemas.microsoft.com/office/drawing/2014/main" id="{0D7BB7DB-CB19-3F4C-F109-D9DAF6239A0E}"/>
              </a:ext>
            </a:extLst>
          </p:cNvPr>
          <p:cNvPicPr>
            <a:picLocks noChangeAspect="1"/>
          </p:cNvPicPr>
          <p:nvPr userDrawn="1"/>
        </p:nvPicPr>
        <p:blipFill rotWithShape="1">
          <a:blip r:embed="rId2">
            <a:alphaModFix amt="14000"/>
          </a:blip>
          <a:srcRect l="10123" t="32233" r="74279" b="40094"/>
          <a:stretch/>
        </p:blipFill>
        <p:spPr>
          <a:xfrm rot="10800000">
            <a:off x="-53580" y="-473233"/>
            <a:ext cx="3241450" cy="3480955"/>
          </a:xfrm>
          <a:prstGeom prst="rect">
            <a:avLst/>
          </a:prstGeom>
        </p:spPr>
      </p:pic>
      <p:pic>
        <p:nvPicPr>
          <p:cNvPr id="6" name="Picture 5" descr="A black and white logo&#10;&#10;Description automatically generated">
            <a:extLst>
              <a:ext uri="{FF2B5EF4-FFF2-40B4-BE49-F238E27FC236}">
                <a16:creationId xmlns:a16="http://schemas.microsoft.com/office/drawing/2014/main" id="{EDA26B87-144F-E0EF-0A2A-295B3A836E92}"/>
              </a:ext>
            </a:extLst>
          </p:cNvPr>
          <p:cNvPicPr>
            <a:picLocks noChangeAspect="1"/>
          </p:cNvPicPr>
          <p:nvPr userDrawn="1"/>
        </p:nvPicPr>
        <p:blipFill rotWithShape="1">
          <a:blip r:embed="rId2">
            <a:alphaModFix amt="14000"/>
          </a:blip>
          <a:srcRect l="10123" t="32233" r="85904" b="33449"/>
          <a:stretch/>
        </p:blipFill>
        <p:spPr>
          <a:xfrm>
            <a:off x="5362558" y="-118062"/>
            <a:ext cx="930222" cy="3968591"/>
          </a:xfrm>
          <a:prstGeom prst="rect">
            <a:avLst/>
          </a:prstGeom>
        </p:spPr>
      </p:pic>
      <p:pic>
        <p:nvPicPr>
          <p:cNvPr id="7" name="Picture 6" descr="A black and white logo&#10;&#10;Description automatically generated">
            <a:extLst>
              <a:ext uri="{FF2B5EF4-FFF2-40B4-BE49-F238E27FC236}">
                <a16:creationId xmlns:a16="http://schemas.microsoft.com/office/drawing/2014/main" id="{19B56CD5-8A9D-3E77-48CB-00FF66DFF867}"/>
              </a:ext>
            </a:extLst>
          </p:cNvPr>
          <p:cNvPicPr>
            <a:picLocks noChangeAspect="1"/>
          </p:cNvPicPr>
          <p:nvPr userDrawn="1"/>
        </p:nvPicPr>
        <p:blipFill rotWithShape="1">
          <a:blip r:embed="rId2">
            <a:alphaModFix amt="14000"/>
          </a:blip>
          <a:srcRect l="24304" t="32233" r="69130" b="50608"/>
          <a:stretch/>
        </p:blipFill>
        <p:spPr>
          <a:xfrm>
            <a:off x="-1" y="3775164"/>
            <a:ext cx="2399637" cy="3097492"/>
          </a:xfrm>
          <a:prstGeom prst="rect">
            <a:avLst/>
          </a:prstGeom>
        </p:spPr>
      </p:pic>
      <p:sp>
        <p:nvSpPr>
          <p:cNvPr id="9" name="Title 1">
            <a:extLst>
              <a:ext uri="{FF2B5EF4-FFF2-40B4-BE49-F238E27FC236}">
                <a16:creationId xmlns:a16="http://schemas.microsoft.com/office/drawing/2014/main" id="{666622D3-AD09-DA2B-55BB-28871BDFE891}"/>
              </a:ext>
            </a:extLst>
          </p:cNvPr>
          <p:cNvSpPr txBox="1">
            <a:spLocks/>
          </p:cNvSpPr>
          <p:nvPr userDrawn="1"/>
        </p:nvSpPr>
        <p:spPr>
          <a:xfrm>
            <a:off x="7151747" y="1799183"/>
            <a:ext cx="3613265" cy="5372949"/>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Business</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Communications &amp; Media Relations</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Education Technology</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Employment Law</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Facilities &amp; Construction</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Governance &amp; Leadership</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Government Affairs &amp; Public Policy</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Interscholastic Activities</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Investigations</a:t>
            </a: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Labor Relations &amp; Negotiations</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Litigation</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Next Level Client Services</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Real Estate &amp; Property</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Special Education</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Student Rights &amp; Discipline</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Title IX</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r>
              <a:rPr lang="en-US" sz="1400" b="0" i="0" u="none" strike="noStrike" dirty="0">
                <a:solidFill>
                  <a:schemeClr val="tx1"/>
                </a:solidFill>
                <a:effectLst/>
                <a:latin typeface="Arial Nova Light" panose="020B0304020202020204" pitchFamily="34" charset="0"/>
              </a:rPr>
              <a:t>Virtual Learning</a:t>
            </a:r>
            <a:endParaRPr lang="en-US" sz="1400" b="0" i="0" dirty="0">
              <a:solidFill>
                <a:schemeClr val="tx1"/>
              </a:solidFill>
              <a:effectLst/>
              <a:latin typeface="Arial Nova Light" panose="020B0304020202020204" pitchFamily="34" charset="0"/>
            </a:endParaRPr>
          </a:p>
          <a:p>
            <a:pPr marL="285750" indent="-285750" algn="l">
              <a:lnSpc>
                <a:spcPct val="120000"/>
              </a:lnSpc>
              <a:buClr>
                <a:srgbClr val="4C2C69"/>
              </a:buClr>
              <a:buFont typeface="Wingdings" panose="05000000000000000000" pitchFamily="2" charset="2"/>
              <a:buChar char="§"/>
            </a:pPr>
            <a:endParaRPr lang="en-US" sz="1400" b="0" i="0" dirty="0">
              <a:solidFill>
                <a:schemeClr val="tx1"/>
              </a:solidFill>
              <a:effectLst/>
              <a:latin typeface="Arial Nova Light" panose="020B0304020202020204" pitchFamily="34" charset="0"/>
            </a:endParaRPr>
          </a:p>
        </p:txBody>
      </p:sp>
      <p:sp>
        <p:nvSpPr>
          <p:cNvPr id="10" name="TextBox 9">
            <a:extLst>
              <a:ext uri="{FF2B5EF4-FFF2-40B4-BE49-F238E27FC236}">
                <a16:creationId xmlns:a16="http://schemas.microsoft.com/office/drawing/2014/main" id="{6AA6B5A9-DCA0-4560-57C4-F8052B986FE3}"/>
              </a:ext>
            </a:extLst>
          </p:cNvPr>
          <p:cNvSpPr txBox="1"/>
          <p:nvPr userDrawn="1"/>
        </p:nvSpPr>
        <p:spPr>
          <a:xfrm>
            <a:off x="7141269" y="1075514"/>
            <a:ext cx="5403506" cy="523220"/>
          </a:xfrm>
          <a:prstGeom prst="rect">
            <a:avLst/>
          </a:prstGeom>
          <a:noFill/>
        </p:spPr>
        <p:txBody>
          <a:bodyPr wrap="square" rtlCol="0">
            <a:spAutoFit/>
          </a:bodyPr>
          <a:lstStyle/>
          <a:p>
            <a:r>
              <a:rPr lang="en-US" sz="2800" b="1" dirty="0">
                <a:solidFill>
                  <a:srgbClr val="00ABE6"/>
                </a:solidFill>
                <a:latin typeface="Arial Nova" panose="020B0504020202020204" pitchFamily="34" charset="0"/>
                <a:ea typeface="Open Sans Light" panose="020B0306030504020204" pitchFamily="34" charset="0"/>
                <a:cs typeface="Open Sans Light" panose="020B0306030504020204" pitchFamily="34" charset="0"/>
              </a:rPr>
              <a:t>Areas of Services</a:t>
            </a:r>
          </a:p>
        </p:txBody>
      </p:sp>
    </p:spTree>
    <p:extLst>
      <p:ext uri="{BB962C8B-B14F-4D97-AF65-F5344CB8AC3E}">
        <p14:creationId xmlns:p14="http://schemas.microsoft.com/office/powerpoint/2010/main" val="103922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6E26-A10D-42BD-1C46-9F221C966FAE}"/>
              </a:ext>
            </a:extLst>
          </p:cNvPr>
          <p:cNvSpPr>
            <a:spLocks noGrp="1"/>
          </p:cNvSpPr>
          <p:nvPr>
            <p:ph type="title" hasCustomPrompt="1"/>
          </p:nvPr>
        </p:nvSpPr>
        <p:spPr>
          <a:xfrm>
            <a:off x="557779" y="402337"/>
            <a:ext cx="11010831" cy="721070"/>
          </a:xfrm>
        </p:spPr>
        <p:txBody>
          <a:bodyPr/>
          <a:lstStyle>
            <a:lvl1pPr>
              <a:defRPr sz="4000" b="1">
                <a:latin typeface="Arial Nova" panose="020B0504020202020204" pitchFamily="34" charset="0"/>
              </a:defRPr>
            </a:lvl1pPr>
          </a:lstStyle>
          <a:p>
            <a:r>
              <a:rPr lang="en-US" dirty="0"/>
              <a:t>Click to edit page title</a:t>
            </a:r>
          </a:p>
        </p:txBody>
      </p:sp>
      <p:sp>
        <p:nvSpPr>
          <p:cNvPr id="7" name="Text Placeholder 5">
            <a:extLst>
              <a:ext uri="{FF2B5EF4-FFF2-40B4-BE49-F238E27FC236}">
                <a16:creationId xmlns:a16="http://schemas.microsoft.com/office/drawing/2014/main" id="{EAEF1660-28D2-E041-BD2E-93BD94162AA6}"/>
              </a:ext>
            </a:extLst>
          </p:cNvPr>
          <p:cNvSpPr>
            <a:spLocks noGrp="1"/>
          </p:cNvSpPr>
          <p:nvPr>
            <p:ph type="body" sz="quarter" idx="10" hasCustomPrompt="1"/>
          </p:nvPr>
        </p:nvSpPr>
        <p:spPr>
          <a:xfrm>
            <a:off x="609600" y="1629873"/>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8" name="Text Placeholder 5">
            <a:extLst>
              <a:ext uri="{FF2B5EF4-FFF2-40B4-BE49-F238E27FC236}">
                <a16:creationId xmlns:a16="http://schemas.microsoft.com/office/drawing/2014/main" id="{58B3C8BE-9B8A-4CAE-2FD9-2A2529154A26}"/>
              </a:ext>
            </a:extLst>
          </p:cNvPr>
          <p:cNvSpPr>
            <a:spLocks noGrp="1"/>
          </p:cNvSpPr>
          <p:nvPr>
            <p:ph type="body" sz="quarter" idx="11" hasCustomPrompt="1"/>
          </p:nvPr>
        </p:nvSpPr>
        <p:spPr>
          <a:xfrm>
            <a:off x="623389" y="2036929"/>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9" name="Rectangle 8">
            <a:extLst>
              <a:ext uri="{FF2B5EF4-FFF2-40B4-BE49-F238E27FC236}">
                <a16:creationId xmlns:a16="http://schemas.microsoft.com/office/drawing/2014/main" id="{FC6821D6-FCBD-42EE-C892-4B36A1DDAE3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 name="Slide Number Placeholder 2">
            <a:extLst>
              <a:ext uri="{FF2B5EF4-FFF2-40B4-BE49-F238E27FC236}">
                <a16:creationId xmlns:a16="http://schemas.microsoft.com/office/drawing/2014/main" id="{E55D5B44-C59B-C9CA-EA3C-830D6F2354D4}"/>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1" name="Text Placeholder 5">
            <a:extLst>
              <a:ext uri="{FF2B5EF4-FFF2-40B4-BE49-F238E27FC236}">
                <a16:creationId xmlns:a16="http://schemas.microsoft.com/office/drawing/2014/main" id="{5EEF9533-B1F4-DD34-DF32-11C734853764}"/>
              </a:ext>
            </a:extLst>
          </p:cNvPr>
          <p:cNvSpPr>
            <a:spLocks noGrp="1"/>
          </p:cNvSpPr>
          <p:nvPr>
            <p:ph type="body" sz="quarter" idx="13" hasCustomPrompt="1"/>
          </p:nvPr>
        </p:nvSpPr>
        <p:spPr>
          <a:xfrm>
            <a:off x="6414720" y="1629873"/>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12" name="Text Placeholder 5">
            <a:extLst>
              <a:ext uri="{FF2B5EF4-FFF2-40B4-BE49-F238E27FC236}">
                <a16:creationId xmlns:a16="http://schemas.microsoft.com/office/drawing/2014/main" id="{EAB84D49-FE53-5189-E920-B24800E09949}"/>
              </a:ext>
            </a:extLst>
          </p:cNvPr>
          <p:cNvSpPr>
            <a:spLocks noGrp="1"/>
          </p:cNvSpPr>
          <p:nvPr>
            <p:ph type="body" sz="quarter" idx="14" hasCustomPrompt="1"/>
          </p:nvPr>
        </p:nvSpPr>
        <p:spPr>
          <a:xfrm>
            <a:off x="6428509" y="2036929"/>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21" name="Text Placeholder 5">
            <a:extLst>
              <a:ext uri="{FF2B5EF4-FFF2-40B4-BE49-F238E27FC236}">
                <a16:creationId xmlns:a16="http://schemas.microsoft.com/office/drawing/2014/main" id="{6AC97451-1843-5890-7A15-238EDCE97DFE}"/>
              </a:ext>
            </a:extLst>
          </p:cNvPr>
          <p:cNvSpPr>
            <a:spLocks noGrp="1"/>
          </p:cNvSpPr>
          <p:nvPr>
            <p:ph type="body" sz="quarter" idx="15" hasCustomPrompt="1"/>
          </p:nvPr>
        </p:nvSpPr>
        <p:spPr>
          <a:xfrm>
            <a:off x="623389" y="2641561"/>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22" name="Text Placeholder 5">
            <a:extLst>
              <a:ext uri="{FF2B5EF4-FFF2-40B4-BE49-F238E27FC236}">
                <a16:creationId xmlns:a16="http://schemas.microsoft.com/office/drawing/2014/main" id="{FCCE0935-40CA-595B-2824-5012C69DA3C7}"/>
              </a:ext>
            </a:extLst>
          </p:cNvPr>
          <p:cNvSpPr>
            <a:spLocks noGrp="1"/>
          </p:cNvSpPr>
          <p:nvPr>
            <p:ph type="body" sz="quarter" idx="16" hasCustomPrompt="1"/>
          </p:nvPr>
        </p:nvSpPr>
        <p:spPr>
          <a:xfrm>
            <a:off x="637178" y="3048617"/>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23" name="Text Placeholder 5">
            <a:extLst>
              <a:ext uri="{FF2B5EF4-FFF2-40B4-BE49-F238E27FC236}">
                <a16:creationId xmlns:a16="http://schemas.microsoft.com/office/drawing/2014/main" id="{2381987A-E819-AD3A-8E50-56476674724E}"/>
              </a:ext>
            </a:extLst>
          </p:cNvPr>
          <p:cNvSpPr>
            <a:spLocks noGrp="1"/>
          </p:cNvSpPr>
          <p:nvPr>
            <p:ph type="body" sz="quarter" idx="17" hasCustomPrompt="1"/>
          </p:nvPr>
        </p:nvSpPr>
        <p:spPr>
          <a:xfrm>
            <a:off x="6428509" y="2641561"/>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24" name="Text Placeholder 5">
            <a:extLst>
              <a:ext uri="{FF2B5EF4-FFF2-40B4-BE49-F238E27FC236}">
                <a16:creationId xmlns:a16="http://schemas.microsoft.com/office/drawing/2014/main" id="{8BD568C9-EA45-8A2D-A52D-E3202AAC5123}"/>
              </a:ext>
            </a:extLst>
          </p:cNvPr>
          <p:cNvSpPr>
            <a:spLocks noGrp="1"/>
          </p:cNvSpPr>
          <p:nvPr>
            <p:ph type="body" sz="quarter" idx="18" hasCustomPrompt="1"/>
          </p:nvPr>
        </p:nvSpPr>
        <p:spPr>
          <a:xfrm>
            <a:off x="6442298" y="3048617"/>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29" name="Text Placeholder 5">
            <a:extLst>
              <a:ext uri="{FF2B5EF4-FFF2-40B4-BE49-F238E27FC236}">
                <a16:creationId xmlns:a16="http://schemas.microsoft.com/office/drawing/2014/main" id="{8243D5D2-136B-A7EC-8276-57B61563EA55}"/>
              </a:ext>
            </a:extLst>
          </p:cNvPr>
          <p:cNvSpPr>
            <a:spLocks noGrp="1"/>
          </p:cNvSpPr>
          <p:nvPr>
            <p:ph type="body" sz="quarter" idx="19" hasCustomPrompt="1"/>
          </p:nvPr>
        </p:nvSpPr>
        <p:spPr>
          <a:xfrm>
            <a:off x="609600" y="3676472"/>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30" name="Text Placeholder 5">
            <a:extLst>
              <a:ext uri="{FF2B5EF4-FFF2-40B4-BE49-F238E27FC236}">
                <a16:creationId xmlns:a16="http://schemas.microsoft.com/office/drawing/2014/main" id="{53A10EAA-D32B-8590-825C-D85C3DC3C804}"/>
              </a:ext>
            </a:extLst>
          </p:cNvPr>
          <p:cNvSpPr>
            <a:spLocks noGrp="1"/>
          </p:cNvSpPr>
          <p:nvPr>
            <p:ph type="body" sz="quarter" idx="20" hasCustomPrompt="1"/>
          </p:nvPr>
        </p:nvSpPr>
        <p:spPr>
          <a:xfrm>
            <a:off x="623389" y="4083528"/>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31" name="Text Placeholder 5">
            <a:extLst>
              <a:ext uri="{FF2B5EF4-FFF2-40B4-BE49-F238E27FC236}">
                <a16:creationId xmlns:a16="http://schemas.microsoft.com/office/drawing/2014/main" id="{C6220E89-0482-23CC-AE7A-70C43CEE7ABD}"/>
              </a:ext>
            </a:extLst>
          </p:cNvPr>
          <p:cNvSpPr>
            <a:spLocks noGrp="1"/>
          </p:cNvSpPr>
          <p:nvPr>
            <p:ph type="body" sz="quarter" idx="21" hasCustomPrompt="1"/>
          </p:nvPr>
        </p:nvSpPr>
        <p:spPr>
          <a:xfrm>
            <a:off x="6414720" y="3676472"/>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32" name="Text Placeholder 5">
            <a:extLst>
              <a:ext uri="{FF2B5EF4-FFF2-40B4-BE49-F238E27FC236}">
                <a16:creationId xmlns:a16="http://schemas.microsoft.com/office/drawing/2014/main" id="{6F217580-D51C-3760-A297-C4B65C659BFB}"/>
              </a:ext>
            </a:extLst>
          </p:cNvPr>
          <p:cNvSpPr>
            <a:spLocks noGrp="1"/>
          </p:cNvSpPr>
          <p:nvPr>
            <p:ph type="body" sz="quarter" idx="22" hasCustomPrompt="1"/>
          </p:nvPr>
        </p:nvSpPr>
        <p:spPr>
          <a:xfrm>
            <a:off x="6428509" y="4083528"/>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33" name="Text Placeholder 5">
            <a:extLst>
              <a:ext uri="{FF2B5EF4-FFF2-40B4-BE49-F238E27FC236}">
                <a16:creationId xmlns:a16="http://schemas.microsoft.com/office/drawing/2014/main" id="{ED0551A2-1D8A-D814-45B2-D266A6A9FFB9}"/>
              </a:ext>
            </a:extLst>
          </p:cNvPr>
          <p:cNvSpPr>
            <a:spLocks noGrp="1"/>
          </p:cNvSpPr>
          <p:nvPr>
            <p:ph type="body" sz="quarter" idx="23" hasCustomPrompt="1"/>
          </p:nvPr>
        </p:nvSpPr>
        <p:spPr>
          <a:xfrm>
            <a:off x="595811" y="4739304"/>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34" name="Text Placeholder 5">
            <a:extLst>
              <a:ext uri="{FF2B5EF4-FFF2-40B4-BE49-F238E27FC236}">
                <a16:creationId xmlns:a16="http://schemas.microsoft.com/office/drawing/2014/main" id="{8E9F511B-FE16-0735-03AC-75A2EDDD6FFB}"/>
              </a:ext>
            </a:extLst>
          </p:cNvPr>
          <p:cNvSpPr>
            <a:spLocks noGrp="1"/>
          </p:cNvSpPr>
          <p:nvPr>
            <p:ph type="body" sz="quarter" idx="24" hasCustomPrompt="1"/>
          </p:nvPr>
        </p:nvSpPr>
        <p:spPr>
          <a:xfrm>
            <a:off x="609600" y="5146360"/>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
        <p:nvSpPr>
          <p:cNvPr id="35" name="Text Placeholder 5">
            <a:extLst>
              <a:ext uri="{FF2B5EF4-FFF2-40B4-BE49-F238E27FC236}">
                <a16:creationId xmlns:a16="http://schemas.microsoft.com/office/drawing/2014/main" id="{D2B2AF2A-FBF7-977F-1437-E040224C83EB}"/>
              </a:ext>
            </a:extLst>
          </p:cNvPr>
          <p:cNvSpPr>
            <a:spLocks noGrp="1"/>
          </p:cNvSpPr>
          <p:nvPr>
            <p:ph type="body" sz="quarter" idx="25" hasCustomPrompt="1"/>
          </p:nvPr>
        </p:nvSpPr>
        <p:spPr>
          <a:xfrm>
            <a:off x="6400931" y="4739304"/>
            <a:ext cx="5140102" cy="283240"/>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title</a:t>
            </a:r>
          </a:p>
        </p:txBody>
      </p:sp>
      <p:sp>
        <p:nvSpPr>
          <p:cNvPr id="36" name="Text Placeholder 5">
            <a:extLst>
              <a:ext uri="{FF2B5EF4-FFF2-40B4-BE49-F238E27FC236}">
                <a16:creationId xmlns:a16="http://schemas.microsoft.com/office/drawing/2014/main" id="{11CACCAC-A126-BEB9-0D0A-B518EDBF0FF0}"/>
              </a:ext>
            </a:extLst>
          </p:cNvPr>
          <p:cNvSpPr>
            <a:spLocks noGrp="1"/>
          </p:cNvSpPr>
          <p:nvPr>
            <p:ph type="body" sz="quarter" idx="26" hasCustomPrompt="1"/>
          </p:nvPr>
        </p:nvSpPr>
        <p:spPr>
          <a:xfrm>
            <a:off x="6414720" y="5146360"/>
            <a:ext cx="5140102" cy="283240"/>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agenda description</a:t>
            </a:r>
          </a:p>
        </p:txBody>
      </p:sp>
    </p:spTree>
    <p:extLst>
      <p:ext uri="{BB962C8B-B14F-4D97-AF65-F5344CB8AC3E}">
        <p14:creationId xmlns:p14="http://schemas.microsoft.com/office/powerpoint/2010/main" val="3767725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and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2ED5-D8A6-DD7D-7276-F085235EDF07}"/>
              </a:ext>
            </a:extLst>
          </p:cNvPr>
          <p:cNvSpPr>
            <a:spLocks noGrp="1"/>
          </p:cNvSpPr>
          <p:nvPr>
            <p:ph type="title" hasCustomPrompt="1"/>
          </p:nvPr>
        </p:nvSpPr>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92F94856-4524-0349-EAFD-98A3FFD9EBE7}"/>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6B5D0051-C9B4-4EAB-F59F-277185BED184}"/>
              </a:ext>
            </a:extLst>
          </p:cNvPr>
          <p:cNvSpPr>
            <a:spLocks noGrp="1"/>
          </p:cNvSpPr>
          <p:nvPr>
            <p:ph type="sldNum" sz="quarter" idx="60"/>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8" name="SmartArt Placeholder 7">
            <a:extLst>
              <a:ext uri="{FF2B5EF4-FFF2-40B4-BE49-F238E27FC236}">
                <a16:creationId xmlns:a16="http://schemas.microsoft.com/office/drawing/2014/main" id="{F128EEA3-E918-6EE8-C4BA-8A300AF88B3A}"/>
              </a:ext>
            </a:extLst>
          </p:cNvPr>
          <p:cNvSpPr>
            <a:spLocks noGrp="1"/>
          </p:cNvSpPr>
          <p:nvPr>
            <p:ph type="dgm" sz="quarter" idx="61"/>
          </p:nvPr>
        </p:nvSpPr>
        <p:spPr>
          <a:xfrm>
            <a:off x="546099" y="1919288"/>
            <a:ext cx="5106555" cy="3636962"/>
          </a:xfrm>
        </p:spPr>
        <p:txBody>
          <a:bodyPr/>
          <a:lstStyle>
            <a:lvl1pPr marL="0" indent="0">
              <a:buNone/>
              <a:defRPr/>
            </a:lvl1pPr>
          </a:lstStyle>
          <a:p>
            <a:endParaRPr lang="en-US" dirty="0"/>
          </a:p>
        </p:txBody>
      </p:sp>
      <p:sp>
        <p:nvSpPr>
          <p:cNvPr id="10" name="Chart Placeholder 9">
            <a:extLst>
              <a:ext uri="{FF2B5EF4-FFF2-40B4-BE49-F238E27FC236}">
                <a16:creationId xmlns:a16="http://schemas.microsoft.com/office/drawing/2014/main" id="{BB556927-2B2D-AA2B-6379-B2518F0D608E}"/>
              </a:ext>
            </a:extLst>
          </p:cNvPr>
          <p:cNvSpPr>
            <a:spLocks noGrp="1"/>
          </p:cNvSpPr>
          <p:nvPr>
            <p:ph type="chart" sz="quarter" idx="62"/>
          </p:nvPr>
        </p:nvSpPr>
        <p:spPr>
          <a:xfrm>
            <a:off x="6096000" y="1919288"/>
            <a:ext cx="5491163" cy="3636962"/>
          </a:xfrm>
        </p:spPr>
        <p:txBody>
          <a:bodyPr/>
          <a:lstStyle>
            <a:lvl1pPr marL="0" indent="0">
              <a:buNone/>
              <a:defRPr/>
            </a:lvl1pPr>
          </a:lstStyle>
          <a:p>
            <a:endParaRPr lang="en-US" dirty="0"/>
          </a:p>
        </p:txBody>
      </p:sp>
    </p:spTree>
    <p:extLst>
      <p:ext uri="{BB962C8B-B14F-4D97-AF65-F5344CB8AC3E}">
        <p14:creationId xmlns:p14="http://schemas.microsoft.com/office/powerpoint/2010/main" val="2654541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reas of Focus and Off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84EA1-BAFA-135C-4E42-3ADE9D67B1EA}"/>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52DF9B4-8A7E-855F-34A5-D594555D25F3}"/>
              </a:ext>
            </a:extLst>
          </p:cNvPr>
          <p:cNvSpPr txBox="1">
            <a:spLocks/>
          </p:cNvSpPr>
          <p:nvPr userDrawn="1"/>
        </p:nvSpPr>
        <p:spPr>
          <a:xfrm>
            <a:off x="609600" y="2809588"/>
            <a:ext cx="3613265" cy="3335231"/>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en-US" sz="1400" b="0" i="0" u="none" strike="noStrike" dirty="0">
                <a:solidFill>
                  <a:srgbClr val="FFFFFF"/>
                </a:solidFill>
                <a:effectLst/>
                <a:latin typeface="Arial Nova Light" panose="020B0304020202020204" pitchFamily="34" charset="0"/>
              </a:rPr>
              <a:t>Business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Communications &amp; Media Relations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Education Technology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Employment Law</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Facilities &amp; Construction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Governance &amp; Leadership</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Government Affairs &amp; Public Policy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Interscholastic Activities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Investigations</a:t>
            </a:r>
            <a:endParaRPr lang="en-US" sz="1400" b="0" i="0" dirty="0">
              <a:solidFill>
                <a:srgbClr val="212529"/>
              </a:solidFill>
              <a:effectLst/>
              <a:latin typeface="Arial Nova Light" panose="020B0304020202020204" pitchFamily="34" charset="0"/>
            </a:endParaRPr>
          </a:p>
        </p:txBody>
      </p:sp>
      <p:sp>
        <p:nvSpPr>
          <p:cNvPr id="5" name="Title 1">
            <a:extLst>
              <a:ext uri="{FF2B5EF4-FFF2-40B4-BE49-F238E27FC236}">
                <a16:creationId xmlns:a16="http://schemas.microsoft.com/office/drawing/2014/main" id="{AEEC2CEF-8591-1BDE-8797-EEDAC6D36044}"/>
              </a:ext>
            </a:extLst>
          </p:cNvPr>
          <p:cNvSpPr txBox="1">
            <a:spLocks/>
          </p:cNvSpPr>
          <p:nvPr userDrawn="1"/>
        </p:nvSpPr>
        <p:spPr>
          <a:xfrm>
            <a:off x="4832465" y="2809587"/>
            <a:ext cx="3613265" cy="3335231"/>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en-US" sz="1400" b="0" i="0" u="none" strike="noStrike" dirty="0">
                <a:solidFill>
                  <a:srgbClr val="FFFFFF"/>
                </a:solidFill>
                <a:effectLst/>
                <a:latin typeface="Arial Nova Light" panose="020B0304020202020204" pitchFamily="34" charset="0"/>
              </a:rPr>
              <a:t>Labor Relations &amp; Negotiations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Litigation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Next Level Client Services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Real Estate &amp; Property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Special Education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Student Rights &amp; Discipline</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Title IX</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Virtual Learning</a:t>
            </a:r>
            <a:endParaRPr lang="en-US" sz="1400" b="0" i="0" dirty="0">
              <a:solidFill>
                <a:srgbClr val="212529"/>
              </a:solidFill>
              <a:effectLst/>
              <a:latin typeface="Arial Nova Light" panose="020B0304020202020204" pitchFamily="34" charset="0"/>
            </a:endParaRPr>
          </a:p>
        </p:txBody>
      </p:sp>
      <p:sp>
        <p:nvSpPr>
          <p:cNvPr id="6" name="Title 1">
            <a:extLst>
              <a:ext uri="{FF2B5EF4-FFF2-40B4-BE49-F238E27FC236}">
                <a16:creationId xmlns:a16="http://schemas.microsoft.com/office/drawing/2014/main" id="{DE76B077-535F-F896-EA5A-357DCEB23ACA}"/>
              </a:ext>
            </a:extLst>
          </p:cNvPr>
          <p:cNvSpPr txBox="1">
            <a:spLocks/>
          </p:cNvSpPr>
          <p:nvPr userDrawn="1"/>
        </p:nvSpPr>
        <p:spPr>
          <a:xfrm>
            <a:off x="9055331" y="2809587"/>
            <a:ext cx="2283230" cy="2722561"/>
          </a:xfrm>
          <a:prstGeom prst="rect">
            <a:avLst/>
          </a:prstGeom>
        </p:spPr>
        <p:txBody>
          <a:bodyPr anchor="t">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sz="1400" b="0" i="0" u="none" strike="noStrike" dirty="0">
                <a:solidFill>
                  <a:schemeClr val="bg1"/>
                </a:solidFill>
                <a:effectLst/>
                <a:latin typeface="Arial Nova Light" panose="020B0304020202020204" pitchFamily="34" charset="0"/>
              </a:rPr>
              <a:t>Inland Empire </a:t>
            </a:r>
          </a:p>
          <a:p>
            <a:pPr algn="l">
              <a:lnSpc>
                <a:spcPct val="120000"/>
              </a:lnSpc>
            </a:pPr>
            <a:r>
              <a:rPr lang="en-US" sz="1400" b="0" i="0" u="none" strike="noStrike" dirty="0">
                <a:solidFill>
                  <a:schemeClr val="bg1"/>
                </a:solidFill>
                <a:effectLst/>
                <a:latin typeface="Arial Nova Light" panose="020B0304020202020204" pitchFamily="34" charset="0"/>
              </a:rPr>
              <a:t>Fresno </a:t>
            </a:r>
          </a:p>
          <a:p>
            <a:pPr algn="l">
              <a:lnSpc>
                <a:spcPct val="120000"/>
              </a:lnSpc>
            </a:pPr>
            <a:r>
              <a:rPr lang="en-US" sz="1400" b="0" i="0" u="none" strike="noStrike" dirty="0">
                <a:solidFill>
                  <a:schemeClr val="bg1"/>
                </a:solidFill>
                <a:effectLst/>
                <a:latin typeface="Arial Nova Light" panose="020B0304020202020204" pitchFamily="34" charset="0"/>
              </a:rPr>
              <a:t>Los Angeles</a:t>
            </a:r>
          </a:p>
          <a:p>
            <a:pPr algn="l">
              <a:lnSpc>
                <a:spcPct val="120000"/>
              </a:lnSpc>
            </a:pPr>
            <a:r>
              <a:rPr lang="en-US" sz="1400" b="0" i="0" u="none" strike="noStrike" dirty="0">
                <a:solidFill>
                  <a:schemeClr val="bg1"/>
                </a:solidFill>
                <a:effectLst/>
                <a:latin typeface="Arial Nova Light" panose="020B0304020202020204" pitchFamily="34" charset="0"/>
              </a:rPr>
              <a:t>Midwest</a:t>
            </a:r>
          </a:p>
          <a:p>
            <a:pPr algn="l">
              <a:lnSpc>
                <a:spcPct val="120000"/>
              </a:lnSpc>
            </a:pPr>
            <a:r>
              <a:rPr lang="en-US" sz="1400" b="0" i="0" u="none" strike="noStrike" dirty="0">
                <a:solidFill>
                  <a:schemeClr val="bg1"/>
                </a:solidFill>
                <a:effectLst/>
                <a:latin typeface="Arial Nova Light" panose="020B0304020202020204" pitchFamily="34" charset="0"/>
              </a:rPr>
              <a:t>Oakland</a:t>
            </a:r>
          </a:p>
          <a:p>
            <a:pPr algn="l">
              <a:lnSpc>
                <a:spcPct val="120000"/>
              </a:lnSpc>
            </a:pPr>
            <a:r>
              <a:rPr lang="en-US" sz="1400" b="0" i="0" u="none" strike="noStrike" dirty="0">
                <a:solidFill>
                  <a:schemeClr val="bg1"/>
                </a:solidFill>
                <a:effectLst/>
                <a:latin typeface="Arial Nova Light" panose="020B0304020202020204" pitchFamily="34" charset="0"/>
              </a:rPr>
              <a:t>Sacramento</a:t>
            </a:r>
          </a:p>
          <a:p>
            <a:pPr algn="l">
              <a:lnSpc>
                <a:spcPct val="120000"/>
              </a:lnSpc>
            </a:pPr>
            <a:r>
              <a:rPr lang="en-US" sz="1400" b="0" i="0" u="none" strike="noStrike" dirty="0">
                <a:solidFill>
                  <a:schemeClr val="bg1"/>
                </a:solidFill>
                <a:effectLst/>
                <a:latin typeface="Arial Nova Light" panose="020B0304020202020204" pitchFamily="34" charset="0"/>
              </a:rPr>
              <a:t>San Diego </a:t>
            </a:r>
          </a:p>
          <a:p>
            <a:pPr algn="l">
              <a:lnSpc>
                <a:spcPct val="120000"/>
              </a:lnSpc>
            </a:pPr>
            <a:endParaRPr lang="en-US" sz="1400" dirty="0">
              <a:solidFill>
                <a:srgbClr val="84BD01"/>
              </a:solidFill>
              <a:latin typeface="Arial Nova Light" panose="020B0304020202020204" pitchFamily="34" charset="0"/>
            </a:endParaRPr>
          </a:p>
          <a:p>
            <a:pPr algn="l">
              <a:lnSpc>
                <a:spcPct val="120000"/>
              </a:lnSpc>
            </a:pPr>
            <a:r>
              <a:rPr lang="en-US" sz="1800" b="1" dirty="0">
                <a:solidFill>
                  <a:srgbClr val="5BC2E7"/>
                </a:solidFill>
                <a:latin typeface="Arial Nova Light" panose="020B0304020202020204" pitchFamily="34" charset="0"/>
              </a:rPr>
              <a:t>f3l</a:t>
            </a:r>
            <a:r>
              <a:rPr lang="en-US" sz="1800" b="1" i="0" dirty="0">
                <a:solidFill>
                  <a:srgbClr val="5BC2E7"/>
                </a:solidFill>
                <a:effectLst/>
                <a:latin typeface="Arial Nova Light" panose="020B0304020202020204" pitchFamily="34" charset="0"/>
              </a:rPr>
              <a:t>aw.com</a:t>
            </a:r>
          </a:p>
        </p:txBody>
      </p:sp>
      <p:grpSp>
        <p:nvGrpSpPr>
          <p:cNvPr id="7" name="Group 6">
            <a:extLst>
              <a:ext uri="{FF2B5EF4-FFF2-40B4-BE49-F238E27FC236}">
                <a16:creationId xmlns:a16="http://schemas.microsoft.com/office/drawing/2014/main" id="{94CA7662-A994-D26D-D9C7-294A11879F7F}"/>
              </a:ext>
            </a:extLst>
          </p:cNvPr>
          <p:cNvGrpSpPr/>
          <p:nvPr userDrawn="1"/>
        </p:nvGrpSpPr>
        <p:grpSpPr>
          <a:xfrm>
            <a:off x="716437" y="713181"/>
            <a:ext cx="2569236" cy="890209"/>
            <a:chOff x="9085736" y="414349"/>
            <a:chExt cx="2569236" cy="890209"/>
          </a:xfrm>
        </p:grpSpPr>
        <p:pic>
          <p:nvPicPr>
            <p:cNvPr id="8" name="Picture 7">
              <a:extLst>
                <a:ext uri="{FF2B5EF4-FFF2-40B4-BE49-F238E27FC236}">
                  <a16:creationId xmlns:a16="http://schemas.microsoft.com/office/drawing/2014/main" id="{E0E3D983-FAE6-B4C4-5260-245B05B53DDF}"/>
                </a:ext>
              </a:extLst>
            </p:cNvPr>
            <p:cNvPicPr>
              <a:picLocks noChangeAspect="1"/>
            </p:cNvPicPr>
            <p:nvPr/>
          </p:nvPicPr>
          <p:blipFill rotWithShape="1">
            <a:blip r:embed="rId3"/>
            <a:srcRect l="32932" t="28064" r="12246" b="28064"/>
            <a:stretch/>
          </p:blipFill>
          <p:spPr>
            <a:xfrm>
              <a:off x="9842863" y="414349"/>
              <a:ext cx="1812109" cy="890209"/>
            </a:xfrm>
            <a:prstGeom prst="rect">
              <a:avLst/>
            </a:prstGeom>
          </p:spPr>
        </p:pic>
        <p:pic>
          <p:nvPicPr>
            <p:cNvPr id="9" name="Picture 8">
              <a:extLst>
                <a:ext uri="{FF2B5EF4-FFF2-40B4-BE49-F238E27FC236}">
                  <a16:creationId xmlns:a16="http://schemas.microsoft.com/office/drawing/2014/main" id="{39E35BB9-7370-CCBD-D779-93DFE216D61E}"/>
                </a:ext>
              </a:extLst>
            </p:cNvPr>
            <p:cNvPicPr>
              <a:picLocks noChangeAspect="1"/>
            </p:cNvPicPr>
            <p:nvPr/>
          </p:nvPicPr>
          <p:blipFill>
            <a:blip r:embed="rId4"/>
            <a:stretch>
              <a:fillRect/>
            </a:stretch>
          </p:blipFill>
          <p:spPr>
            <a:xfrm>
              <a:off x="9085736" y="496389"/>
              <a:ext cx="691813" cy="691813"/>
            </a:xfrm>
            <a:prstGeom prst="rect">
              <a:avLst/>
            </a:prstGeom>
          </p:spPr>
        </p:pic>
      </p:grpSp>
      <p:cxnSp>
        <p:nvCxnSpPr>
          <p:cNvPr id="10" name="Straight Connector 9">
            <a:extLst>
              <a:ext uri="{FF2B5EF4-FFF2-40B4-BE49-F238E27FC236}">
                <a16:creationId xmlns:a16="http://schemas.microsoft.com/office/drawing/2014/main" id="{55CABBE5-8C23-9996-DCBA-C4009CEEBA00}"/>
              </a:ext>
            </a:extLst>
          </p:cNvPr>
          <p:cNvCxnSpPr/>
          <p:nvPr userDrawn="1"/>
        </p:nvCxnSpPr>
        <p:spPr>
          <a:xfrm>
            <a:off x="716437" y="2724346"/>
            <a:ext cx="2780907" cy="0"/>
          </a:xfrm>
          <a:prstGeom prst="line">
            <a:avLst/>
          </a:prstGeom>
          <a:ln w="28575">
            <a:solidFill>
              <a:srgbClr val="84BD0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7248DD-838C-F04F-238A-9DCA5C5A8818}"/>
              </a:ext>
            </a:extLst>
          </p:cNvPr>
          <p:cNvCxnSpPr/>
          <p:nvPr userDrawn="1"/>
        </p:nvCxnSpPr>
        <p:spPr>
          <a:xfrm>
            <a:off x="9125147" y="2724346"/>
            <a:ext cx="2780907" cy="0"/>
          </a:xfrm>
          <a:prstGeom prst="line">
            <a:avLst/>
          </a:prstGeom>
          <a:ln w="28575">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29B2A22-1BB6-1E7C-06D2-DB82372AE954}"/>
              </a:ext>
            </a:extLst>
          </p:cNvPr>
          <p:cNvCxnSpPr/>
          <p:nvPr userDrawn="1"/>
        </p:nvCxnSpPr>
        <p:spPr>
          <a:xfrm>
            <a:off x="4911365" y="2724346"/>
            <a:ext cx="2780907" cy="0"/>
          </a:xfrm>
          <a:prstGeom prst="line">
            <a:avLst/>
          </a:prstGeom>
          <a:ln w="28575">
            <a:solidFill>
              <a:srgbClr val="84BD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992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E5CBA969-562B-5048-44E2-0599259293F3}"/>
              </a:ext>
            </a:extLst>
          </p:cNvPr>
          <p:cNvSpPr>
            <a:spLocks noGrp="1"/>
          </p:cNvSpPr>
          <p:nvPr>
            <p:ph type="pic" idx="1"/>
          </p:nvPr>
        </p:nvSpPr>
        <p:spPr>
          <a:xfrm>
            <a:off x="1697752" y="0"/>
            <a:ext cx="10494248" cy="6858000"/>
          </a:xfr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a:extLst>
              <a:ext uri="{FF2B5EF4-FFF2-40B4-BE49-F238E27FC236}">
                <a16:creationId xmlns:a16="http://schemas.microsoft.com/office/drawing/2014/main" id="{C8BB5581-112F-E7B8-CBA1-0864202694C3}"/>
              </a:ext>
            </a:extLst>
          </p:cNvPr>
          <p:cNvSpPr/>
          <p:nvPr userDrawn="1"/>
        </p:nvSpPr>
        <p:spPr>
          <a:xfrm>
            <a:off x="6318082" y="2881783"/>
            <a:ext cx="5873918" cy="355567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381106-CC9E-31AC-A42E-F6AAB3D62BC3}"/>
              </a:ext>
            </a:extLst>
          </p:cNvPr>
          <p:cNvSpPr txBox="1"/>
          <p:nvPr userDrawn="1"/>
        </p:nvSpPr>
        <p:spPr>
          <a:xfrm>
            <a:off x="6704035" y="4134087"/>
            <a:ext cx="3954266" cy="422295"/>
          </a:xfrm>
          <a:prstGeom prst="rect">
            <a:avLst/>
          </a:prstGeom>
          <a:noFill/>
        </p:spPr>
        <p:txBody>
          <a:bodyPr wrap="square" lIns="91440" tIns="45720" rIns="91440" bIns="45720" rtlCol="0">
            <a:spAutoFit/>
          </a:bodyPr>
          <a:lstStyle/>
          <a:p>
            <a:pPr>
              <a:lnSpc>
                <a:spcPct val="150000"/>
              </a:lnSpc>
            </a:pPr>
            <a:r>
              <a:rPr lang="en-US" sz="1600" b="1"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For more information, please contact:</a:t>
            </a:r>
          </a:p>
        </p:txBody>
      </p:sp>
      <p:pic>
        <p:nvPicPr>
          <p:cNvPr id="9" name="Picture 8">
            <a:extLst>
              <a:ext uri="{FF2B5EF4-FFF2-40B4-BE49-F238E27FC236}">
                <a16:creationId xmlns:a16="http://schemas.microsoft.com/office/drawing/2014/main" id="{F36E8DD9-CF4E-9CC3-331D-1DA9D77EF0C6}"/>
              </a:ext>
            </a:extLst>
          </p:cNvPr>
          <p:cNvPicPr>
            <a:picLocks noChangeAspect="1"/>
          </p:cNvPicPr>
          <p:nvPr userDrawn="1"/>
        </p:nvPicPr>
        <p:blipFill>
          <a:blip r:embed="rId2"/>
          <a:srcRect t="22551" b="22551"/>
          <a:stretch/>
        </p:blipFill>
        <p:spPr>
          <a:xfrm>
            <a:off x="14564" y="501043"/>
            <a:ext cx="2641601" cy="890209"/>
          </a:xfrm>
          <a:prstGeom prst="rect">
            <a:avLst/>
          </a:prstGeom>
        </p:spPr>
      </p:pic>
      <p:pic>
        <p:nvPicPr>
          <p:cNvPr id="10" name="Picture 9" descr="A black and green rectangle&#10;&#10;Description automatically generated">
            <a:extLst>
              <a:ext uri="{FF2B5EF4-FFF2-40B4-BE49-F238E27FC236}">
                <a16:creationId xmlns:a16="http://schemas.microsoft.com/office/drawing/2014/main" id="{7ED2C23B-2EF5-10D4-D8E8-AB7FB77D8775}"/>
              </a:ext>
            </a:extLst>
          </p:cNvPr>
          <p:cNvPicPr>
            <a:picLocks noChangeAspect="1"/>
          </p:cNvPicPr>
          <p:nvPr userDrawn="1"/>
        </p:nvPicPr>
        <p:blipFill>
          <a:blip r:embed="rId3"/>
          <a:stretch>
            <a:fillRect/>
          </a:stretch>
        </p:blipFill>
        <p:spPr>
          <a:xfrm rot="10800000">
            <a:off x="2220072" y="128872"/>
            <a:ext cx="704607" cy="1648696"/>
          </a:xfrm>
          <a:prstGeom prst="rect">
            <a:avLst/>
          </a:prstGeom>
        </p:spPr>
      </p:pic>
      <p:sp>
        <p:nvSpPr>
          <p:cNvPr id="2" name="Title 1">
            <a:extLst>
              <a:ext uri="{FF2B5EF4-FFF2-40B4-BE49-F238E27FC236}">
                <a16:creationId xmlns:a16="http://schemas.microsoft.com/office/drawing/2014/main" id="{66FBE5C9-2837-AB90-7E85-5E731610748E}"/>
              </a:ext>
            </a:extLst>
          </p:cNvPr>
          <p:cNvSpPr>
            <a:spLocks noGrp="1"/>
          </p:cNvSpPr>
          <p:nvPr>
            <p:ph type="title" hasCustomPrompt="1"/>
          </p:nvPr>
        </p:nvSpPr>
        <p:spPr>
          <a:xfrm>
            <a:off x="6704035" y="3171093"/>
            <a:ext cx="5346938" cy="680506"/>
          </a:xfrm>
        </p:spPr>
        <p:txBody>
          <a:bodyPr/>
          <a:lstStyle>
            <a:lvl1pPr>
              <a:defRPr b="1">
                <a:solidFill>
                  <a:schemeClr val="bg1"/>
                </a:solidFill>
              </a:defRPr>
            </a:lvl1pPr>
          </a:lstStyle>
          <a:p>
            <a:r>
              <a:rPr lang="en-US" dirty="0"/>
              <a:t>Click to edit title</a:t>
            </a:r>
          </a:p>
        </p:txBody>
      </p:sp>
      <p:sp>
        <p:nvSpPr>
          <p:cNvPr id="11" name="Text Placeholder 3">
            <a:extLst>
              <a:ext uri="{FF2B5EF4-FFF2-40B4-BE49-F238E27FC236}">
                <a16:creationId xmlns:a16="http://schemas.microsoft.com/office/drawing/2014/main" id="{9A02EE83-3678-6638-9CC8-941809EF278B}"/>
              </a:ext>
            </a:extLst>
          </p:cNvPr>
          <p:cNvSpPr>
            <a:spLocks noGrp="1"/>
          </p:cNvSpPr>
          <p:nvPr>
            <p:ph type="body" sz="half" idx="10" hasCustomPrompt="1"/>
          </p:nvPr>
        </p:nvSpPr>
        <p:spPr>
          <a:xfrm>
            <a:off x="6704036" y="4838870"/>
            <a:ext cx="5346938" cy="368273"/>
          </a:xfrm>
        </p:spPr>
        <p:txBody>
          <a:bodyPr>
            <a:normAutofit/>
          </a:bodyPr>
          <a:lstStyle>
            <a:lvl1pPr marL="0" indent="0">
              <a:buNone/>
              <a:defRPr sz="180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12" name="Text Placeholder 3">
            <a:extLst>
              <a:ext uri="{FF2B5EF4-FFF2-40B4-BE49-F238E27FC236}">
                <a16:creationId xmlns:a16="http://schemas.microsoft.com/office/drawing/2014/main" id="{F64366FF-E099-DB52-0C55-DE5E8E05B6D4}"/>
              </a:ext>
            </a:extLst>
          </p:cNvPr>
          <p:cNvSpPr>
            <a:spLocks noGrp="1"/>
          </p:cNvSpPr>
          <p:nvPr>
            <p:ph type="body" sz="half" idx="11" hasCustomPrompt="1"/>
          </p:nvPr>
        </p:nvSpPr>
        <p:spPr>
          <a:xfrm>
            <a:off x="6704036" y="5393658"/>
            <a:ext cx="5346938" cy="368273"/>
          </a:xfrm>
        </p:spPr>
        <p:txBody>
          <a:bodyPr>
            <a:normAutofit/>
          </a:bodyPr>
          <a:lstStyle>
            <a:lvl1pPr marL="0" indent="0">
              <a:buNone/>
              <a:defRPr sz="140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Tree>
    <p:extLst>
      <p:ext uri="{BB962C8B-B14F-4D97-AF65-F5344CB8AC3E}">
        <p14:creationId xmlns:p14="http://schemas.microsoft.com/office/powerpoint/2010/main" val="3897399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9280" y="3124200"/>
            <a:ext cx="7823200" cy="1362075"/>
          </a:xfrm>
        </p:spPr>
        <p:txBody>
          <a:bodyPr/>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859280" y="2411411"/>
            <a:ext cx="10363200" cy="712788"/>
          </a:xfrm>
        </p:spPr>
        <p:txBody>
          <a:bodyPr anchor="b"/>
          <a:lstStyle>
            <a:lvl1pPr marL="0" indent="0">
              <a:buNone/>
              <a:defRPr sz="200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3456660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3601" y="3124200"/>
            <a:ext cx="6329769" cy="558800"/>
          </a:xfrm>
        </p:spPr>
        <p:txBody>
          <a:bodyPr/>
          <a:lstStyle>
            <a:lvl1pPr>
              <a:defRPr sz="2667">
                <a:solidFill>
                  <a:schemeClr val="bg1"/>
                </a:solidFill>
              </a:defRPr>
            </a:lvl1pPr>
          </a:lstStyle>
          <a:p>
            <a:r>
              <a:rPr lang="en-US"/>
              <a:t>Click to edit Master title style</a:t>
            </a:r>
          </a:p>
        </p:txBody>
      </p:sp>
    </p:spTree>
    <p:extLst>
      <p:ext uri="{BB962C8B-B14F-4D97-AF65-F5344CB8AC3E}">
        <p14:creationId xmlns:p14="http://schemas.microsoft.com/office/powerpoint/2010/main" val="3320384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548189"/>
            <a:ext cx="7823200" cy="1362075"/>
          </a:xfrm>
        </p:spPr>
        <p:txBody>
          <a:bodyPr/>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19200" y="3835401"/>
            <a:ext cx="10363200" cy="712788"/>
          </a:xfrm>
        </p:spPr>
        <p:txBody>
          <a:bodyPr anchor="b"/>
          <a:lstStyle>
            <a:lvl1pPr marL="0" indent="0">
              <a:buNone/>
              <a:defRPr sz="200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1789327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548189"/>
            <a:ext cx="7823200" cy="1362075"/>
          </a:xfrm>
        </p:spPr>
        <p:txBody>
          <a:bodyPr/>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19200" y="3835401"/>
            <a:ext cx="10363200" cy="712788"/>
          </a:xfrm>
        </p:spPr>
        <p:txBody>
          <a:bodyPr anchor="b"/>
          <a:lstStyle>
            <a:lvl1pPr marL="0" indent="0">
              <a:buNone/>
              <a:defRPr sz="200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5" name="Picture Placeholder 4"/>
          <p:cNvSpPr>
            <a:spLocks noGrp="1"/>
          </p:cNvSpPr>
          <p:nvPr>
            <p:ph type="pic" sz="quarter" idx="10"/>
          </p:nvPr>
        </p:nvSpPr>
        <p:spPr>
          <a:xfrm>
            <a:off x="101600" y="76200"/>
            <a:ext cx="11988800" cy="3556000"/>
          </a:xfrm>
          <a:pattFill prst="ltDnDiag">
            <a:fgClr>
              <a:schemeClr val="bg1">
                <a:lumMod val="50000"/>
              </a:schemeClr>
            </a:fgClr>
            <a:bgClr>
              <a:schemeClr val="bg1"/>
            </a:bgClr>
          </a:pattFill>
        </p:spPr>
        <p:txBody>
          <a:bodyPr anchor="ctr"/>
          <a:lstStyle>
            <a:lvl1pPr algn="ctr">
              <a:defRPr/>
            </a:lvl1pPr>
          </a:lstStyle>
          <a:p>
            <a:endParaRPr lang="en-US" dirty="0"/>
          </a:p>
        </p:txBody>
      </p:sp>
      <p:sp>
        <p:nvSpPr>
          <p:cNvPr id="6" name="Rectangle 5"/>
          <p:cNvSpPr/>
          <p:nvPr userDrawn="1"/>
        </p:nvSpPr>
        <p:spPr>
          <a:xfrm>
            <a:off x="0" y="0"/>
            <a:ext cx="12192000" cy="182880"/>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7" name="Rectangle 6"/>
          <p:cNvSpPr/>
          <p:nvPr userDrawn="1"/>
        </p:nvSpPr>
        <p:spPr>
          <a:xfrm rot="16200000">
            <a:off x="-3212592" y="3309112"/>
            <a:ext cx="6583680" cy="158496"/>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8" name="Rectangle 7"/>
          <p:cNvSpPr/>
          <p:nvPr userDrawn="1"/>
        </p:nvSpPr>
        <p:spPr>
          <a:xfrm rot="16200000">
            <a:off x="8721852" y="3387852"/>
            <a:ext cx="6781800" cy="158496"/>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428475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7"/>
          <p:cNvSpPr>
            <a:spLocks noChangeArrowheads="1"/>
          </p:cNvSpPr>
          <p:nvPr userDrawn="1"/>
        </p:nvSpPr>
        <p:spPr>
          <a:xfrm>
            <a:off x="1" y="6096000"/>
            <a:ext cx="937684" cy="5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216000" rIns="0" bIns="144000"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F900C323-52EC-462B-8879-14C85B2E3AA2}" type="slidenum">
              <a:rPr lang="de-DE" altLang="en-US" sz="800" b="1" smtClean="0">
                <a:solidFill>
                  <a:schemeClr val="bg1"/>
                </a:solidFill>
                <a:latin typeface="Tahoma" pitchFamily="34" charset="0"/>
              </a:rPr>
              <a:t>‹#›</a:t>
            </a:fld>
            <a:endParaRPr lang="de-DE" altLang="en-US" sz="800" b="1">
              <a:solidFill>
                <a:schemeClr val="bg1"/>
              </a:solidFill>
              <a:latin typeface="Tahoma" pitchFamily="34" charset="0"/>
            </a:endParaRPr>
          </a:p>
        </p:txBody>
      </p:sp>
      <p:sp>
        <p:nvSpPr>
          <p:cNvPr id="39955" name="Rectangle 19"/>
          <p:cNvSpPr>
            <a:spLocks noGrp="1" noChangeArrowheads="1"/>
          </p:cNvSpPr>
          <p:nvPr>
            <p:ph type="ctrTitle"/>
          </p:nvPr>
        </p:nvSpPr>
        <p:spPr>
          <a:xfrm>
            <a:off x="6400800" y="1371600"/>
            <a:ext cx="5384800" cy="431800"/>
          </a:xfrm>
        </p:spPr>
        <p:txBody>
          <a:bodyPr/>
          <a:lstStyle>
            <a:lvl1pPr algn="r">
              <a:defRPr sz="2133">
                <a:solidFill>
                  <a:schemeClr val="tx1"/>
                </a:solidFill>
              </a:defRPr>
            </a:lvl1pPr>
          </a:lstStyle>
          <a:p>
            <a:pPr lvl="0"/>
            <a:r>
              <a:rPr lang="en-US" noProof="0"/>
              <a:t>Click to edit Master title style</a:t>
            </a:r>
          </a:p>
        </p:txBody>
      </p:sp>
      <p:sp>
        <p:nvSpPr>
          <p:cNvPr id="39956" name="Rectangle 20"/>
          <p:cNvSpPr>
            <a:spLocks noGrp="1" noChangeArrowheads="1"/>
          </p:cNvSpPr>
          <p:nvPr>
            <p:ph type="subTitle" idx="1"/>
          </p:nvPr>
        </p:nvSpPr>
        <p:spPr>
          <a:xfrm>
            <a:off x="7315200" y="1905000"/>
            <a:ext cx="4470400" cy="1143000"/>
          </a:xfrm>
        </p:spPr>
        <p:txBody>
          <a:bodyPr/>
          <a:lstStyle>
            <a:lvl1pPr marL="0" indent="0" algn="r">
              <a:buFont typeface="Wingdings" charset="0"/>
              <a:buNone/>
              <a:defRPr sz="1600">
                <a:solidFill>
                  <a:schemeClr val="tx1"/>
                </a:solidFill>
              </a:defRPr>
            </a:lvl1pPr>
          </a:lstStyle>
          <a:p>
            <a:pPr lvl="0"/>
            <a:r>
              <a:rPr lang="en-US" noProof="0"/>
              <a:t>Click to edit Master subtitle style</a:t>
            </a:r>
          </a:p>
        </p:txBody>
      </p:sp>
    </p:spTree>
    <p:extLst>
      <p:ext uri="{BB962C8B-B14F-4D97-AF65-F5344CB8AC3E}">
        <p14:creationId xmlns:p14="http://schemas.microsoft.com/office/powerpoint/2010/main" val="2112908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7"/>
          <p:cNvSpPr>
            <a:spLocks noChangeArrowheads="1"/>
          </p:cNvSpPr>
          <p:nvPr userDrawn="1"/>
        </p:nvSpPr>
        <p:spPr>
          <a:xfrm>
            <a:off x="5283201" y="6096000"/>
            <a:ext cx="937684" cy="5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216000" rIns="0" bIns="144000"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F900C323-52EC-462B-8879-14C85B2E3AA2}" type="slidenum">
              <a:rPr lang="de-DE" altLang="en-US" sz="800" b="1" smtClean="0">
                <a:solidFill>
                  <a:schemeClr val="bg1"/>
                </a:solidFill>
                <a:latin typeface="Tahoma" pitchFamily="34" charset="0"/>
              </a:rPr>
              <a:t>‹#›</a:t>
            </a:fld>
            <a:endParaRPr lang="de-DE" altLang="en-US" sz="800" b="1">
              <a:solidFill>
                <a:schemeClr val="bg1"/>
              </a:solidFill>
              <a:latin typeface="Tahoma" pitchFamily="34" charset="0"/>
            </a:endParaRPr>
          </a:p>
        </p:txBody>
      </p:sp>
      <p:sp>
        <p:nvSpPr>
          <p:cNvPr id="39955" name="Rectangle 19"/>
          <p:cNvSpPr>
            <a:spLocks noGrp="1" noChangeArrowheads="1"/>
          </p:cNvSpPr>
          <p:nvPr>
            <p:ph type="ctrTitle"/>
          </p:nvPr>
        </p:nvSpPr>
        <p:spPr>
          <a:xfrm>
            <a:off x="6400800" y="1371600"/>
            <a:ext cx="5384800" cy="431800"/>
          </a:xfrm>
        </p:spPr>
        <p:txBody>
          <a:bodyPr/>
          <a:lstStyle>
            <a:lvl1pPr algn="r">
              <a:defRPr sz="2133">
                <a:solidFill>
                  <a:schemeClr val="bg1"/>
                </a:solidFill>
              </a:defRPr>
            </a:lvl1pPr>
          </a:lstStyle>
          <a:p>
            <a:pPr lvl="0"/>
            <a:r>
              <a:rPr lang="en-US" noProof="0"/>
              <a:t>Click to edit Master title style</a:t>
            </a:r>
          </a:p>
        </p:txBody>
      </p:sp>
      <p:sp>
        <p:nvSpPr>
          <p:cNvPr id="39956" name="Rectangle 20"/>
          <p:cNvSpPr>
            <a:spLocks noGrp="1" noChangeArrowheads="1"/>
          </p:cNvSpPr>
          <p:nvPr>
            <p:ph type="subTitle" idx="1"/>
          </p:nvPr>
        </p:nvSpPr>
        <p:spPr>
          <a:xfrm>
            <a:off x="7315200" y="1905000"/>
            <a:ext cx="4470400" cy="1143000"/>
          </a:xfrm>
        </p:spPr>
        <p:txBody>
          <a:bodyPr/>
          <a:lstStyle>
            <a:lvl1pPr marL="0" indent="0" algn="r">
              <a:buFont typeface="Wingdings" charset="0"/>
              <a:buNone/>
              <a:defRPr sz="1600">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553047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3601" y="2019300"/>
            <a:ext cx="6329769" cy="558800"/>
          </a:xfrm>
        </p:spPr>
        <p:txBody>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4673600" y="2819400"/>
            <a:ext cx="6400800" cy="2946400"/>
          </a:xfrm>
        </p:spPr>
        <p:txBody>
          <a:bodyPr/>
          <a:lstStyle>
            <a:lvl1pPr>
              <a:buClr>
                <a:schemeClr val="bg1"/>
              </a:buClr>
              <a:defRPr sz="1867">
                <a:solidFill>
                  <a:schemeClr val="bg1"/>
                </a:solidFill>
              </a:defRPr>
            </a:lvl1pPr>
            <a:lvl2pPr>
              <a:buClr>
                <a:schemeClr val="bg1"/>
              </a:buClr>
              <a:defRPr sz="1600">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1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6E26-A10D-42BD-1C46-9F221C966FAE}"/>
              </a:ext>
            </a:extLst>
          </p:cNvPr>
          <p:cNvSpPr>
            <a:spLocks noGrp="1"/>
          </p:cNvSpPr>
          <p:nvPr>
            <p:ph type="title" hasCustomPrompt="1"/>
          </p:nvPr>
        </p:nvSpPr>
        <p:spPr>
          <a:xfrm>
            <a:off x="557779" y="402337"/>
            <a:ext cx="10990719" cy="721070"/>
          </a:xfrm>
        </p:spPr>
        <p:txBody>
          <a:bodyPr/>
          <a:lstStyle>
            <a:lvl1pPr>
              <a:defRPr sz="4000" b="1">
                <a:latin typeface="Arial Nova" panose="020B0504020202020204" pitchFamily="34" charset="0"/>
              </a:defRPr>
            </a:lvl1pPr>
          </a:lstStyle>
          <a:p>
            <a:r>
              <a:rPr lang="en-US" dirty="0"/>
              <a:t>Click to edit page title</a:t>
            </a:r>
          </a:p>
        </p:txBody>
      </p:sp>
      <p:sp>
        <p:nvSpPr>
          <p:cNvPr id="7" name="Text Placeholder 5">
            <a:extLst>
              <a:ext uri="{FF2B5EF4-FFF2-40B4-BE49-F238E27FC236}">
                <a16:creationId xmlns:a16="http://schemas.microsoft.com/office/drawing/2014/main" id="{EAEF1660-28D2-E041-BD2E-93BD94162AA6}"/>
              </a:ext>
            </a:extLst>
          </p:cNvPr>
          <p:cNvSpPr>
            <a:spLocks noGrp="1"/>
          </p:cNvSpPr>
          <p:nvPr>
            <p:ph type="body" sz="quarter" idx="10" hasCustomPrompt="1"/>
          </p:nvPr>
        </p:nvSpPr>
        <p:spPr>
          <a:xfrm>
            <a:off x="1579417" y="1629872"/>
            <a:ext cx="9941438" cy="407027"/>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title</a:t>
            </a:r>
          </a:p>
        </p:txBody>
      </p:sp>
      <p:sp>
        <p:nvSpPr>
          <p:cNvPr id="8" name="Text Placeholder 5">
            <a:extLst>
              <a:ext uri="{FF2B5EF4-FFF2-40B4-BE49-F238E27FC236}">
                <a16:creationId xmlns:a16="http://schemas.microsoft.com/office/drawing/2014/main" id="{58B3C8BE-9B8A-4CAE-2FD9-2A2529154A26}"/>
              </a:ext>
            </a:extLst>
          </p:cNvPr>
          <p:cNvSpPr>
            <a:spLocks noGrp="1"/>
          </p:cNvSpPr>
          <p:nvPr>
            <p:ph type="body" sz="quarter" idx="11" hasCustomPrompt="1"/>
          </p:nvPr>
        </p:nvSpPr>
        <p:spPr>
          <a:xfrm>
            <a:off x="1593206" y="2036928"/>
            <a:ext cx="9941438" cy="407027"/>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description</a:t>
            </a:r>
          </a:p>
        </p:txBody>
      </p:sp>
      <p:sp>
        <p:nvSpPr>
          <p:cNvPr id="9" name="Rectangle 8">
            <a:extLst>
              <a:ext uri="{FF2B5EF4-FFF2-40B4-BE49-F238E27FC236}">
                <a16:creationId xmlns:a16="http://schemas.microsoft.com/office/drawing/2014/main" id="{FC6821D6-FCBD-42EE-C892-4B36A1DDAE3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 name="Slide Number Placeholder 2">
            <a:extLst>
              <a:ext uri="{FF2B5EF4-FFF2-40B4-BE49-F238E27FC236}">
                <a16:creationId xmlns:a16="http://schemas.microsoft.com/office/drawing/2014/main" id="{E55D5B44-C59B-C9CA-EA3C-830D6F2354D4}"/>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21" name="Text Placeholder 5">
            <a:extLst>
              <a:ext uri="{FF2B5EF4-FFF2-40B4-BE49-F238E27FC236}">
                <a16:creationId xmlns:a16="http://schemas.microsoft.com/office/drawing/2014/main" id="{6AC97451-1843-5890-7A15-238EDCE97DFE}"/>
              </a:ext>
            </a:extLst>
          </p:cNvPr>
          <p:cNvSpPr>
            <a:spLocks noGrp="1"/>
          </p:cNvSpPr>
          <p:nvPr>
            <p:ph type="body" sz="quarter" idx="15" hasCustomPrompt="1"/>
          </p:nvPr>
        </p:nvSpPr>
        <p:spPr>
          <a:xfrm>
            <a:off x="1593206" y="2641560"/>
            <a:ext cx="9941438" cy="407027"/>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title</a:t>
            </a:r>
          </a:p>
        </p:txBody>
      </p:sp>
      <p:sp>
        <p:nvSpPr>
          <p:cNvPr id="22" name="Text Placeholder 5">
            <a:extLst>
              <a:ext uri="{FF2B5EF4-FFF2-40B4-BE49-F238E27FC236}">
                <a16:creationId xmlns:a16="http://schemas.microsoft.com/office/drawing/2014/main" id="{FCCE0935-40CA-595B-2824-5012C69DA3C7}"/>
              </a:ext>
            </a:extLst>
          </p:cNvPr>
          <p:cNvSpPr>
            <a:spLocks noGrp="1"/>
          </p:cNvSpPr>
          <p:nvPr>
            <p:ph type="body" sz="quarter" idx="16" hasCustomPrompt="1"/>
          </p:nvPr>
        </p:nvSpPr>
        <p:spPr>
          <a:xfrm>
            <a:off x="1606995" y="3048616"/>
            <a:ext cx="9941438" cy="407027"/>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description</a:t>
            </a:r>
          </a:p>
        </p:txBody>
      </p:sp>
      <p:sp>
        <p:nvSpPr>
          <p:cNvPr id="29" name="Text Placeholder 5">
            <a:extLst>
              <a:ext uri="{FF2B5EF4-FFF2-40B4-BE49-F238E27FC236}">
                <a16:creationId xmlns:a16="http://schemas.microsoft.com/office/drawing/2014/main" id="{8243D5D2-136B-A7EC-8276-57B61563EA55}"/>
              </a:ext>
            </a:extLst>
          </p:cNvPr>
          <p:cNvSpPr>
            <a:spLocks noGrp="1"/>
          </p:cNvSpPr>
          <p:nvPr>
            <p:ph type="body" sz="quarter" idx="19" hasCustomPrompt="1"/>
          </p:nvPr>
        </p:nvSpPr>
        <p:spPr>
          <a:xfrm>
            <a:off x="1579417" y="3676471"/>
            <a:ext cx="9941438" cy="407027"/>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title</a:t>
            </a:r>
          </a:p>
        </p:txBody>
      </p:sp>
      <p:sp>
        <p:nvSpPr>
          <p:cNvPr id="30" name="Text Placeholder 5">
            <a:extLst>
              <a:ext uri="{FF2B5EF4-FFF2-40B4-BE49-F238E27FC236}">
                <a16:creationId xmlns:a16="http://schemas.microsoft.com/office/drawing/2014/main" id="{53A10EAA-D32B-8590-825C-D85C3DC3C804}"/>
              </a:ext>
            </a:extLst>
          </p:cNvPr>
          <p:cNvSpPr>
            <a:spLocks noGrp="1"/>
          </p:cNvSpPr>
          <p:nvPr>
            <p:ph type="body" sz="quarter" idx="20" hasCustomPrompt="1"/>
          </p:nvPr>
        </p:nvSpPr>
        <p:spPr>
          <a:xfrm>
            <a:off x="1593206" y="4083527"/>
            <a:ext cx="9941438" cy="407027"/>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description</a:t>
            </a:r>
          </a:p>
        </p:txBody>
      </p:sp>
      <p:sp>
        <p:nvSpPr>
          <p:cNvPr id="33" name="Text Placeholder 5">
            <a:extLst>
              <a:ext uri="{FF2B5EF4-FFF2-40B4-BE49-F238E27FC236}">
                <a16:creationId xmlns:a16="http://schemas.microsoft.com/office/drawing/2014/main" id="{ED0551A2-1D8A-D814-45B2-D266A6A9FFB9}"/>
              </a:ext>
            </a:extLst>
          </p:cNvPr>
          <p:cNvSpPr>
            <a:spLocks noGrp="1"/>
          </p:cNvSpPr>
          <p:nvPr>
            <p:ph type="body" sz="quarter" idx="23" hasCustomPrompt="1"/>
          </p:nvPr>
        </p:nvSpPr>
        <p:spPr>
          <a:xfrm>
            <a:off x="1565628" y="4739303"/>
            <a:ext cx="9941438" cy="407027"/>
          </a:xfrm>
        </p:spPr>
        <p:txBody>
          <a:bodyPr/>
          <a:lstStyle>
            <a:lvl1pPr marL="0" indent="0">
              <a:buNone/>
              <a:defRPr>
                <a:solidFill>
                  <a:srgbClr val="00ABE6"/>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title</a:t>
            </a:r>
          </a:p>
        </p:txBody>
      </p:sp>
      <p:sp>
        <p:nvSpPr>
          <p:cNvPr id="34" name="Text Placeholder 5">
            <a:extLst>
              <a:ext uri="{FF2B5EF4-FFF2-40B4-BE49-F238E27FC236}">
                <a16:creationId xmlns:a16="http://schemas.microsoft.com/office/drawing/2014/main" id="{8E9F511B-FE16-0735-03AC-75A2EDDD6FFB}"/>
              </a:ext>
            </a:extLst>
          </p:cNvPr>
          <p:cNvSpPr>
            <a:spLocks noGrp="1"/>
          </p:cNvSpPr>
          <p:nvPr>
            <p:ph type="body" sz="quarter" idx="24" hasCustomPrompt="1"/>
          </p:nvPr>
        </p:nvSpPr>
        <p:spPr>
          <a:xfrm>
            <a:off x="1579417" y="5146359"/>
            <a:ext cx="9941438" cy="407027"/>
          </a:xfrm>
        </p:spPr>
        <p:txBody>
          <a:bodyPr/>
          <a:lstStyle>
            <a:lvl1pPr marL="0" indent="0">
              <a:buNone/>
              <a:defRPr sz="12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Click to edit section description</a:t>
            </a:r>
          </a:p>
        </p:txBody>
      </p:sp>
      <p:cxnSp>
        <p:nvCxnSpPr>
          <p:cNvPr id="3" name="Straight Connector 2">
            <a:extLst>
              <a:ext uri="{FF2B5EF4-FFF2-40B4-BE49-F238E27FC236}">
                <a16:creationId xmlns:a16="http://schemas.microsoft.com/office/drawing/2014/main" id="{1DFB732A-BC1C-8F87-A130-68D0D9EE7172}"/>
              </a:ext>
            </a:extLst>
          </p:cNvPr>
          <p:cNvCxnSpPr/>
          <p:nvPr userDrawn="1"/>
        </p:nvCxnSpPr>
        <p:spPr>
          <a:xfrm>
            <a:off x="1685408" y="2491257"/>
            <a:ext cx="9863091" cy="0"/>
          </a:xfrm>
          <a:prstGeom prst="line">
            <a:avLst/>
          </a:prstGeom>
          <a:ln w="28575">
            <a:solidFill>
              <a:srgbClr val="4C2C6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D21C688-5515-45EF-4233-AAB69ABDC3A2}"/>
              </a:ext>
            </a:extLst>
          </p:cNvPr>
          <p:cNvCxnSpPr/>
          <p:nvPr userDrawn="1"/>
        </p:nvCxnSpPr>
        <p:spPr>
          <a:xfrm>
            <a:off x="1732619" y="3530352"/>
            <a:ext cx="9863091" cy="0"/>
          </a:xfrm>
          <a:prstGeom prst="line">
            <a:avLst/>
          </a:prstGeom>
          <a:ln w="28575">
            <a:solidFill>
              <a:srgbClr val="4C2C6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6AA6CFE-A66F-051F-4D05-6C895BFE557E}"/>
              </a:ext>
            </a:extLst>
          </p:cNvPr>
          <p:cNvCxnSpPr/>
          <p:nvPr userDrawn="1"/>
        </p:nvCxnSpPr>
        <p:spPr>
          <a:xfrm>
            <a:off x="1704909" y="4569444"/>
            <a:ext cx="9863091" cy="0"/>
          </a:xfrm>
          <a:prstGeom prst="line">
            <a:avLst/>
          </a:prstGeom>
          <a:ln w="28575">
            <a:solidFill>
              <a:srgbClr val="4C2C6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1EE056-477E-678F-EF19-45860D4A4734}"/>
              </a:ext>
            </a:extLst>
          </p:cNvPr>
          <p:cNvCxnSpPr/>
          <p:nvPr userDrawn="1"/>
        </p:nvCxnSpPr>
        <p:spPr>
          <a:xfrm>
            <a:off x="1691054" y="5619839"/>
            <a:ext cx="9863091" cy="0"/>
          </a:xfrm>
          <a:prstGeom prst="line">
            <a:avLst/>
          </a:prstGeom>
          <a:ln w="28575">
            <a:solidFill>
              <a:srgbClr val="4C2C6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B56F86CA-5999-4BFD-F4EF-D725B3235BF7}"/>
              </a:ext>
            </a:extLst>
          </p:cNvPr>
          <p:cNvSpPr>
            <a:spLocks noGrp="1"/>
          </p:cNvSpPr>
          <p:nvPr>
            <p:ph type="body" sz="quarter" idx="25" hasCustomPrompt="1"/>
          </p:nvPr>
        </p:nvSpPr>
        <p:spPr>
          <a:xfrm>
            <a:off x="657356" y="1623756"/>
            <a:ext cx="728099" cy="407027"/>
          </a:xfrm>
        </p:spPr>
        <p:txBody>
          <a:bodyPr/>
          <a:lstStyle>
            <a:lvl1pPr marL="0" indent="0">
              <a:buNone/>
              <a:defRPr sz="20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a:t>
            </a:r>
          </a:p>
        </p:txBody>
      </p:sp>
      <p:sp>
        <p:nvSpPr>
          <p:cNvPr id="14" name="Text Placeholder 5">
            <a:extLst>
              <a:ext uri="{FF2B5EF4-FFF2-40B4-BE49-F238E27FC236}">
                <a16:creationId xmlns:a16="http://schemas.microsoft.com/office/drawing/2014/main" id="{D67F41EE-F6CA-9F9C-4D57-013660A60CC8}"/>
              </a:ext>
            </a:extLst>
          </p:cNvPr>
          <p:cNvSpPr>
            <a:spLocks noGrp="1"/>
          </p:cNvSpPr>
          <p:nvPr>
            <p:ph type="body" sz="quarter" idx="26" hasCustomPrompt="1"/>
          </p:nvPr>
        </p:nvSpPr>
        <p:spPr>
          <a:xfrm>
            <a:off x="657355" y="2641589"/>
            <a:ext cx="728099" cy="407027"/>
          </a:xfrm>
        </p:spPr>
        <p:txBody>
          <a:bodyPr/>
          <a:lstStyle>
            <a:lvl1pPr marL="0" indent="0">
              <a:buNone/>
              <a:defRPr sz="20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a:t>
            </a:r>
          </a:p>
        </p:txBody>
      </p:sp>
      <p:sp>
        <p:nvSpPr>
          <p:cNvPr id="15" name="Text Placeholder 5">
            <a:extLst>
              <a:ext uri="{FF2B5EF4-FFF2-40B4-BE49-F238E27FC236}">
                <a16:creationId xmlns:a16="http://schemas.microsoft.com/office/drawing/2014/main" id="{AC343AE5-BE17-BE21-8EAF-D928F1FD106F}"/>
              </a:ext>
            </a:extLst>
          </p:cNvPr>
          <p:cNvSpPr>
            <a:spLocks noGrp="1"/>
          </p:cNvSpPr>
          <p:nvPr>
            <p:ph type="body" sz="quarter" idx="27" hasCustomPrompt="1"/>
          </p:nvPr>
        </p:nvSpPr>
        <p:spPr>
          <a:xfrm>
            <a:off x="657356" y="3673007"/>
            <a:ext cx="728099" cy="407027"/>
          </a:xfrm>
        </p:spPr>
        <p:txBody>
          <a:bodyPr/>
          <a:lstStyle>
            <a:lvl1pPr marL="0" indent="0">
              <a:buNone/>
              <a:defRPr sz="20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a:t>
            </a:r>
          </a:p>
        </p:txBody>
      </p:sp>
      <p:sp>
        <p:nvSpPr>
          <p:cNvPr id="17" name="Text Placeholder 5">
            <a:extLst>
              <a:ext uri="{FF2B5EF4-FFF2-40B4-BE49-F238E27FC236}">
                <a16:creationId xmlns:a16="http://schemas.microsoft.com/office/drawing/2014/main" id="{4CFA9F13-2CAF-2A44-9C22-5C00A91F5DA5}"/>
              </a:ext>
            </a:extLst>
          </p:cNvPr>
          <p:cNvSpPr>
            <a:spLocks noGrp="1"/>
          </p:cNvSpPr>
          <p:nvPr>
            <p:ph type="body" sz="quarter" idx="28" hasCustomPrompt="1"/>
          </p:nvPr>
        </p:nvSpPr>
        <p:spPr>
          <a:xfrm>
            <a:off x="657354" y="4739332"/>
            <a:ext cx="728099" cy="407027"/>
          </a:xfrm>
        </p:spPr>
        <p:txBody>
          <a:bodyPr/>
          <a:lstStyle>
            <a:lvl1pPr marL="0" indent="0">
              <a:buNone/>
              <a:defRPr sz="2000">
                <a:solidFill>
                  <a:schemeClr val="tx1"/>
                </a:solidFill>
                <a:latin typeface="Arial Nova Light" panose="020B0304020202020204" pitchFamily="34" charset="0"/>
              </a:defRPr>
            </a:lvl1pPr>
            <a:lvl2pPr marL="457200" indent="0">
              <a:buNone/>
              <a:defRPr>
                <a:latin typeface="Arial Nova Light" panose="020B0304020202020204" pitchFamily="34" charset="0"/>
              </a:defRPr>
            </a:lvl2pPr>
            <a:lvl3pPr marL="914400" indent="0">
              <a:buNone/>
              <a:defRPr>
                <a:latin typeface="Arial Nova Light" panose="020B0304020202020204" pitchFamily="34" charset="0"/>
              </a:defRPr>
            </a:lvl3pPr>
            <a:lvl4pPr marL="1371600" indent="0">
              <a:buNone/>
              <a:defRPr>
                <a:latin typeface="Arial Nova Light" panose="020B0304020202020204" pitchFamily="34" charset="0"/>
              </a:defRPr>
            </a:lvl4pPr>
            <a:lvl5pPr marL="1828800" indent="0">
              <a:buNone/>
              <a:defRPr>
                <a:latin typeface="Arial Nova Light" panose="020B0304020202020204" pitchFamily="34" charset="0"/>
              </a:defRPr>
            </a:lvl5pPr>
          </a:lstStyle>
          <a:p>
            <a:pPr lvl="0"/>
            <a:r>
              <a:rPr lang="en-US" dirty="0"/>
              <a:t>#</a:t>
            </a:r>
          </a:p>
        </p:txBody>
      </p:sp>
    </p:spTree>
    <p:extLst>
      <p:ext uri="{BB962C8B-B14F-4D97-AF65-F5344CB8AC3E}">
        <p14:creationId xmlns:p14="http://schemas.microsoft.com/office/powerpoint/2010/main" val="611108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0" y="2616200"/>
            <a:ext cx="8229600" cy="558800"/>
          </a:xfrm>
        </p:spPr>
        <p:txBody>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3556000" y="3416301"/>
            <a:ext cx="8128000" cy="2654300"/>
          </a:xfrm>
        </p:spPr>
        <p:txBody>
          <a:bodyPr/>
          <a:lstStyle>
            <a:lvl1pPr>
              <a:buClr>
                <a:schemeClr val="bg1"/>
              </a:buClr>
              <a:defRPr sz="1867">
                <a:solidFill>
                  <a:schemeClr val="bg1"/>
                </a:solidFill>
              </a:defRPr>
            </a:lvl1pPr>
            <a:lvl2pPr>
              <a:buClr>
                <a:schemeClr val="bg1"/>
              </a:buClr>
              <a:defRPr sz="1600">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31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36600"/>
            <a:ext cx="8940800" cy="558800"/>
          </a:xfrm>
        </p:spPr>
        <p:txBody>
          <a:bodyPr/>
          <a:lstStyle>
            <a:lvl1pPr>
              <a:defRPr sz="2667"/>
            </a:lvl1pPr>
          </a:lstStyle>
          <a:p>
            <a:r>
              <a:rPr lang="en-US"/>
              <a:t>Click to edit Master title style</a:t>
            </a:r>
          </a:p>
        </p:txBody>
      </p:sp>
      <p:sp>
        <p:nvSpPr>
          <p:cNvPr id="3" name="Content Placeholder 2"/>
          <p:cNvSpPr>
            <a:spLocks noGrp="1"/>
          </p:cNvSpPr>
          <p:nvPr>
            <p:ph idx="1"/>
          </p:nvPr>
        </p:nvSpPr>
        <p:spPr>
          <a:xfrm>
            <a:off x="304800" y="1536700"/>
            <a:ext cx="11480800" cy="3581400"/>
          </a:xfrm>
        </p:spPr>
        <p:txBody>
          <a:bodyPr/>
          <a:lstStyle>
            <a:lvl1pPr>
              <a:defRPr sz="1867"/>
            </a:lvl1pPr>
            <a:lvl2pPr>
              <a:defRPr sz="1600"/>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3"/>
          <a:srcRect t="80111" b="12471"/>
          <a:stretch>
            <a:fillRect/>
          </a:stretch>
        </p:blipFill>
        <p:spPr>
          <a:xfrm>
            <a:off x="1474788" y="5359400"/>
            <a:ext cx="9140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477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311400"/>
            <a:ext cx="8940800" cy="558800"/>
          </a:xfrm>
        </p:spPr>
        <p:txBody>
          <a:bodyPr/>
          <a:lstStyle>
            <a:lvl1pPr>
              <a:defRPr sz="2667"/>
            </a:lvl1pPr>
          </a:lstStyle>
          <a:p>
            <a:r>
              <a:rPr lang="en-US"/>
              <a:t>Click to edit Master title style</a:t>
            </a:r>
          </a:p>
        </p:txBody>
      </p:sp>
    </p:spTree>
    <p:extLst>
      <p:ext uri="{BB962C8B-B14F-4D97-AF65-F5344CB8AC3E}">
        <p14:creationId xmlns:p14="http://schemas.microsoft.com/office/powerpoint/2010/main" val="509494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2800" y="3327400"/>
            <a:ext cx="5892800" cy="558800"/>
          </a:xfrm>
        </p:spPr>
        <p:txBody>
          <a:bodyPr/>
          <a:lstStyle>
            <a:lvl1pPr>
              <a:defRPr sz="2667">
                <a:solidFill>
                  <a:schemeClr val="bg1"/>
                </a:solidFill>
              </a:defRPr>
            </a:lvl1pPr>
          </a:lstStyle>
          <a:p>
            <a:r>
              <a:rPr lang="en-US"/>
              <a:t>Click to edit Master title style</a:t>
            </a:r>
          </a:p>
        </p:txBody>
      </p:sp>
    </p:spTree>
    <p:extLst>
      <p:ext uri="{BB962C8B-B14F-4D97-AF65-F5344CB8AC3E}">
        <p14:creationId xmlns:p14="http://schemas.microsoft.com/office/powerpoint/2010/main" val="689265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2800" y="3327400"/>
            <a:ext cx="5892800" cy="558800"/>
          </a:xfrm>
        </p:spPr>
        <p:txBody>
          <a:bodyPr/>
          <a:lstStyle>
            <a:lvl1pPr>
              <a:defRPr sz="2667">
                <a:solidFill>
                  <a:schemeClr val="bg1"/>
                </a:solidFill>
              </a:defRPr>
            </a:lvl1pPr>
          </a:lstStyle>
          <a:p>
            <a:r>
              <a:rPr lang="en-US"/>
              <a:t>Click to edit Master title style</a:t>
            </a:r>
          </a:p>
        </p:txBody>
      </p:sp>
      <p:sp>
        <p:nvSpPr>
          <p:cNvPr id="5" name="Rectangle 4"/>
          <p:cNvSpPr/>
          <p:nvPr userDrawn="1"/>
        </p:nvSpPr>
        <p:spPr>
          <a:xfrm>
            <a:off x="68163" y="-3537"/>
            <a:ext cx="5215037"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4" name="Picture Placeholder 3"/>
          <p:cNvSpPr>
            <a:spLocks noGrp="1"/>
          </p:cNvSpPr>
          <p:nvPr>
            <p:ph type="pic" sz="quarter" idx="10"/>
          </p:nvPr>
        </p:nvSpPr>
        <p:spPr>
          <a:xfrm>
            <a:off x="203200" y="177800"/>
            <a:ext cx="5181600" cy="6502400"/>
          </a:xfrm>
          <a:pattFill prst="pct30">
            <a:fgClr>
              <a:schemeClr val="bg1">
                <a:lumMod val="50000"/>
              </a:schemeClr>
            </a:fgClr>
            <a:bgClr>
              <a:schemeClr val="bg1"/>
            </a:bgClr>
          </a:pattFill>
        </p:spPr>
        <p:txBody>
          <a:bodyPr anchor="ctr"/>
          <a:lstStyle>
            <a:lvl1pPr algn="ctr">
              <a:defRPr/>
            </a:lvl1pPr>
          </a:lstStyle>
          <a:p>
            <a:endParaRPr lang="en-US" dirty="0"/>
          </a:p>
        </p:txBody>
      </p:sp>
      <p:sp>
        <p:nvSpPr>
          <p:cNvPr id="6" name="Rectangle 5"/>
          <p:cNvSpPr/>
          <p:nvPr userDrawn="1"/>
        </p:nvSpPr>
        <p:spPr>
          <a:xfrm>
            <a:off x="0" y="0"/>
            <a:ext cx="12192000" cy="182880"/>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521915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800100"/>
            <a:ext cx="8940800" cy="558800"/>
          </a:xfrm>
        </p:spPr>
        <p:txBody>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914400" y="1600200"/>
            <a:ext cx="10769600" cy="3581400"/>
          </a:xfrm>
        </p:spPr>
        <p:txBody>
          <a:bodyPr/>
          <a:lstStyle>
            <a:lvl1pPr>
              <a:buClr>
                <a:schemeClr val="bg1"/>
              </a:buClr>
              <a:defRPr sz="1867">
                <a:solidFill>
                  <a:schemeClr val="bg1"/>
                </a:solidFill>
              </a:defRPr>
            </a:lvl1pPr>
            <a:lvl2pPr>
              <a:buClr>
                <a:schemeClr val="bg1"/>
              </a:buClr>
              <a:defRPr sz="1600">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336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36600"/>
            <a:ext cx="8940800" cy="558800"/>
          </a:xfrm>
        </p:spPr>
        <p:txBody>
          <a:bodyPr/>
          <a:lstStyle>
            <a:lvl1pPr>
              <a:defRPr sz="2667"/>
            </a:lvl1pPr>
          </a:lstStyle>
          <a:p>
            <a:r>
              <a:rPr lang="en-US"/>
              <a:t>Click to edit Master title style</a:t>
            </a:r>
          </a:p>
        </p:txBody>
      </p:sp>
      <p:sp>
        <p:nvSpPr>
          <p:cNvPr id="3" name="Content Placeholder 2"/>
          <p:cNvSpPr>
            <a:spLocks noGrp="1"/>
          </p:cNvSpPr>
          <p:nvPr>
            <p:ph idx="1"/>
          </p:nvPr>
        </p:nvSpPr>
        <p:spPr>
          <a:xfrm>
            <a:off x="304800" y="1536699"/>
            <a:ext cx="11480800" cy="3822700"/>
          </a:xfrm>
        </p:spPr>
        <p:txBody>
          <a:bodyPr/>
          <a:lstStyle>
            <a:lvl1pPr>
              <a:defRPr sz="1867"/>
            </a:lvl1pPr>
            <a:lvl2pPr>
              <a:defRPr sz="1600"/>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89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36600"/>
            <a:ext cx="8940800" cy="558800"/>
          </a:xfrm>
        </p:spPr>
        <p:txBody>
          <a:bodyPr/>
          <a:lstStyle>
            <a:lvl1pPr>
              <a:defRPr sz="2667"/>
            </a:lvl1pPr>
          </a:lstStyle>
          <a:p>
            <a:r>
              <a:rPr lang="en-US"/>
              <a:t>Click to edit Master title style</a:t>
            </a:r>
          </a:p>
        </p:txBody>
      </p:sp>
      <p:sp>
        <p:nvSpPr>
          <p:cNvPr id="3" name="Content Placeholder 2"/>
          <p:cNvSpPr>
            <a:spLocks noGrp="1"/>
          </p:cNvSpPr>
          <p:nvPr>
            <p:ph idx="1"/>
          </p:nvPr>
        </p:nvSpPr>
        <p:spPr>
          <a:xfrm>
            <a:off x="304800" y="1536699"/>
            <a:ext cx="11480800" cy="3822700"/>
          </a:xfrm>
        </p:spPr>
        <p:txBody>
          <a:bodyPr/>
          <a:lstStyle>
            <a:lvl1pPr>
              <a:defRPr sz="1867"/>
            </a:lvl1pPr>
            <a:lvl2pPr>
              <a:defRPr sz="1600"/>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3"/>
          <a:srcRect t="80111" b="12471"/>
          <a:stretch>
            <a:fillRect/>
          </a:stretch>
        </p:blipFill>
        <p:spPr>
          <a:xfrm>
            <a:off x="1474788" y="4953000"/>
            <a:ext cx="9140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772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36600"/>
            <a:ext cx="8940800" cy="558800"/>
          </a:xfrm>
        </p:spPr>
        <p:txBody>
          <a:bodyPr/>
          <a:lstStyle>
            <a:lvl1pPr>
              <a:defRPr sz="2667"/>
            </a:lvl1pPr>
          </a:lstStyle>
          <a:p>
            <a:r>
              <a:rPr lang="en-US"/>
              <a:t>Click to edit Master title style</a:t>
            </a:r>
          </a:p>
        </p:txBody>
      </p:sp>
      <p:sp>
        <p:nvSpPr>
          <p:cNvPr id="3" name="Content Placeholder 2"/>
          <p:cNvSpPr>
            <a:spLocks noGrp="1"/>
          </p:cNvSpPr>
          <p:nvPr>
            <p:ph idx="1"/>
          </p:nvPr>
        </p:nvSpPr>
        <p:spPr>
          <a:xfrm>
            <a:off x="304800" y="1536700"/>
            <a:ext cx="11480800" cy="3581400"/>
          </a:xfrm>
        </p:spPr>
        <p:txBody>
          <a:bodyPr/>
          <a:lstStyle>
            <a:lvl1pPr>
              <a:defRPr sz="1867"/>
            </a:lvl1pPr>
            <a:lvl2pPr>
              <a:defRPr sz="1600"/>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3"/>
          <a:srcRect t="80111" b="12471"/>
          <a:stretch>
            <a:fillRect/>
          </a:stretch>
        </p:blipFill>
        <p:spPr>
          <a:xfrm>
            <a:off x="1474788" y="5257800"/>
            <a:ext cx="9140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46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45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Purpl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FEE1F-5F71-ED31-0E01-44911110888D}"/>
              </a:ext>
            </a:extLst>
          </p:cNvPr>
          <p:cNvSpPr/>
          <p:nvPr userDrawn="1"/>
        </p:nvSpPr>
        <p:spPr>
          <a:xfrm>
            <a:off x="1" y="0"/>
            <a:ext cx="12192000" cy="6858000"/>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926302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1F48B11-2B11-FDFE-203F-F85549E0CC56}"/>
              </a:ext>
            </a:extLst>
          </p:cNvPr>
          <p:cNvSpPr>
            <a:spLocks noGrp="1"/>
          </p:cNvSpPr>
          <p:nvPr>
            <p:ph type="body" sz="quarter" idx="10" hasCustomPrompt="1"/>
          </p:nvPr>
        </p:nvSpPr>
        <p:spPr>
          <a:xfrm>
            <a:off x="5211668" y="1852616"/>
            <a:ext cx="5671267" cy="1289050"/>
          </a:xfrm>
        </p:spPr>
        <p:txBody>
          <a:bodyPr>
            <a:normAutofit/>
          </a:bodyPr>
          <a:lstStyle>
            <a:lvl1pPr marL="0" indent="0">
              <a:buNone/>
              <a:defRPr sz="4000"/>
            </a:lvl1pPr>
          </a:lstStyle>
          <a:p>
            <a:pPr lvl="0"/>
            <a:r>
              <a:rPr lang="en-US" dirty="0"/>
              <a:t>Click to edit Presentation title</a:t>
            </a:r>
          </a:p>
        </p:txBody>
      </p:sp>
      <p:sp>
        <p:nvSpPr>
          <p:cNvPr id="21" name="Text Placeholder 19">
            <a:extLst>
              <a:ext uri="{FF2B5EF4-FFF2-40B4-BE49-F238E27FC236}">
                <a16:creationId xmlns:a16="http://schemas.microsoft.com/office/drawing/2014/main" id="{2F0C0268-A9EB-AD67-07BA-70B23B15B8FC}"/>
              </a:ext>
            </a:extLst>
          </p:cNvPr>
          <p:cNvSpPr>
            <a:spLocks noGrp="1"/>
          </p:cNvSpPr>
          <p:nvPr>
            <p:ph type="body" sz="quarter" idx="11" hasCustomPrompt="1"/>
          </p:nvPr>
        </p:nvSpPr>
        <p:spPr>
          <a:xfrm>
            <a:off x="5229084" y="1302090"/>
            <a:ext cx="6129305" cy="335916"/>
          </a:xfrm>
        </p:spPr>
        <p:txBody>
          <a:bodyPr>
            <a:normAutofit/>
          </a:bodyPr>
          <a:lstStyle>
            <a:lvl1pPr marL="0" indent="0">
              <a:buNone/>
              <a:defRPr sz="1800"/>
            </a:lvl1pPr>
          </a:lstStyle>
          <a:p>
            <a:pPr lvl="0"/>
            <a:r>
              <a:rPr lang="en-US" dirty="0"/>
              <a:t>CLICK TO EDIT CLIENT NAME</a:t>
            </a:r>
          </a:p>
        </p:txBody>
      </p:sp>
      <p:sp>
        <p:nvSpPr>
          <p:cNvPr id="22" name="Text Placeholder 19">
            <a:extLst>
              <a:ext uri="{FF2B5EF4-FFF2-40B4-BE49-F238E27FC236}">
                <a16:creationId xmlns:a16="http://schemas.microsoft.com/office/drawing/2014/main" id="{035E03B3-D718-A285-D8B4-68BCC201FB61}"/>
              </a:ext>
            </a:extLst>
          </p:cNvPr>
          <p:cNvSpPr>
            <a:spLocks noGrp="1"/>
          </p:cNvSpPr>
          <p:nvPr>
            <p:ph type="body" sz="quarter" idx="12" hasCustomPrompt="1"/>
          </p:nvPr>
        </p:nvSpPr>
        <p:spPr>
          <a:xfrm>
            <a:off x="5211668" y="3356688"/>
            <a:ext cx="6129305" cy="318427"/>
          </a:xfrm>
        </p:spPr>
        <p:txBody>
          <a:bodyPr>
            <a:normAutofit/>
          </a:bodyPr>
          <a:lstStyle>
            <a:lvl1pPr marL="0" indent="0">
              <a:buNone/>
              <a:defRPr sz="1800"/>
            </a:lvl1pPr>
          </a:lstStyle>
          <a:p>
            <a:pPr lvl="0"/>
            <a:r>
              <a:rPr lang="en-US" dirty="0"/>
              <a:t>CLICK TO EDIT LAWYER NAME</a:t>
            </a:r>
          </a:p>
        </p:txBody>
      </p:sp>
      <p:sp>
        <p:nvSpPr>
          <p:cNvPr id="23" name="Text Placeholder 19">
            <a:extLst>
              <a:ext uri="{FF2B5EF4-FFF2-40B4-BE49-F238E27FC236}">
                <a16:creationId xmlns:a16="http://schemas.microsoft.com/office/drawing/2014/main" id="{17EC30B6-8AEC-8EC3-B339-C18E5CCE5D1F}"/>
              </a:ext>
            </a:extLst>
          </p:cNvPr>
          <p:cNvSpPr>
            <a:spLocks noGrp="1"/>
          </p:cNvSpPr>
          <p:nvPr>
            <p:ph type="body" sz="quarter" idx="13" hasCustomPrompt="1"/>
          </p:nvPr>
        </p:nvSpPr>
        <p:spPr>
          <a:xfrm>
            <a:off x="5229084" y="3933191"/>
            <a:ext cx="6129305" cy="298638"/>
          </a:xfrm>
        </p:spPr>
        <p:txBody>
          <a:bodyPr>
            <a:normAutofit/>
          </a:bodyPr>
          <a:lstStyle>
            <a:lvl1pPr marL="0" indent="0">
              <a:buNone/>
              <a:defRPr sz="1400"/>
            </a:lvl1pPr>
          </a:lstStyle>
          <a:p>
            <a:pPr lvl="0"/>
            <a:r>
              <a:rPr lang="en-US" dirty="0"/>
              <a:t>CLICK TO EDIT LAWYER CONTACT INFORMATION</a:t>
            </a:r>
          </a:p>
        </p:txBody>
      </p:sp>
      <p:pic>
        <p:nvPicPr>
          <p:cNvPr id="13" name="Picture 12">
            <a:extLst>
              <a:ext uri="{FF2B5EF4-FFF2-40B4-BE49-F238E27FC236}">
                <a16:creationId xmlns:a16="http://schemas.microsoft.com/office/drawing/2014/main" id="{1D478DE3-7AA2-00B8-488C-F02C6DA066CF}"/>
              </a:ext>
            </a:extLst>
          </p:cNvPr>
          <p:cNvPicPr>
            <a:picLocks noChangeAspect="1"/>
          </p:cNvPicPr>
          <p:nvPr userDrawn="1"/>
        </p:nvPicPr>
        <p:blipFill rotWithShape="1">
          <a:blip r:embed="rId2"/>
          <a:srcRect t="9500" b="24611"/>
          <a:stretch/>
        </p:blipFill>
        <p:spPr>
          <a:xfrm>
            <a:off x="0" y="2339341"/>
            <a:ext cx="12192000" cy="4518659"/>
          </a:xfrm>
          <a:prstGeom prst="rect">
            <a:avLst/>
          </a:prstGeom>
        </p:spPr>
      </p:pic>
      <p:pic>
        <p:nvPicPr>
          <p:cNvPr id="14" name="Picture 13">
            <a:extLst>
              <a:ext uri="{FF2B5EF4-FFF2-40B4-BE49-F238E27FC236}">
                <a16:creationId xmlns:a16="http://schemas.microsoft.com/office/drawing/2014/main" id="{5362369C-2B84-E07B-74E1-2E894698F78F}"/>
              </a:ext>
            </a:extLst>
          </p:cNvPr>
          <p:cNvPicPr>
            <a:picLocks noChangeAspect="1"/>
          </p:cNvPicPr>
          <p:nvPr userDrawn="1"/>
        </p:nvPicPr>
        <p:blipFill>
          <a:blip r:embed="rId3"/>
          <a:srcRect t="22551" b="22551"/>
          <a:stretch/>
        </p:blipFill>
        <p:spPr>
          <a:xfrm>
            <a:off x="169682" y="473051"/>
            <a:ext cx="2641601" cy="890209"/>
          </a:xfrm>
          <a:prstGeom prst="rect">
            <a:avLst/>
          </a:prstGeom>
        </p:spPr>
      </p:pic>
    </p:spTree>
    <p:extLst>
      <p:ext uri="{BB962C8B-B14F-4D97-AF65-F5344CB8AC3E}">
        <p14:creationId xmlns:p14="http://schemas.microsoft.com/office/powerpoint/2010/main" val="2207314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version 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DCDEE6-3803-B1A2-F707-A8640C51722A}"/>
              </a:ext>
            </a:extLst>
          </p:cNvPr>
          <p:cNvSpPr>
            <a:spLocks noGrp="1"/>
          </p:cNvSpPr>
          <p:nvPr>
            <p:ph type="title" hasCustomPrompt="1"/>
          </p:nvPr>
        </p:nvSpPr>
        <p:spPr>
          <a:xfrm>
            <a:off x="574745" y="378687"/>
            <a:ext cx="11040511" cy="680506"/>
          </a:xfrm>
        </p:spPr>
        <p:txBody>
          <a:bodyPr/>
          <a:lstStyle>
            <a:lvl1pPr>
              <a:defRPr/>
            </a:lvl1pPr>
          </a:lstStyle>
          <a:p>
            <a:r>
              <a:rPr lang="en-US" dirty="0"/>
              <a:t>Click to edit page title</a:t>
            </a:r>
          </a:p>
        </p:txBody>
      </p:sp>
      <p:sp>
        <p:nvSpPr>
          <p:cNvPr id="7" name="Content Placeholder 7">
            <a:extLst>
              <a:ext uri="{FF2B5EF4-FFF2-40B4-BE49-F238E27FC236}">
                <a16:creationId xmlns:a16="http://schemas.microsoft.com/office/drawing/2014/main" id="{E2EB2400-1CCE-E918-C1C7-E53D1A2A32ED}"/>
              </a:ext>
            </a:extLst>
          </p:cNvPr>
          <p:cNvSpPr>
            <a:spLocks noGrp="1"/>
          </p:cNvSpPr>
          <p:nvPr>
            <p:ph sz="quarter" idx="16"/>
          </p:nvPr>
        </p:nvSpPr>
        <p:spPr>
          <a:xfrm>
            <a:off x="544102" y="1360536"/>
            <a:ext cx="11071154" cy="4563645"/>
          </a:xfrm>
          <a:prstGeom prst="rect">
            <a:avLst/>
          </a:prstGeom>
        </p:spPr>
        <p:txBody>
          <a:bodyPr/>
          <a:lstStyle>
            <a:lvl1pPr marL="457200" indent="-457200">
              <a:buClr>
                <a:srgbClr val="4C2C69"/>
              </a:buClr>
              <a:buFont typeface="+mj-lt"/>
              <a:buAutoNum type="arabicPeriod"/>
              <a:defRPr sz="2000">
                <a:latin typeface="Arial Nova Light" panose="020B0304020202020204" pitchFamily="34" charset="0"/>
              </a:defRPr>
            </a:lvl1pPr>
            <a:lvl2pPr marL="800100" indent="-342900">
              <a:buClr>
                <a:srgbClr val="4C2C69"/>
              </a:buClr>
              <a:buFont typeface="+mj-lt"/>
              <a:buAutoNum type="arabicPeriod"/>
              <a:defRPr sz="1800">
                <a:latin typeface="Arial Nova Light" panose="020B0304020202020204" pitchFamily="34" charset="0"/>
              </a:defRPr>
            </a:lvl2pPr>
            <a:lvl3pPr marL="1257300" indent="-342900">
              <a:buClr>
                <a:srgbClr val="4C2C69"/>
              </a:buClr>
              <a:buFont typeface="+mj-lt"/>
              <a:buAutoNum type="arabicPeriod"/>
              <a:defRPr sz="1400">
                <a:latin typeface="Arial Nova Light" panose="020B0304020202020204" pitchFamily="34" charset="0"/>
              </a:defRPr>
            </a:lvl3pPr>
            <a:lvl4pPr marL="1714500" indent="-342900">
              <a:buClr>
                <a:srgbClr val="4C2C69"/>
              </a:buClr>
              <a:buFont typeface="+mj-lt"/>
              <a:buAutoNum type="arabicPeriod"/>
              <a:defRPr sz="1400">
                <a:latin typeface="Arial Nova Light" panose="020B0304020202020204" pitchFamily="34" charset="0"/>
              </a:defRPr>
            </a:lvl4pPr>
            <a:lvl5pPr marL="2171700" indent="-342900">
              <a:buClr>
                <a:srgbClr val="4C2C69"/>
              </a:buClr>
              <a:buFont typeface="+mj-lt"/>
              <a:buAutoNum type="arabicPeriod"/>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E02FC6CB-9394-29BF-FB20-748802C67CB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2">
            <a:extLst>
              <a:ext uri="{FF2B5EF4-FFF2-40B4-BE49-F238E27FC236}">
                <a16:creationId xmlns:a16="http://schemas.microsoft.com/office/drawing/2014/main" id="{C48C3F68-FE16-A380-636B-AAA563D0316B}"/>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862504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2CD90A-3013-08AE-7E87-99414EDAB913}"/>
              </a:ext>
            </a:extLst>
          </p:cNvPr>
          <p:cNvSpPr/>
          <p:nvPr userDrawn="1"/>
        </p:nvSpPr>
        <p:spPr>
          <a:xfrm>
            <a:off x="1" y="0"/>
            <a:ext cx="12192000" cy="6858000"/>
          </a:xfrm>
          <a:prstGeom prst="rect">
            <a:avLst/>
          </a:prstGeom>
          <a:solidFill>
            <a:srgbClr val="512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BFA3977-C945-A599-968D-77FE693B7048}"/>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69FF8118-EF56-55A2-D594-9DAF8CC9BC2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1187603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der G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2CD90A-3013-08AE-7E87-99414EDAB913}"/>
              </a:ext>
            </a:extLst>
          </p:cNvPr>
          <p:cNvSpPr/>
          <p:nvPr userDrawn="1"/>
        </p:nvSpPr>
        <p:spPr>
          <a:xfrm>
            <a:off x="1" y="0"/>
            <a:ext cx="12192000" cy="6858000"/>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BFA3977-C945-A599-968D-77FE693B7048}"/>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69FF8118-EF56-55A2-D594-9DAF8CC9BC2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709609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B2">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39582740-7A82-9622-65D3-02EBF87F3FC3}"/>
              </a:ext>
            </a:extLst>
          </p:cNvPr>
          <p:cNvPicPr>
            <a:picLocks noChangeAspect="1"/>
          </p:cNvPicPr>
          <p:nvPr/>
        </p:nvPicPr>
        <p:blipFill rotWithShape="1">
          <a:blip r:embed="rId2"/>
          <a:srcRect l="10123" t="32233" r="69130" b="33449"/>
          <a:stretch/>
        </p:blipFill>
        <p:spPr>
          <a:xfrm>
            <a:off x="1038687" y="2778711"/>
            <a:ext cx="1136223" cy="1154097"/>
          </a:xfrm>
          <a:prstGeom prst="rect">
            <a:avLst/>
          </a:prstGeom>
        </p:spPr>
      </p:pic>
      <p:sp>
        <p:nvSpPr>
          <p:cNvPr id="6" name="Rectangle 5">
            <a:extLst>
              <a:ext uri="{FF2B5EF4-FFF2-40B4-BE49-F238E27FC236}">
                <a16:creationId xmlns:a16="http://schemas.microsoft.com/office/drawing/2014/main" id="{AB2BA592-4D00-BC55-8970-E73AE0A937DC}"/>
              </a:ext>
            </a:extLst>
          </p:cNvPr>
          <p:cNvSpPr/>
          <p:nvPr userDrawn="1"/>
        </p:nvSpPr>
        <p:spPr>
          <a:xfrm>
            <a:off x="0" y="0"/>
            <a:ext cx="12192000" cy="6858000"/>
          </a:xfrm>
          <a:prstGeom prst="rect">
            <a:avLst/>
          </a:prstGeom>
          <a:solidFill>
            <a:srgbClr val="00A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6F73692-F234-EA91-4DFC-F5F7870ED854}"/>
              </a:ext>
            </a:extLst>
          </p:cNvPr>
          <p:cNvSpPr>
            <a:spLocks noGrp="1"/>
          </p:cNvSpPr>
          <p:nvPr>
            <p:ph type="title" hasCustomPrompt="1"/>
          </p:nvPr>
        </p:nvSpPr>
        <p:spPr>
          <a:xfrm>
            <a:off x="2443972"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A278D1B9-9B4A-D77F-D43E-4FC984D04D22}"/>
              </a:ext>
            </a:extLst>
          </p:cNvPr>
          <p:cNvPicPr>
            <a:picLocks noChangeAspect="1"/>
          </p:cNvPicPr>
          <p:nvPr userDrawn="1"/>
        </p:nvPicPr>
        <p:blipFill rotWithShape="1">
          <a:blip r:embed="rId2"/>
          <a:srcRect l="10123" t="32233" r="69130" b="33449"/>
          <a:stretch/>
        </p:blipFill>
        <p:spPr>
          <a:xfrm>
            <a:off x="1038686" y="2778711"/>
            <a:ext cx="1136223" cy="1154097"/>
          </a:xfrm>
          <a:prstGeom prst="rect">
            <a:avLst/>
          </a:prstGeom>
        </p:spPr>
      </p:pic>
    </p:spTree>
    <p:extLst>
      <p:ext uri="{BB962C8B-B14F-4D97-AF65-F5344CB8AC3E}">
        <p14:creationId xmlns:p14="http://schemas.microsoft.com/office/powerpoint/2010/main" val="829632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Gre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85C0F7-E270-4FDB-2D30-188E365E02A9}"/>
              </a:ext>
            </a:extLst>
          </p:cNvPr>
          <p:cNvSpPr/>
          <p:nvPr userDrawn="1"/>
        </p:nvSpPr>
        <p:spPr>
          <a:xfrm>
            <a:off x="1" y="0"/>
            <a:ext cx="12192000" cy="685800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06329B3-7238-CC4B-E0A8-6C3CA769F935}"/>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416AF8E9-DBD3-ACD1-B298-1761997BCA37}"/>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2927400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Present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F8C76E-315C-8FA5-B3C9-05D8935AEDDD}"/>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85F0BAE-EA6A-8F17-1761-8D962DD3717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Picture Placeholder 19">
            <a:extLst>
              <a:ext uri="{FF2B5EF4-FFF2-40B4-BE49-F238E27FC236}">
                <a16:creationId xmlns:a16="http://schemas.microsoft.com/office/drawing/2014/main" id="{F02DA277-4D97-4245-B69C-04968CB195CC}"/>
              </a:ext>
            </a:extLst>
          </p:cNvPr>
          <p:cNvSpPr>
            <a:spLocks noGrp="1"/>
          </p:cNvSpPr>
          <p:nvPr>
            <p:ph type="pic" sz="quarter" idx="13"/>
          </p:nvPr>
        </p:nvSpPr>
        <p:spPr>
          <a:xfrm>
            <a:off x="1526400" y="1544639"/>
            <a:ext cx="5502361" cy="3776507"/>
          </a:xfrm>
        </p:spPr>
        <p:txBody>
          <a:bodyPr/>
          <a:lstStyle/>
          <a:p>
            <a:endParaRPr lang="en-US" dirty="0"/>
          </a:p>
        </p:txBody>
      </p:sp>
      <p:sp>
        <p:nvSpPr>
          <p:cNvPr id="4" name="Rectangle 3">
            <a:extLst>
              <a:ext uri="{FF2B5EF4-FFF2-40B4-BE49-F238E27FC236}">
                <a16:creationId xmlns:a16="http://schemas.microsoft.com/office/drawing/2014/main" id="{1410232E-2927-4F64-CF4A-1824480CCC09}"/>
              </a:ext>
            </a:extLst>
          </p:cNvPr>
          <p:cNvSpPr/>
          <p:nvPr userDrawn="1"/>
        </p:nvSpPr>
        <p:spPr>
          <a:xfrm>
            <a:off x="7046179" y="3943838"/>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1">
            <a:extLst>
              <a:ext uri="{FF2B5EF4-FFF2-40B4-BE49-F238E27FC236}">
                <a16:creationId xmlns:a16="http://schemas.microsoft.com/office/drawing/2014/main" id="{F1099B60-8941-3E75-60FF-E8B4A5981DC8}"/>
              </a:ext>
            </a:extLst>
          </p:cNvPr>
          <p:cNvSpPr>
            <a:spLocks noGrp="1"/>
          </p:cNvSpPr>
          <p:nvPr>
            <p:ph type="body" sz="quarter" idx="14" hasCustomPrompt="1"/>
          </p:nvPr>
        </p:nvSpPr>
        <p:spPr>
          <a:xfrm>
            <a:off x="7223067" y="4047475"/>
            <a:ext cx="3657600" cy="412750"/>
          </a:xfrm>
          <a:prstGeom prst="rect">
            <a:avLst/>
          </a:prstGeo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6" name="Text Placeholder 11">
            <a:extLst>
              <a:ext uri="{FF2B5EF4-FFF2-40B4-BE49-F238E27FC236}">
                <a16:creationId xmlns:a16="http://schemas.microsoft.com/office/drawing/2014/main" id="{37F0B916-DEBF-58FA-8BE0-CF85B3CC590F}"/>
              </a:ext>
            </a:extLst>
          </p:cNvPr>
          <p:cNvSpPr>
            <a:spLocks noGrp="1"/>
          </p:cNvSpPr>
          <p:nvPr>
            <p:ph type="body" sz="quarter" idx="15" hasCustomPrompt="1"/>
          </p:nvPr>
        </p:nvSpPr>
        <p:spPr>
          <a:xfrm>
            <a:off x="7223067" y="4533103"/>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7" name="Text Placeholder 11">
            <a:extLst>
              <a:ext uri="{FF2B5EF4-FFF2-40B4-BE49-F238E27FC236}">
                <a16:creationId xmlns:a16="http://schemas.microsoft.com/office/drawing/2014/main" id="{00722D45-D4B4-69C5-4BFF-AD68119F3EB4}"/>
              </a:ext>
            </a:extLst>
          </p:cNvPr>
          <p:cNvSpPr>
            <a:spLocks noGrp="1"/>
          </p:cNvSpPr>
          <p:nvPr>
            <p:ph type="body" sz="quarter" idx="16" hasCustomPrompt="1"/>
          </p:nvPr>
        </p:nvSpPr>
        <p:spPr>
          <a:xfrm>
            <a:off x="7223067" y="4927124"/>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13" name="Title 1">
            <a:extLst>
              <a:ext uri="{FF2B5EF4-FFF2-40B4-BE49-F238E27FC236}">
                <a16:creationId xmlns:a16="http://schemas.microsoft.com/office/drawing/2014/main" id="{0030F6C0-DF60-E4E5-63A4-A9E432E26525}"/>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Tree>
    <p:extLst>
      <p:ext uri="{BB962C8B-B14F-4D97-AF65-F5344CB8AC3E}">
        <p14:creationId xmlns:p14="http://schemas.microsoft.com/office/powerpoint/2010/main" val="2173178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resenter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F8C76E-315C-8FA5-B3C9-05D8935AEDDD}"/>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85F0BAE-EA6A-8F17-1761-8D962DD3717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Picture Placeholder 19">
            <a:extLst>
              <a:ext uri="{FF2B5EF4-FFF2-40B4-BE49-F238E27FC236}">
                <a16:creationId xmlns:a16="http://schemas.microsoft.com/office/drawing/2014/main" id="{F02DA277-4D97-4245-B69C-04968CB195CC}"/>
              </a:ext>
            </a:extLst>
          </p:cNvPr>
          <p:cNvSpPr>
            <a:spLocks noGrp="1"/>
          </p:cNvSpPr>
          <p:nvPr>
            <p:ph type="pic" sz="quarter" idx="13"/>
          </p:nvPr>
        </p:nvSpPr>
        <p:spPr>
          <a:xfrm>
            <a:off x="545899" y="1635236"/>
            <a:ext cx="3953209" cy="3049345"/>
          </a:xfrm>
        </p:spPr>
        <p:txBody>
          <a:bodyPr/>
          <a:lstStyle/>
          <a:p>
            <a:endParaRPr lang="en-US" dirty="0"/>
          </a:p>
        </p:txBody>
      </p:sp>
      <p:sp>
        <p:nvSpPr>
          <p:cNvPr id="21" name="Picture Placeholder 19">
            <a:extLst>
              <a:ext uri="{FF2B5EF4-FFF2-40B4-BE49-F238E27FC236}">
                <a16:creationId xmlns:a16="http://schemas.microsoft.com/office/drawing/2014/main" id="{8FE4BE8C-CEE0-C1CB-E6C7-C4917BE4D816}"/>
              </a:ext>
            </a:extLst>
          </p:cNvPr>
          <p:cNvSpPr>
            <a:spLocks noGrp="1"/>
          </p:cNvSpPr>
          <p:nvPr>
            <p:ph type="pic" sz="quarter" idx="14"/>
          </p:nvPr>
        </p:nvSpPr>
        <p:spPr>
          <a:xfrm>
            <a:off x="6451399" y="1635236"/>
            <a:ext cx="3953209" cy="3049345"/>
          </a:xfrm>
        </p:spPr>
        <p:txBody>
          <a:bodyPr/>
          <a:lstStyle/>
          <a:p>
            <a:endParaRPr lang="en-US" dirty="0"/>
          </a:p>
        </p:txBody>
      </p:sp>
      <p:sp>
        <p:nvSpPr>
          <p:cNvPr id="23" name="Rectangle 22">
            <a:extLst>
              <a:ext uri="{FF2B5EF4-FFF2-40B4-BE49-F238E27FC236}">
                <a16:creationId xmlns:a16="http://schemas.microsoft.com/office/drawing/2014/main" id="{513E631E-965D-5B10-33D9-C8DD478061A2}"/>
              </a:ext>
            </a:extLst>
          </p:cNvPr>
          <p:cNvSpPr/>
          <p:nvPr userDrawn="1"/>
        </p:nvSpPr>
        <p:spPr>
          <a:xfrm>
            <a:off x="1613910" y="4684582"/>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1">
            <a:extLst>
              <a:ext uri="{FF2B5EF4-FFF2-40B4-BE49-F238E27FC236}">
                <a16:creationId xmlns:a16="http://schemas.microsoft.com/office/drawing/2014/main" id="{D33AD9EF-32B5-0FF5-2A2F-5C5E5E25B877}"/>
              </a:ext>
            </a:extLst>
          </p:cNvPr>
          <p:cNvSpPr>
            <a:spLocks noGrp="1"/>
          </p:cNvSpPr>
          <p:nvPr>
            <p:ph type="body" sz="quarter" idx="15" hasCustomPrompt="1"/>
          </p:nvPr>
        </p:nvSpPr>
        <p:spPr>
          <a:xfrm>
            <a:off x="1773380" y="4810013"/>
            <a:ext cx="3657600" cy="412750"/>
          </a:xfrm>
          <a:prstGeom prst="rect">
            <a:avLst/>
          </a:prstGeo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25" name="Text Placeholder 11">
            <a:extLst>
              <a:ext uri="{FF2B5EF4-FFF2-40B4-BE49-F238E27FC236}">
                <a16:creationId xmlns:a16="http://schemas.microsoft.com/office/drawing/2014/main" id="{AC244BC0-561A-5FF2-835E-C24F8C061944}"/>
              </a:ext>
            </a:extLst>
          </p:cNvPr>
          <p:cNvSpPr>
            <a:spLocks noGrp="1"/>
          </p:cNvSpPr>
          <p:nvPr>
            <p:ph type="body" sz="quarter" idx="16" hasCustomPrompt="1"/>
          </p:nvPr>
        </p:nvSpPr>
        <p:spPr>
          <a:xfrm>
            <a:off x="1773380" y="5297670"/>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26" name="Text Placeholder 11">
            <a:extLst>
              <a:ext uri="{FF2B5EF4-FFF2-40B4-BE49-F238E27FC236}">
                <a16:creationId xmlns:a16="http://schemas.microsoft.com/office/drawing/2014/main" id="{D166C409-3D24-A560-6EB6-B02A2815E69F}"/>
              </a:ext>
            </a:extLst>
          </p:cNvPr>
          <p:cNvSpPr>
            <a:spLocks noGrp="1"/>
          </p:cNvSpPr>
          <p:nvPr>
            <p:ph type="body" sz="quarter" idx="17" hasCustomPrompt="1"/>
          </p:nvPr>
        </p:nvSpPr>
        <p:spPr>
          <a:xfrm>
            <a:off x="1773380" y="5694468"/>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27" name="Rectangle 26">
            <a:extLst>
              <a:ext uri="{FF2B5EF4-FFF2-40B4-BE49-F238E27FC236}">
                <a16:creationId xmlns:a16="http://schemas.microsoft.com/office/drawing/2014/main" id="{26FE9200-73A4-1AA3-0A50-FC4D8E67511A}"/>
              </a:ext>
            </a:extLst>
          </p:cNvPr>
          <p:cNvSpPr/>
          <p:nvPr userDrawn="1"/>
        </p:nvSpPr>
        <p:spPr>
          <a:xfrm>
            <a:off x="7609871" y="4684582"/>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1">
            <a:extLst>
              <a:ext uri="{FF2B5EF4-FFF2-40B4-BE49-F238E27FC236}">
                <a16:creationId xmlns:a16="http://schemas.microsoft.com/office/drawing/2014/main" id="{30693150-B70D-A816-CED2-A4E377D38EB1}"/>
              </a:ext>
            </a:extLst>
          </p:cNvPr>
          <p:cNvSpPr>
            <a:spLocks noGrp="1"/>
          </p:cNvSpPr>
          <p:nvPr>
            <p:ph type="body" sz="quarter" idx="18" hasCustomPrompt="1"/>
          </p:nvPr>
        </p:nvSpPr>
        <p:spPr>
          <a:xfrm>
            <a:off x="7788258" y="4810013"/>
            <a:ext cx="3657600" cy="412750"/>
          </a:xfrm>
          <a:prstGeom prst="rect">
            <a:avLst/>
          </a:prstGeo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29" name="Text Placeholder 11">
            <a:extLst>
              <a:ext uri="{FF2B5EF4-FFF2-40B4-BE49-F238E27FC236}">
                <a16:creationId xmlns:a16="http://schemas.microsoft.com/office/drawing/2014/main" id="{8C7EFC89-C6D0-7B02-9DF7-741E1E4792A6}"/>
              </a:ext>
            </a:extLst>
          </p:cNvPr>
          <p:cNvSpPr>
            <a:spLocks noGrp="1"/>
          </p:cNvSpPr>
          <p:nvPr>
            <p:ph type="body" sz="quarter" idx="19" hasCustomPrompt="1"/>
          </p:nvPr>
        </p:nvSpPr>
        <p:spPr>
          <a:xfrm>
            <a:off x="7788258" y="5303281"/>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30" name="Text Placeholder 11">
            <a:extLst>
              <a:ext uri="{FF2B5EF4-FFF2-40B4-BE49-F238E27FC236}">
                <a16:creationId xmlns:a16="http://schemas.microsoft.com/office/drawing/2014/main" id="{35790FC8-9727-C704-7D08-CF7F9421E2E9}"/>
              </a:ext>
            </a:extLst>
          </p:cNvPr>
          <p:cNvSpPr>
            <a:spLocks noGrp="1"/>
          </p:cNvSpPr>
          <p:nvPr>
            <p:ph type="body" sz="quarter" idx="20" hasCustomPrompt="1"/>
          </p:nvPr>
        </p:nvSpPr>
        <p:spPr>
          <a:xfrm>
            <a:off x="7788258" y="5693686"/>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31" name="Title 1">
            <a:extLst>
              <a:ext uri="{FF2B5EF4-FFF2-40B4-BE49-F238E27FC236}">
                <a16:creationId xmlns:a16="http://schemas.microsoft.com/office/drawing/2014/main" id="{C5B62991-CDB5-79B6-834B-397A92AA141B}"/>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Tree>
    <p:extLst>
      <p:ext uri="{BB962C8B-B14F-4D97-AF65-F5344CB8AC3E}">
        <p14:creationId xmlns:p14="http://schemas.microsoft.com/office/powerpoint/2010/main" val="353850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Presenter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F8C76E-315C-8FA5-B3C9-05D8935AEDDD}"/>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85F0BAE-EA6A-8F17-1761-8D962DD3717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Picture Placeholder 19">
            <a:extLst>
              <a:ext uri="{FF2B5EF4-FFF2-40B4-BE49-F238E27FC236}">
                <a16:creationId xmlns:a16="http://schemas.microsoft.com/office/drawing/2014/main" id="{F02DA277-4D97-4245-B69C-04968CB195CC}"/>
              </a:ext>
            </a:extLst>
          </p:cNvPr>
          <p:cNvSpPr>
            <a:spLocks noGrp="1"/>
          </p:cNvSpPr>
          <p:nvPr>
            <p:ph type="pic" sz="quarter" idx="13"/>
          </p:nvPr>
        </p:nvSpPr>
        <p:spPr>
          <a:xfrm>
            <a:off x="443414" y="1394660"/>
            <a:ext cx="3634970" cy="3270250"/>
          </a:xfrm>
        </p:spPr>
        <p:txBody>
          <a:bodyPr/>
          <a:lstStyle/>
          <a:p>
            <a:endParaRPr lang="en-US" dirty="0"/>
          </a:p>
        </p:txBody>
      </p:sp>
      <p:grpSp>
        <p:nvGrpSpPr>
          <p:cNvPr id="23" name="Group 22">
            <a:extLst>
              <a:ext uri="{FF2B5EF4-FFF2-40B4-BE49-F238E27FC236}">
                <a16:creationId xmlns:a16="http://schemas.microsoft.com/office/drawing/2014/main" id="{5FA9D9D5-75A2-1D03-F729-EF9412F2882D}"/>
              </a:ext>
            </a:extLst>
          </p:cNvPr>
          <p:cNvGrpSpPr/>
          <p:nvPr userDrawn="1"/>
        </p:nvGrpSpPr>
        <p:grpSpPr>
          <a:xfrm>
            <a:off x="8215652" y="4851782"/>
            <a:ext cx="2847107" cy="1217089"/>
            <a:chOff x="1773380" y="4641565"/>
            <a:chExt cx="3685310" cy="1217089"/>
          </a:xfrm>
        </p:grpSpPr>
        <p:sp>
          <p:nvSpPr>
            <p:cNvPr id="25" name="Text Placeholder 11">
              <a:extLst>
                <a:ext uri="{FF2B5EF4-FFF2-40B4-BE49-F238E27FC236}">
                  <a16:creationId xmlns:a16="http://schemas.microsoft.com/office/drawing/2014/main" id="{0DF57165-5679-4B0E-E815-D641D6AE5892}"/>
                </a:ext>
              </a:extLst>
            </p:cNvPr>
            <p:cNvSpPr txBox="1">
              <a:spLocks/>
            </p:cNvSpPr>
            <p:nvPr/>
          </p:nvSpPr>
          <p:spPr>
            <a:xfrm>
              <a:off x="1773380" y="4641565"/>
              <a:ext cx="3657600" cy="412750"/>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2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Click to add name</a:t>
              </a:r>
            </a:p>
          </p:txBody>
        </p:sp>
        <p:sp>
          <p:nvSpPr>
            <p:cNvPr id="26" name="Text Placeholder 11">
              <a:extLst>
                <a:ext uri="{FF2B5EF4-FFF2-40B4-BE49-F238E27FC236}">
                  <a16:creationId xmlns:a16="http://schemas.microsoft.com/office/drawing/2014/main" id="{C66D9F48-EBD2-B25E-3613-4EBA3D79A8C8}"/>
                </a:ext>
              </a:extLst>
            </p:cNvPr>
            <p:cNvSpPr txBox="1">
              <a:spLocks/>
            </p:cNvSpPr>
            <p:nvPr/>
          </p:nvSpPr>
          <p:spPr>
            <a:xfrm>
              <a:off x="1801090" y="5124613"/>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add title</a:t>
              </a:r>
            </a:p>
          </p:txBody>
        </p:sp>
        <p:sp>
          <p:nvSpPr>
            <p:cNvPr id="27" name="Text Placeholder 11">
              <a:extLst>
                <a:ext uri="{FF2B5EF4-FFF2-40B4-BE49-F238E27FC236}">
                  <a16:creationId xmlns:a16="http://schemas.microsoft.com/office/drawing/2014/main" id="{58DC71F9-A09C-5F06-C63C-4F20A08F6847}"/>
                </a:ext>
              </a:extLst>
            </p:cNvPr>
            <p:cNvSpPr txBox="1">
              <a:spLocks/>
            </p:cNvSpPr>
            <p:nvPr/>
          </p:nvSpPr>
          <p:spPr>
            <a:xfrm>
              <a:off x="1801089" y="5512157"/>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contact information</a:t>
              </a:r>
            </a:p>
          </p:txBody>
        </p:sp>
      </p:grpSp>
      <p:grpSp>
        <p:nvGrpSpPr>
          <p:cNvPr id="40" name="Group 39">
            <a:extLst>
              <a:ext uri="{FF2B5EF4-FFF2-40B4-BE49-F238E27FC236}">
                <a16:creationId xmlns:a16="http://schemas.microsoft.com/office/drawing/2014/main" id="{81A4C306-5670-E71D-DA90-45466D934EFD}"/>
              </a:ext>
            </a:extLst>
          </p:cNvPr>
          <p:cNvGrpSpPr/>
          <p:nvPr userDrawn="1"/>
        </p:nvGrpSpPr>
        <p:grpSpPr>
          <a:xfrm>
            <a:off x="723618" y="4863993"/>
            <a:ext cx="2847107" cy="1217089"/>
            <a:chOff x="1773380" y="4641565"/>
            <a:chExt cx="3685310" cy="1217089"/>
          </a:xfrm>
        </p:grpSpPr>
        <p:sp>
          <p:nvSpPr>
            <p:cNvPr id="41" name="Text Placeholder 11">
              <a:extLst>
                <a:ext uri="{FF2B5EF4-FFF2-40B4-BE49-F238E27FC236}">
                  <a16:creationId xmlns:a16="http://schemas.microsoft.com/office/drawing/2014/main" id="{EB580D6B-3642-243C-A48A-7D19A3F44F05}"/>
                </a:ext>
              </a:extLst>
            </p:cNvPr>
            <p:cNvSpPr txBox="1">
              <a:spLocks/>
            </p:cNvSpPr>
            <p:nvPr/>
          </p:nvSpPr>
          <p:spPr>
            <a:xfrm>
              <a:off x="1773380" y="4641565"/>
              <a:ext cx="3657600" cy="412750"/>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2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Click to add name</a:t>
              </a:r>
            </a:p>
          </p:txBody>
        </p:sp>
        <p:sp>
          <p:nvSpPr>
            <p:cNvPr id="42" name="Text Placeholder 11">
              <a:extLst>
                <a:ext uri="{FF2B5EF4-FFF2-40B4-BE49-F238E27FC236}">
                  <a16:creationId xmlns:a16="http://schemas.microsoft.com/office/drawing/2014/main" id="{F2747928-0024-43C7-9FDC-1E6E99F4C686}"/>
                </a:ext>
              </a:extLst>
            </p:cNvPr>
            <p:cNvSpPr txBox="1">
              <a:spLocks/>
            </p:cNvSpPr>
            <p:nvPr/>
          </p:nvSpPr>
          <p:spPr>
            <a:xfrm>
              <a:off x="1801090" y="5124613"/>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add title</a:t>
              </a:r>
            </a:p>
          </p:txBody>
        </p:sp>
        <p:sp>
          <p:nvSpPr>
            <p:cNvPr id="43" name="Text Placeholder 11">
              <a:extLst>
                <a:ext uri="{FF2B5EF4-FFF2-40B4-BE49-F238E27FC236}">
                  <a16:creationId xmlns:a16="http://schemas.microsoft.com/office/drawing/2014/main" id="{A2F0C053-1A54-6336-054D-5ECB76144F4D}"/>
                </a:ext>
              </a:extLst>
            </p:cNvPr>
            <p:cNvSpPr txBox="1">
              <a:spLocks/>
            </p:cNvSpPr>
            <p:nvPr/>
          </p:nvSpPr>
          <p:spPr>
            <a:xfrm>
              <a:off x="1801089" y="5512157"/>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contact information</a:t>
              </a:r>
            </a:p>
          </p:txBody>
        </p:sp>
      </p:grpSp>
      <p:sp>
        <p:nvSpPr>
          <p:cNvPr id="44" name="Rectangle 43">
            <a:extLst>
              <a:ext uri="{FF2B5EF4-FFF2-40B4-BE49-F238E27FC236}">
                <a16:creationId xmlns:a16="http://schemas.microsoft.com/office/drawing/2014/main" id="{3C20F3B4-C4CD-FC94-5BBB-1CB2AF297D73}"/>
              </a:ext>
            </a:extLst>
          </p:cNvPr>
          <p:cNvSpPr/>
          <p:nvPr userDrawn="1"/>
        </p:nvSpPr>
        <p:spPr>
          <a:xfrm>
            <a:off x="443414" y="4677539"/>
            <a:ext cx="3657600"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11">
            <a:extLst>
              <a:ext uri="{FF2B5EF4-FFF2-40B4-BE49-F238E27FC236}">
                <a16:creationId xmlns:a16="http://schemas.microsoft.com/office/drawing/2014/main" id="{14D370A6-DF86-8323-A036-F10FE8DDF468}"/>
              </a:ext>
            </a:extLst>
          </p:cNvPr>
          <p:cNvSpPr>
            <a:spLocks noGrp="1"/>
          </p:cNvSpPr>
          <p:nvPr>
            <p:ph type="body" sz="quarter" idx="25" hasCustomPrompt="1"/>
          </p:nvPr>
        </p:nvSpPr>
        <p:spPr>
          <a:xfrm>
            <a:off x="598952" y="4811679"/>
            <a:ext cx="3380234" cy="412750"/>
          </a:xfrm>
          <a:prstGeom prst="rect">
            <a:avLst/>
          </a:prstGeom>
        </p:spPr>
        <p:txBody>
          <a:bodyPr>
            <a:noAutofit/>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46" name="Text Placeholder 11">
            <a:extLst>
              <a:ext uri="{FF2B5EF4-FFF2-40B4-BE49-F238E27FC236}">
                <a16:creationId xmlns:a16="http://schemas.microsoft.com/office/drawing/2014/main" id="{77B2D00A-AA82-591B-6451-F48DFF910294}"/>
              </a:ext>
            </a:extLst>
          </p:cNvPr>
          <p:cNvSpPr>
            <a:spLocks noGrp="1"/>
          </p:cNvSpPr>
          <p:nvPr>
            <p:ph type="body" sz="quarter" idx="26" hasCustomPrompt="1"/>
          </p:nvPr>
        </p:nvSpPr>
        <p:spPr>
          <a:xfrm>
            <a:off x="598952" y="5294727"/>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47" name="Text Placeholder 11">
            <a:extLst>
              <a:ext uri="{FF2B5EF4-FFF2-40B4-BE49-F238E27FC236}">
                <a16:creationId xmlns:a16="http://schemas.microsoft.com/office/drawing/2014/main" id="{BF1D8D29-552A-8EFC-0758-1A708EEBE46E}"/>
              </a:ext>
            </a:extLst>
          </p:cNvPr>
          <p:cNvSpPr>
            <a:spLocks noGrp="1"/>
          </p:cNvSpPr>
          <p:nvPr>
            <p:ph type="body" sz="quarter" idx="27" hasCustomPrompt="1"/>
          </p:nvPr>
        </p:nvSpPr>
        <p:spPr>
          <a:xfrm>
            <a:off x="598953" y="5682271"/>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grpSp>
        <p:nvGrpSpPr>
          <p:cNvPr id="48" name="Group 47">
            <a:extLst>
              <a:ext uri="{FF2B5EF4-FFF2-40B4-BE49-F238E27FC236}">
                <a16:creationId xmlns:a16="http://schemas.microsoft.com/office/drawing/2014/main" id="{770C63E2-CE72-B6D1-838B-73C287A6D5E9}"/>
              </a:ext>
            </a:extLst>
          </p:cNvPr>
          <p:cNvGrpSpPr/>
          <p:nvPr userDrawn="1"/>
        </p:nvGrpSpPr>
        <p:grpSpPr>
          <a:xfrm>
            <a:off x="4446076" y="4851782"/>
            <a:ext cx="2847107" cy="1217089"/>
            <a:chOff x="1773380" y="4641565"/>
            <a:chExt cx="3685310" cy="1217089"/>
          </a:xfrm>
        </p:grpSpPr>
        <p:sp>
          <p:nvSpPr>
            <p:cNvPr id="49" name="Text Placeholder 11">
              <a:extLst>
                <a:ext uri="{FF2B5EF4-FFF2-40B4-BE49-F238E27FC236}">
                  <a16:creationId xmlns:a16="http://schemas.microsoft.com/office/drawing/2014/main" id="{E07BEB74-4F16-27B2-82F2-031CE0B7ED15}"/>
                </a:ext>
              </a:extLst>
            </p:cNvPr>
            <p:cNvSpPr txBox="1">
              <a:spLocks/>
            </p:cNvSpPr>
            <p:nvPr/>
          </p:nvSpPr>
          <p:spPr>
            <a:xfrm>
              <a:off x="1773380" y="4641565"/>
              <a:ext cx="3657600" cy="412750"/>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2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Click to add name</a:t>
              </a:r>
            </a:p>
          </p:txBody>
        </p:sp>
        <p:sp>
          <p:nvSpPr>
            <p:cNvPr id="50" name="Text Placeholder 11">
              <a:extLst>
                <a:ext uri="{FF2B5EF4-FFF2-40B4-BE49-F238E27FC236}">
                  <a16:creationId xmlns:a16="http://schemas.microsoft.com/office/drawing/2014/main" id="{1EDD6B25-19DA-E07E-2272-E008BD1AAA10}"/>
                </a:ext>
              </a:extLst>
            </p:cNvPr>
            <p:cNvSpPr txBox="1">
              <a:spLocks/>
            </p:cNvSpPr>
            <p:nvPr/>
          </p:nvSpPr>
          <p:spPr>
            <a:xfrm>
              <a:off x="1801090" y="5124613"/>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add title</a:t>
              </a:r>
            </a:p>
          </p:txBody>
        </p:sp>
        <p:sp>
          <p:nvSpPr>
            <p:cNvPr id="51" name="Text Placeholder 11">
              <a:extLst>
                <a:ext uri="{FF2B5EF4-FFF2-40B4-BE49-F238E27FC236}">
                  <a16:creationId xmlns:a16="http://schemas.microsoft.com/office/drawing/2014/main" id="{7114A289-F456-B921-E43B-FFF7323BC72C}"/>
                </a:ext>
              </a:extLst>
            </p:cNvPr>
            <p:cNvSpPr txBox="1">
              <a:spLocks/>
            </p:cNvSpPr>
            <p:nvPr/>
          </p:nvSpPr>
          <p:spPr>
            <a:xfrm>
              <a:off x="1801089" y="5512157"/>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contact information</a:t>
              </a:r>
            </a:p>
          </p:txBody>
        </p:sp>
      </p:grpSp>
      <p:sp>
        <p:nvSpPr>
          <p:cNvPr id="56" name="Title 1">
            <a:extLst>
              <a:ext uri="{FF2B5EF4-FFF2-40B4-BE49-F238E27FC236}">
                <a16:creationId xmlns:a16="http://schemas.microsoft.com/office/drawing/2014/main" id="{CFEEEFD7-1120-35D1-CEE7-125F6620BCED}"/>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
        <p:nvSpPr>
          <p:cNvPr id="2" name="Picture Placeholder 19">
            <a:extLst>
              <a:ext uri="{FF2B5EF4-FFF2-40B4-BE49-F238E27FC236}">
                <a16:creationId xmlns:a16="http://schemas.microsoft.com/office/drawing/2014/main" id="{BA98F726-5539-240F-F6E1-87D529B707F2}"/>
              </a:ext>
            </a:extLst>
          </p:cNvPr>
          <p:cNvSpPr>
            <a:spLocks noGrp="1"/>
          </p:cNvSpPr>
          <p:nvPr>
            <p:ph type="pic" sz="quarter" idx="28"/>
          </p:nvPr>
        </p:nvSpPr>
        <p:spPr>
          <a:xfrm>
            <a:off x="4340236" y="1407289"/>
            <a:ext cx="3634970" cy="3270250"/>
          </a:xfrm>
        </p:spPr>
        <p:txBody>
          <a:bodyPr/>
          <a:lstStyle/>
          <a:p>
            <a:endParaRPr lang="en-US" dirty="0"/>
          </a:p>
        </p:txBody>
      </p:sp>
      <p:sp>
        <p:nvSpPr>
          <p:cNvPr id="5" name="Rectangle 4">
            <a:extLst>
              <a:ext uri="{FF2B5EF4-FFF2-40B4-BE49-F238E27FC236}">
                <a16:creationId xmlns:a16="http://schemas.microsoft.com/office/drawing/2014/main" id="{26183761-7EFE-7EA5-D461-F1E3691FC7A6}"/>
              </a:ext>
            </a:extLst>
          </p:cNvPr>
          <p:cNvSpPr/>
          <p:nvPr userDrawn="1"/>
        </p:nvSpPr>
        <p:spPr>
          <a:xfrm>
            <a:off x="4340236" y="4690168"/>
            <a:ext cx="3657600"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1">
            <a:extLst>
              <a:ext uri="{FF2B5EF4-FFF2-40B4-BE49-F238E27FC236}">
                <a16:creationId xmlns:a16="http://schemas.microsoft.com/office/drawing/2014/main" id="{BFAF5E1E-96FC-BFBF-04F1-DBAD7361B3D5}"/>
              </a:ext>
            </a:extLst>
          </p:cNvPr>
          <p:cNvSpPr>
            <a:spLocks noGrp="1"/>
          </p:cNvSpPr>
          <p:nvPr>
            <p:ph type="body" sz="quarter" idx="29" hasCustomPrompt="1"/>
          </p:nvPr>
        </p:nvSpPr>
        <p:spPr>
          <a:xfrm>
            <a:off x="4495774" y="4824308"/>
            <a:ext cx="3380234" cy="412750"/>
          </a:xfrm>
          <a:prstGeom prst="rect">
            <a:avLst/>
          </a:prstGeom>
        </p:spPr>
        <p:txBody>
          <a:bodyPr>
            <a:noAutofit/>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 name="Text Placeholder 11">
            <a:extLst>
              <a:ext uri="{FF2B5EF4-FFF2-40B4-BE49-F238E27FC236}">
                <a16:creationId xmlns:a16="http://schemas.microsoft.com/office/drawing/2014/main" id="{D0132086-DF0B-0D7C-50EC-5C6EC766446C}"/>
              </a:ext>
            </a:extLst>
          </p:cNvPr>
          <p:cNvSpPr>
            <a:spLocks noGrp="1"/>
          </p:cNvSpPr>
          <p:nvPr>
            <p:ph type="body" sz="quarter" idx="30" hasCustomPrompt="1"/>
          </p:nvPr>
        </p:nvSpPr>
        <p:spPr>
          <a:xfrm>
            <a:off x="4495774" y="5307356"/>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8" name="Text Placeholder 11">
            <a:extLst>
              <a:ext uri="{FF2B5EF4-FFF2-40B4-BE49-F238E27FC236}">
                <a16:creationId xmlns:a16="http://schemas.microsoft.com/office/drawing/2014/main" id="{ADFE81EA-970C-05DA-C6BC-9B01F86B0B1F}"/>
              </a:ext>
            </a:extLst>
          </p:cNvPr>
          <p:cNvSpPr>
            <a:spLocks noGrp="1"/>
          </p:cNvSpPr>
          <p:nvPr>
            <p:ph type="body" sz="quarter" idx="31" hasCustomPrompt="1"/>
          </p:nvPr>
        </p:nvSpPr>
        <p:spPr>
          <a:xfrm>
            <a:off x="4495775" y="5694900"/>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9" name="Picture Placeholder 19">
            <a:extLst>
              <a:ext uri="{FF2B5EF4-FFF2-40B4-BE49-F238E27FC236}">
                <a16:creationId xmlns:a16="http://schemas.microsoft.com/office/drawing/2014/main" id="{26740408-E63F-A21E-D691-3C35734EDEDD}"/>
              </a:ext>
            </a:extLst>
          </p:cNvPr>
          <p:cNvSpPr>
            <a:spLocks noGrp="1"/>
          </p:cNvSpPr>
          <p:nvPr>
            <p:ph type="pic" sz="quarter" idx="32"/>
          </p:nvPr>
        </p:nvSpPr>
        <p:spPr>
          <a:xfrm>
            <a:off x="8153374" y="1382557"/>
            <a:ext cx="3634970" cy="3270250"/>
          </a:xfrm>
        </p:spPr>
        <p:txBody>
          <a:bodyPr/>
          <a:lstStyle/>
          <a:p>
            <a:endParaRPr lang="en-US" dirty="0"/>
          </a:p>
        </p:txBody>
      </p:sp>
      <p:sp>
        <p:nvSpPr>
          <p:cNvPr id="10" name="Rectangle 9">
            <a:extLst>
              <a:ext uri="{FF2B5EF4-FFF2-40B4-BE49-F238E27FC236}">
                <a16:creationId xmlns:a16="http://schemas.microsoft.com/office/drawing/2014/main" id="{B8CE306F-56C0-743C-71DD-0ED7BF787DB7}"/>
              </a:ext>
            </a:extLst>
          </p:cNvPr>
          <p:cNvSpPr/>
          <p:nvPr userDrawn="1"/>
        </p:nvSpPr>
        <p:spPr>
          <a:xfrm>
            <a:off x="8153374" y="4665436"/>
            <a:ext cx="3657600"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1">
            <a:extLst>
              <a:ext uri="{FF2B5EF4-FFF2-40B4-BE49-F238E27FC236}">
                <a16:creationId xmlns:a16="http://schemas.microsoft.com/office/drawing/2014/main" id="{FE4D5C56-8C47-9326-4E9E-3E3B8A71215B}"/>
              </a:ext>
            </a:extLst>
          </p:cNvPr>
          <p:cNvSpPr>
            <a:spLocks noGrp="1"/>
          </p:cNvSpPr>
          <p:nvPr>
            <p:ph type="body" sz="quarter" idx="33" hasCustomPrompt="1"/>
          </p:nvPr>
        </p:nvSpPr>
        <p:spPr>
          <a:xfrm>
            <a:off x="8308912" y="4799576"/>
            <a:ext cx="3380234" cy="412750"/>
          </a:xfrm>
          <a:prstGeom prst="rect">
            <a:avLst/>
          </a:prstGeom>
        </p:spPr>
        <p:txBody>
          <a:bodyPr>
            <a:noAutofit/>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2" name="Text Placeholder 11">
            <a:extLst>
              <a:ext uri="{FF2B5EF4-FFF2-40B4-BE49-F238E27FC236}">
                <a16:creationId xmlns:a16="http://schemas.microsoft.com/office/drawing/2014/main" id="{1CAAF359-286B-7B58-34FE-72B20DDE513A}"/>
              </a:ext>
            </a:extLst>
          </p:cNvPr>
          <p:cNvSpPr>
            <a:spLocks noGrp="1"/>
          </p:cNvSpPr>
          <p:nvPr>
            <p:ph type="body" sz="quarter" idx="34" hasCustomPrompt="1"/>
          </p:nvPr>
        </p:nvSpPr>
        <p:spPr>
          <a:xfrm>
            <a:off x="8308912" y="5282624"/>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3" name="Text Placeholder 11">
            <a:extLst>
              <a:ext uri="{FF2B5EF4-FFF2-40B4-BE49-F238E27FC236}">
                <a16:creationId xmlns:a16="http://schemas.microsoft.com/office/drawing/2014/main" id="{C3975CCD-95CA-9AD6-CA48-A8DD754A2FEC}"/>
              </a:ext>
            </a:extLst>
          </p:cNvPr>
          <p:cNvSpPr>
            <a:spLocks noGrp="1"/>
          </p:cNvSpPr>
          <p:nvPr>
            <p:ph type="body" sz="quarter" idx="35" hasCustomPrompt="1"/>
          </p:nvPr>
        </p:nvSpPr>
        <p:spPr>
          <a:xfrm>
            <a:off x="8308913" y="5670168"/>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4109402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Your F3 Contac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EE5252-86D3-91B2-49BC-C6362D750B93}"/>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Slide Number Placeholder 2">
            <a:extLst>
              <a:ext uri="{FF2B5EF4-FFF2-40B4-BE49-F238E27FC236}">
                <a16:creationId xmlns:a16="http://schemas.microsoft.com/office/drawing/2014/main" id="{FE155F6E-6474-F809-81CE-C3ECBDACEE36}"/>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68" name="Picture Placeholder 8">
            <a:extLst>
              <a:ext uri="{FF2B5EF4-FFF2-40B4-BE49-F238E27FC236}">
                <a16:creationId xmlns:a16="http://schemas.microsoft.com/office/drawing/2014/main" id="{47A7093F-89CB-4FC1-2CBB-5C2E956FA8AA}"/>
              </a:ext>
            </a:extLst>
          </p:cNvPr>
          <p:cNvSpPr>
            <a:spLocks noGrp="1"/>
          </p:cNvSpPr>
          <p:nvPr>
            <p:ph type="pic" sz="quarter" idx="13" hasCustomPrompt="1"/>
          </p:nvPr>
        </p:nvSpPr>
        <p:spPr>
          <a:xfrm>
            <a:off x="539657" y="1558087"/>
            <a:ext cx="2284554" cy="1837272"/>
          </a:xfrm>
          <a:prstGeom prst="rect">
            <a:avLst/>
          </a:prstGeom>
        </p:spPr>
        <p:txBody>
          <a:bodyPr/>
          <a:lstStyle>
            <a:lvl1pPr marL="0" indent="0">
              <a:buFontTx/>
              <a:buNone/>
              <a:defRPr/>
            </a:lvl1pPr>
          </a:lstStyle>
          <a:p>
            <a:r>
              <a:rPr lang="en-US" dirty="0"/>
              <a:t>Click to insert image</a:t>
            </a:r>
          </a:p>
        </p:txBody>
      </p:sp>
      <p:sp>
        <p:nvSpPr>
          <p:cNvPr id="69" name="Title 1">
            <a:extLst>
              <a:ext uri="{FF2B5EF4-FFF2-40B4-BE49-F238E27FC236}">
                <a16:creationId xmlns:a16="http://schemas.microsoft.com/office/drawing/2014/main" id="{EF1163A5-FCEE-986F-FDF2-759EC3886111}"/>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
        <p:nvSpPr>
          <p:cNvPr id="70" name="Rectangle 69">
            <a:extLst>
              <a:ext uri="{FF2B5EF4-FFF2-40B4-BE49-F238E27FC236}">
                <a16:creationId xmlns:a16="http://schemas.microsoft.com/office/drawing/2014/main" id="{782E1EF2-4348-2CA4-197D-5928DEB19CD9}"/>
              </a:ext>
            </a:extLst>
          </p:cNvPr>
          <p:cNvSpPr/>
          <p:nvPr userDrawn="1"/>
        </p:nvSpPr>
        <p:spPr>
          <a:xfrm>
            <a:off x="2824211" y="1548089"/>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 Placeholder 11">
            <a:extLst>
              <a:ext uri="{FF2B5EF4-FFF2-40B4-BE49-F238E27FC236}">
                <a16:creationId xmlns:a16="http://schemas.microsoft.com/office/drawing/2014/main" id="{D95B7C34-851B-359C-D50E-09C35097DD92}"/>
              </a:ext>
            </a:extLst>
          </p:cNvPr>
          <p:cNvSpPr>
            <a:spLocks noGrp="1"/>
          </p:cNvSpPr>
          <p:nvPr>
            <p:ph type="body" sz="quarter" idx="14" hasCustomPrompt="1"/>
          </p:nvPr>
        </p:nvSpPr>
        <p:spPr>
          <a:xfrm>
            <a:off x="2908559" y="1868321"/>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2" name="Text Placeholder 11">
            <a:extLst>
              <a:ext uri="{FF2B5EF4-FFF2-40B4-BE49-F238E27FC236}">
                <a16:creationId xmlns:a16="http://schemas.microsoft.com/office/drawing/2014/main" id="{B2061954-7F65-D28F-2DF2-A3FECFD3574C}"/>
              </a:ext>
            </a:extLst>
          </p:cNvPr>
          <p:cNvSpPr>
            <a:spLocks noGrp="1"/>
          </p:cNvSpPr>
          <p:nvPr>
            <p:ph type="body" sz="quarter" idx="15" hasCustomPrompt="1"/>
          </p:nvPr>
        </p:nvSpPr>
        <p:spPr>
          <a:xfrm>
            <a:off x="2936269" y="2295949"/>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73" name="Text Placeholder 11">
            <a:extLst>
              <a:ext uri="{FF2B5EF4-FFF2-40B4-BE49-F238E27FC236}">
                <a16:creationId xmlns:a16="http://schemas.microsoft.com/office/drawing/2014/main" id="{93D60B22-F631-0EC7-DD1E-99116C750BF8}"/>
              </a:ext>
            </a:extLst>
          </p:cNvPr>
          <p:cNvSpPr>
            <a:spLocks noGrp="1"/>
          </p:cNvSpPr>
          <p:nvPr>
            <p:ph type="body" sz="quarter" idx="16" hasCustomPrompt="1"/>
          </p:nvPr>
        </p:nvSpPr>
        <p:spPr>
          <a:xfrm>
            <a:off x="2936269" y="2630425"/>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3" name="Picture Placeholder 8">
            <a:extLst>
              <a:ext uri="{FF2B5EF4-FFF2-40B4-BE49-F238E27FC236}">
                <a16:creationId xmlns:a16="http://schemas.microsoft.com/office/drawing/2014/main" id="{CF99A0F5-428A-A997-43E8-AC304B86D482}"/>
              </a:ext>
            </a:extLst>
          </p:cNvPr>
          <p:cNvSpPr>
            <a:spLocks noGrp="1"/>
          </p:cNvSpPr>
          <p:nvPr>
            <p:ph type="pic" sz="quarter" idx="17" hasCustomPrompt="1"/>
          </p:nvPr>
        </p:nvSpPr>
        <p:spPr>
          <a:xfrm>
            <a:off x="539657" y="3713491"/>
            <a:ext cx="2284554" cy="1837272"/>
          </a:xfrm>
          <a:prstGeom prst="rect">
            <a:avLst/>
          </a:prstGeom>
        </p:spPr>
        <p:txBody>
          <a:bodyPr/>
          <a:lstStyle>
            <a:lvl1pPr marL="0" indent="0">
              <a:buFontTx/>
              <a:buNone/>
              <a:defRPr/>
            </a:lvl1pPr>
          </a:lstStyle>
          <a:p>
            <a:r>
              <a:rPr lang="en-US" dirty="0"/>
              <a:t>Click to insert image</a:t>
            </a:r>
          </a:p>
        </p:txBody>
      </p:sp>
      <p:sp>
        <p:nvSpPr>
          <p:cNvPr id="5" name="Rectangle 4">
            <a:extLst>
              <a:ext uri="{FF2B5EF4-FFF2-40B4-BE49-F238E27FC236}">
                <a16:creationId xmlns:a16="http://schemas.microsoft.com/office/drawing/2014/main" id="{D0EC50DF-0A1A-5AF0-6B51-8EF36711FC8B}"/>
              </a:ext>
            </a:extLst>
          </p:cNvPr>
          <p:cNvSpPr/>
          <p:nvPr userDrawn="1"/>
        </p:nvSpPr>
        <p:spPr>
          <a:xfrm>
            <a:off x="2824211" y="3703493"/>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1">
            <a:extLst>
              <a:ext uri="{FF2B5EF4-FFF2-40B4-BE49-F238E27FC236}">
                <a16:creationId xmlns:a16="http://schemas.microsoft.com/office/drawing/2014/main" id="{7A37F3F9-AB58-768E-BF00-CAEBF4EA745C}"/>
              </a:ext>
            </a:extLst>
          </p:cNvPr>
          <p:cNvSpPr>
            <a:spLocks noGrp="1"/>
          </p:cNvSpPr>
          <p:nvPr>
            <p:ph type="body" sz="quarter" idx="18" hasCustomPrompt="1"/>
          </p:nvPr>
        </p:nvSpPr>
        <p:spPr>
          <a:xfrm>
            <a:off x="2908559" y="4023725"/>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 name="Text Placeholder 11">
            <a:extLst>
              <a:ext uri="{FF2B5EF4-FFF2-40B4-BE49-F238E27FC236}">
                <a16:creationId xmlns:a16="http://schemas.microsoft.com/office/drawing/2014/main" id="{187046BB-D682-CBAD-E369-B9E961832B5F}"/>
              </a:ext>
            </a:extLst>
          </p:cNvPr>
          <p:cNvSpPr>
            <a:spLocks noGrp="1"/>
          </p:cNvSpPr>
          <p:nvPr>
            <p:ph type="body" sz="quarter" idx="19" hasCustomPrompt="1"/>
          </p:nvPr>
        </p:nvSpPr>
        <p:spPr>
          <a:xfrm>
            <a:off x="2936269" y="4451353"/>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8" name="Text Placeholder 11">
            <a:extLst>
              <a:ext uri="{FF2B5EF4-FFF2-40B4-BE49-F238E27FC236}">
                <a16:creationId xmlns:a16="http://schemas.microsoft.com/office/drawing/2014/main" id="{A9324BBD-298E-DA42-871F-2D7C54AF98EC}"/>
              </a:ext>
            </a:extLst>
          </p:cNvPr>
          <p:cNvSpPr>
            <a:spLocks noGrp="1"/>
          </p:cNvSpPr>
          <p:nvPr>
            <p:ph type="body" sz="quarter" idx="20" hasCustomPrompt="1"/>
          </p:nvPr>
        </p:nvSpPr>
        <p:spPr>
          <a:xfrm>
            <a:off x="2936269" y="4785829"/>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9" name="Picture Placeholder 8">
            <a:extLst>
              <a:ext uri="{FF2B5EF4-FFF2-40B4-BE49-F238E27FC236}">
                <a16:creationId xmlns:a16="http://schemas.microsoft.com/office/drawing/2014/main" id="{53E660E1-5D3B-7215-C9ED-B34F32883A55}"/>
              </a:ext>
            </a:extLst>
          </p:cNvPr>
          <p:cNvSpPr>
            <a:spLocks noGrp="1"/>
          </p:cNvSpPr>
          <p:nvPr>
            <p:ph type="pic" sz="quarter" idx="21" hasCustomPrompt="1"/>
          </p:nvPr>
        </p:nvSpPr>
        <p:spPr>
          <a:xfrm>
            <a:off x="6224034" y="1581731"/>
            <a:ext cx="2284554" cy="1837272"/>
          </a:xfrm>
          <a:prstGeom prst="rect">
            <a:avLst/>
          </a:prstGeom>
        </p:spPr>
        <p:txBody>
          <a:bodyPr/>
          <a:lstStyle>
            <a:lvl1pPr marL="0" indent="0">
              <a:buFontTx/>
              <a:buNone/>
              <a:defRPr/>
            </a:lvl1pPr>
          </a:lstStyle>
          <a:p>
            <a:r>
              <a:rPr lang="en-US" dirty="0"/>
              <a:t>Click to insert image</a:t>
            </a:r>
          </a:p>
        </p:txBody>
      </p:sp>
      <p:sp>
        <p:nvSpPr>
          <p:cNvPr id="10" name="Rectangle 9">
            <a:extLst>
              <a:ext uri="{FF2B5EF4-FFF2-40B4-BE49-F238E27FC236}">
                <a16:creationId xmlns:a16="http://schemas.microsoft.com/office/drawing/2014/main" id="{E667E3C2-9360-5D3A-C300-87AEC2B6CF71}"/>
              </a:ext>
            </a:extLst>
          </p:cNvPr>
          <p:cNvSpPr/>
          <p:nvPr userDrawn="1"/>
        </p:nvSpPr>
        <p:spPr>
          <a:xfrm>
            <a:off x="8508588" y="1571733"/>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1">
            <a:extLst>
              <a:ext uri="{FF2B5EF4-FFF2-40B4-BE49-F238E27FC236}">
                <a16:creationId xmlns:a16="http://schemas.microsoft.com/office/drawing/2014/main" id="{419FE224-1C5B-6834-C694-8F709839B59C}"/>
              </a:ext>
            </a:extLst>
          </p:cNvPr>
          <p:cNvSpPr>
            <a:spLocks noGrp="1"/>
          </p:cNvSpPr>
          <p:nvPr>
            <p:ph type="body" sz="quarter" idx="22" hasCustomPrompt="1"/>
          </p:nvPr>
        </p:nvSpPr>
        <p:spPr>
          <a:xfrm>
            <a:off x="8592936" y="1891965"/>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2" name="Text Placeholder 11">
            <a:extLst>
              <a:ext uri="{FF2B5EF4-FFF2-40B4-BE49-F238E27FC236}">
                <a16:creationId xmlns:a16="http://schemas.microsoft.com/office/drawing/2014/main" id="{FAD3FFBB-D0C5-5173-C283-9DAB4A1793C8}"/>
              </a:ext>
            </a:extLst>
          </p:cNvPr>
          <p:cNvSpPr>
            <a:spLocks noGrp="1"/>
          </p:cNvSpPr>
          <p:nvPr>
            <p:ph type="body" sz="quarter" idx="23" hasCustomPrompt="1"/>
          </p:nvPr>
        </p:nvSpPr>
        <p:spPr>
          <a:xfrm>
            <a:off x="8620646" y="2319593"/>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3" name="Text Placeholder 11">
            <a:extLst>
              <a:ext uri="{FF2B5EF4-FFF2-40B4-BE49-F238E27FC236}">
                <a16:creationId xmlns:a16="http://schemas.microsoft.com/office/drawing/2014/main" id="{2115FDCB-3B70-C45E-B778-F69F60EEE4FB}"/>
              </a:ext>
            </a:extLst>
          </p:cNvPr>
          <p:cNvSpPr>
            <a:spLocks noGrp="1"/>
          </p:cNvSpPr>
          <p:nvPr>
            <p:ph type="body" sz="quarter" idx="24" hasCustomPrompt="1"/>
          </p:nvPr>
        </p:nvSpPr>
        <p:spPr>
          <a:xfrm>
            <a:off x="8620646" y="2654069"/>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14" name="Picture Placeholder 8">
            <a:extLst>
              <a:ext uri="{FF2B5EF4-FFF2-40B4-BE49-F238E27FC236}">
                <a16:creationId xmlns:a16="http://schemas.microsoft.com/office/drawing/2014/main" id="{CB21F1CF-2D2A-0329-0A5E-9BCB661CE397}"/>
              </a:ext>
            </a:extLst>
          </p:cNvPr>
          <p:cNvSpPr>
            <a:spLocks noGrp="1"/>
          </p:cNvSpPr>
          <p:nvPr>
            <p:ph type="pic" sz="quarter" idx="25" hasCustomPrompt="1"/>
          </p:nvPr>
        </p:nvSpPr>
        <p:spPr>
          <a:xfrm>
            <a:off x="6224034" y="3737135"/>
            <a:ext cx="2284554" cy="1837272"/>
          </a:xfrm>
          <a:prstGeom prst="rect">
            <a:avLst/>
          </a:prstGeom>
        </p:spPr>
        <p:txBody>
          <a:bodyPr/>
          <a:lstStyle>
            <a:lvl1pPr marL="0" indent="0">
              <a:buFontTx/>
              <a:buNone/>
              <a:defRPr/>
            </a:lvl1pPr>
          </a:lstStyle>
          <a:p>
            <a:r>
              <a:rPr lang="en-US" dirty="0"/>
              <a:t>Click to insert image</a:t>
            </a:r>
          </a:p>
        </p:txBody>
      </p:sp>
      <p:sp>
        <p:nvSpPr>
          <p:cNvPr id="15" name="Rectangle 14">
            <a:extLst>
              <a:ext uri="{FF2B5EF4-FFF2-40B4-BE49-F238E27FC236}">
                <a16:creationId xmlns:a16="http://schemas.microsoft.com/office/drawing/2014/main" id="{7A1CECC4-BEFC-2172-039E-812857EA0E4D}"/>
              </a:ext>
            </a:extLst>
          </p:cNvPr>
          <p:cNvSpPr/>
          <p:nvPr userDrawn="1"/>
        </p:nvSpPr>
        <p:spPr>
          <a:xfrm>
            <a:off x="8508588" y="3727137"/>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1">
            <a:extLst>
              <a:ext uri="{FF2B5EF4-FFF2-40B4-BE49-F238E27FC236}">
                <a16:creationId xmlns:a16="http://schemas.microsoft.com/office/drawing/2014/main" id="{5903BDF1-B87B-7592-8A61-73F4E784841B}"/>
              </a:ext>
            </a:extLst>
          </p:cNvPr>
          <p:cNvSpPr>
            <a:spLocks noGrp="1"/>
          </p:cNvSpPr>
          <p:nvPr>
            <p:ph type="body" sz="quarter" idx="26" hasCustomPrompt="1"/>
          </p:nvPr>
        </p:nvSpPr>
        <p:spPr>
          <a:xfrm>
            <a:off x="8592936" y="4047369"/>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7" name="Text Placeholder 11">
            <a:extLst>
              <a:ext uri="{FF2B5EF4-FFF2-40B4-BE49-F238E27FC236}">
                <a16:creationId xmlns:a16="http://schemas.microsoft.com/office/drawing/2014/main" id="{DBB5935B-62F9-7E65-4B91-0F07DD4500E3}"/>
              </a:ext>
            </a:extLst>
          </p:cNvPr>
          <p:cNvSpPr>
            <a:spLocks noGrp="1"/>
          </p:cNvSpPr>
          <p:nvPr>
            <p:ph type="body" sz="quarter" idx="27" hasCustomPrompt="1"/>
          </p:nvPr>
        </p:nvSpPr>
        <p:spPr>
          <a:xfrm>
            <a:off x="8620646" y="4474997"/>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8" name="Text Placeholder 11">
            <a:extLst>
              <a:ext uri="{FF2B5EF4-FFF2-40B4-BE49-F238E27FC236}">
                <a16:creationId xmlns:a16="http://schemas.microsoft.com/office/drawing/2014/main" id="{D26DFB79-4B92-3C4F-45B6-ACE7D1A81964}"/>
              </a:ext>
            </a:extLst>
          </p:cNvPr>
          <p:cNvSpPr>
            <a:spLocks noGrp="1"/>
          </p:cNvSpPr>
          <p:nvPr>
            <p:ph type="body" sz="quarter" idx="28" hasCustomPrompt="1"/>
          </p:nvPr>
        </p:nvSpPr>
        <p:spPr>
          <a:xfrm>
            <a:off x="8620646" y="4809473"/>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147176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Green (No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B1EA32-9468-3817-A1D0-2529BE1B8F03}"/>
              </a:ext>
            </a:extLst>
          </p:cNvPr>
          <p:cNvSpPr/>
          <p:nvPr userDrawn="1"/>
        </p:nvSpPr>
        <p:spPr>
          <a:xfrm>
            <a:off x="1" y="0"/>
            <a:ext cx="12192000" cy="6858000"/>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2589945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bout this Topic Quot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Slide Number Placeholder 2">
            <a:extLst>
              <a:ext uri="{FF2B5EF4-FFF2-40B4-BE49-F238E27FC236}">
                <a16:creationId xmlns:a16="http://schemas.microsoft.com/office/drawing/2014/main" id="{7A380000-0CC1-975F-054D-9DD3A7C5B5D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3" name="Title 1">
            <a:extLst>
              <a:ext uri="{FF2B5EF4-FFF2-40B4-BE49-F238E27FC236}">
                <a16:creationId xmlns:a16="http://schemas.microsoft.com/office/drawing/2014/main" id="{2625DAB3-E446-97B8-8AC8-99A1397A946A}"/>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FC13D1F0-3D3C-08BB-183C-022A989DAABF}"/>
              </a:ext>
            </a:extLst>
          </p:cNvPr>
          <p:cNvSpPr/>
          <p:nvPr userDrawn="1"/>
        </p:nvSpPr>
        <p:spPr>
          <a:xfrm>
            <a:off x="727970" y="1263447"/>
            <a:ext cx="4672832"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90A4B5AB-F6CF-D17A-0D0F-0A770967F00D}"/>
              </a:ext>
            </a:extLst>
          </p:cNvPr>
          <p:cNvSpPr/>
          <p:nvPr userDrawn="1"/>
        </p:nvSpPr>
        <p:spPr>
          <a:xfrm>
            <a:off x="5542962" y="1263447"/>
            <a:ext cx="2799762" cy="2099817"/>
          </a:xfrm>
          <a:prstGeom prst="rect">
            <a:avLst/>
          </a:prstGeom>
          <a:solidFill>
            <a:srgbClr val="46464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10C72A0-D9D3-ADE4-E4A5-DEA33FA4ACA5}"/>
              </a:ext>
            </a:extLst>
          </p:cNvPr>
          <p:cNvSpPr/>
          <p:nvPr userDrawn="1"/>
        </p:nvSpPr>
        <p:spPr>
          <a:xfrm>
            <a:off x="5542962" y="3594756"/>
            <a:ext cx="2799762" cy="238541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8" name="Rectangle 7">
            <a:extLst>
              <a:ext uri="{FF2B5EF4-FFF2-40B4-BE49-F238E27FC236}">
                <a16:creationId xmlns:a16="http://schemas.microsoft.com/office/drawing/2014/main" id="{94D16A3F-E01B-D474-2A8D-97BD33954158}"/>
              </a:ext>
            </a:extLst>
          </p:cNvPr>
          <p:cNvSpPr/>
          <p:nvPr userDrawn="1"/>
        </p:nvSpPr>
        <p:spPr>
          <a:xfrm>
            <a:off x="8484884" y="1263447"/>
            <a:ext cx="2732470" cy="2099817"/>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9F1A67-3A87-34CD-FDE4-C1CB8D6DD2B4}"/>
              </a:ext>
            </a:extLst>
          </p:cNvPr>
          <p:cNvSpPr/>
          <p:nvPr userDrawn="1"/>
        </p:nvSpPr>
        <p:spPr>
          <a:xfrm>
            <a:off x="8484884" y="3587698"/>
            <a:ext cx="2732470" cy="2392477"/>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0" name="Text Placeholder 19">
            <a:extLst>
              <a:ext uri="{FF2B5EF4-FFF2-40B4-BE49-F238E27FC236}">
                <a16:creationId xmlns:a16="http://schemas.microsoft.com/office/drawing/2014/main" id="{D5417AEC-3051-01AF-0692-07518AAA8741}"/>
              </a:ext>
            </a:extLst>
          </p:cNvPr>
          <p:cNvSpPr>
            <a:spLocks noGrp="1"/>
          </p:cNvSpPr>
          <p:nvPr>
            <p:ph type="body" sz="quarter" idx="13" hasCustomPrompt="1"/>
          </p:nvPr>
        </p:nvSpPr>
        <p:spPr>
          <a:xfrm>
            <a:off x="1239838" y="1620983"/>
            <a:ext cx="3657600" cy="4178156"/>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11" name="Text Placeholder 19">
            <a:extLst>
              <a:ext uri="{FF2B5EF4-FFF2-40B4-BE49-F238E27FC236}">
                <a16:creationId xmlns:a16="http://schemas.microsoft.com/office/drawing/2014/main" id="{AC11976E-800A-B9B3-F2BC-95392D578EC7}"/>
              </a:ext>
            </a:extLst>
          </p:cNvPr>
          <p:cNvSpPr>
            <a:spLocks noGrp="1"/>
          </p:cNvSpPr>
          <p:nvPr>
            <p:ph type="body" sz="quarter" idx="14" hasCustomPrompt="1"/>
          </p:nvPr>
        </p:nvSpPr>
        <p:spPr>
          <a:xfrm>
            <a:off x="5679811" y="1620983"/>
            <a:ext cx="2443305" cy="1230883"/>
          </a:xfrm>
          <a:prstGeom prst="rect">
            <a:avLst/>
          </a:prstGeo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12" name="Text Placeholder 19">
            <a:extLst>
              <a:ext uri="{FF2B5EF4-FFF2-40B4-BE49-F238E27FC236}">
                <a16:creationId xmlns:a16="http://schemas.microsoft.com/office/drawing/2014/main" id="{30BC2B01-0EB4-FD5F-EB56-D96B713D406F}"/>
              </a:ext>
            </a:extLst>
          </p:cNvPr>
          <p:cNvSpPr>
            <a:spLocks noGrp="1"/>
          </p:cNvSpPr>
          <p:nvPr>
            <p:ph type="body" sz="quarter" idx="15" hasCustomPrompt="1"/>
          </p:nvPr>
        </p:nvSpPr>
        <p:spPr>
          <a:xfrm>
            <a:off x="8618195" y="1620984"/>
            <a:ext cx="2443305" cy="1238570"/>
          </a:xfrm>
          <a:prstGeom prst="rect">
            <a:avLst/>
          </a:prstGeo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13" name="Text Placeholder 19">
            <a:extLst>
              <a:ext uri="{FF2B5EF4-FFF2-40B4-BE49-F238E27FC236}">
                <a16:creationId xmlns:a16="http://schemas.microsoft.com/office/drawing/2014/main" id="{634D9F3E-2E27-EA7A-CD17-152DBB5D46F2}"/>
              </a:ext>
            </a:extLst>
          </p:cNvPr>
          <p:cNvSpPr>
            <a:spLocks noGrp="1"/>
          </p:cNvSpPr>
          <p:nvPr>
            <p:ph type="body" sz="quarter" idx="16" hasCustomPrompt="1"/>
          </p:nvPr>
        </p:nvSpPr>
        <p:spPr>
          <a:xfrm>
            <a:off x="5679811" y="4059383"/>
            <a:ext cx="2443305" cy="1369264"/>
          </a:xfrm>
          <a:prstGeom prst="rect">
            <a:avLst/>
          </a:prstGeo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14" name="Text Placeholder 19">
            <a:extLst>
              <a:ext uri="{FF2B5EF4-FFF2-40B4-BE49-F238E27FC236}">
                <a16:creationId xmlns:a16="http://schemas.microsoft.com/office/drawing/2014/main" id="{9917B254-3BA5-14F2-686C-03922103DC6D}"/>
              </a:ext>
            </a:extLst>
          </p:cNvPr>
          <p:cNvSpPr>
            <a:spLocks noGrp="1"/>
          </p:cNvSpPr>
          <p:nvPr>
            <p:ph type="body" sz="quarter" idx="17" hasCustomPrompt="1"/>
          </p:nvPr>
        </p:nvSpPr>
        <p:spPr>
          <a:xfrm>
            <a:off x="8618194" y="4059384"/>
            <a:ext cx="2443305" cy="1359554"/>
          </a:xfrm>
          <a:prstGeom prst="rect">
            <a:avLst/>
          </a:prstGeo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3804328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bout this Topic Quot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Slide Number Placeholder 2">
            <a:extLst>
              <a:ext uri="{FF2B5EF4-FFF2-40B4-BE49-F238E27FC236}">
                <a16:creationId xmlns:a16="http://schemas.microsoft.com/office/drawing/2014/main" id="{EC898C1A-10C5-ABA8-5E0D-8349E1F89A8B}"/>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3" name="Title 1">
            <a:extLst>
              <a:ext uri="{FF2B5EF4-FFF2-40B4-BE49-F238E27FC236}">
                <a16:creationId xmlns:a16="http://schemas.microsoft.com/office/drawing/2014/main" id="{757640C5-7913-B75D-2C2C-49C067D68380}"/>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7C3D764C-1E10-9856-5993-AB5B2A92CABF}"/>
              </a:ext>
            </a:extLst>
          </p:cNvPr>
          <p:cNvSpPr/>
          <p:nvPr userDrawn="1"/>
        </p:nvSpPr>
        <p:spPr>
          <a:xfrm>
            <a:off x="727970" y="1263447"/>
            <a:ext cx="4672832"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9B89032A-24B5-E5B7-69E2-0F54FB0AF913}"/>
              </a:ext>
            </a:extLst>
          </p:cNvPr>
          <p:cNvSpPr/>
          <p:nvPr userDrawn="1"/>
        </p:nvSpPr>
        <p:spPr>
          <a:xfrm>
            <a:off x="5542962" y="1263447"/>
            <a:ext cx="2799762" cy="471672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DB09AED-3C35-3802-AFC1-1B56EA0172E2}"/>
              </a:ext>
            </a:extLst>
          </p:cNvPr>
          <p:cNvSpPr/>
          <p:nvPr userDrawn="1"/>
        </p:nvSpPr>
        <p:spPr>
          <a:xfrm>
            <a:off x="8484884" y="1263447"/>
            <a:ext cx="2732470" cy="471672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9">
            <a:extLst>
              <a:ext uri="{FF2B5EF4-FFF2-40B4-BE49-F238E27FC236}">
                <a16:creationId xmlns:a16="http://schemas.microsoft.com/office/drawing/2014/main" id="{91BE3586-8329-E7AD-BFA5-F4E4129A5E9A}"/>
              </a:ext>
            </a:extLst>
          </p:cNvPr>
          <p:cNvSpPr>
            <a:spLocks noGrp="1"/>
          </p:cNvSpPr>
          <p:nvPr>
            <p:ph type="body" sz="quarter" idx="13" hasCustomPrompt="1"/>
          </p:nvPr>
        </p:nvSpPr>
        <p:spPr>
          <a:xfrm>
            <a:off x="1239838" y="1620983"/>
            <a:ext cx="3657600" cy="4178156"/>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9" name="Text Placeholder 19">
            <a:extLst>
              <a:ext uri="{FF2B5EF4-FFF2-40B4-BE49-F238E27FC236}">
                <a16:creationId xmlns:a16="http://schemas.microsoft.com/office/drawing/2014/main" id="{8FF9DCBF-3610-ABF7-DFCB-8B9455957FA9}"/>
              </a:ext>
            </a:extLst>
          </p:cNvPr>
          <p:cNvSpPr>
            <a:spLocks noGrp="1"/>
          </p:cNvSpPr>
          <p:nvPr>
            <p:ph type="body" sz="quarter" idx="14" hasCustomPrompt="1"/>
          </p:nvPr>
        </p:nvSpPr>
        <p:spPr>
          <a:xfrm>
            <a:off x="5721376" y="1620982"/>
            <a:ext cx="2443305" cy="4178156"/>
          </a:xfrm>
          <a:prstGeom prst="rect">
            <a:avLst/>
          </a:prstGeo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10" name="Text Placeholder 19">
            <a:extLst>
              <a:ext uri="{FF2B5EF4-FFF2-40B4-BE49-F238E27FC236}">
                <a16:creationId xmlns:a16="http://schemas.microsoft.com/office/drawing/2014/main" id="{4E8AEF7A-B011-79E5-25B9-758FC45A4992}"/>
              </a:ext>
            </a:extLst>
          </p:cNvPr>
          <p:cNvSpPr>
            <a:spLocks noGrp="1"/>
          </p:cNvSpPr>
          <p:nvPr>
            <p:ph type="body" sz="quarter" idx="15" hasCustomPrompt="1"/>
          </p:nvPr>
        </p:nvSpPr>
        <p:spPr>
          <a:xfrm>
            <a:off x="8618195" y="1620983"/>
            <a:ext cx="2443305" cy="4178155"/>
          </a:xfrm>
          <a:prstGeom prst="rect">
            <a:avLst/>
          </a:prstGeom>
          <a:noFill/>
        </p:spPr>
        <p:txBody>
          <a:bodyPr/>
          <a:lstStyle>
            <a:lvl1pPr marL="0" indent="0">
              <a:buClr>
                <a:schemeClr val="bg1"/>
              </a:buClr>
              <a:buFont typeface="Wingdings" panose="05000000000000000000" pitchFamily="2" charset="2"/>
              <a:buNone/>
              <a:defRPr sz="16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334537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3 Col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1" name="Slide Number Placeholder 2">
            <a:extLst>
              <a:ext uri="{FF2B5EF4-FFF2-40B4-BE49-F238E27FC236}">
                <a16:creationId xmlns:a16="http://schemas.microsoft.com/office/drawing/2014/main" id="{6BE41528-9405-3301-0350-FDE8C4A2153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3" name="Rectangle 2">
            <a:extLst>
              <a:ext uri="{FF2B5EF4-FFF2-40B4-BE49-F238E27FC236}">
                <a16:creationId xmlns:a16="http://schemas.microsoft.com/office/drawing/2014/main" id="{5F3A8E63-9B8C-47C3-673B-A609EF8DEBBB}"/>
              </a:ext>
            </a:extLst>
          </p:cNvPr>
          <p:cNvSpPr/>
          <p:nvPr userDrawn="1"/>
        </p:nvSpPr>
        <p:spPr>
          <a:xfrm>
            <a:off x="771524" y="1266542"/>
            <a:ext cx="3343275"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3">
            <a:extLst>
              <a:ext uri="{FF2B5EF4-FFF2-40B4-BE49-F238E27FC236}">
                <a16:creationId xmlns:a16="http://schemas.microsoft.com/office/drawing/2014/main" id="{6EC62D1F-2BC9-737A-0B71-6A6F505DE212}"/>
              </a:ext>
            </a:extLst>
          </p:cNvPr>
          <p:cNvSpPr/>
          <p:nvPr userDrawn="1"/>
        </p:nvSpPr>
        <p:spPr>
          <a:xfrm>
            <a:off x="4438649" y="1266542"/>
            <a:ext cx="3343275" cy="4716729"/>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a:extLst>
              <a:ext uri="{FF2B5EF4-FFF2-40B4-BE49-F238E27FC236}">
                <a16:creationId xmlns:a16="http://schemas.microsoft.com/office/drawing/2014/main" id="{5CF2682B-9764-3970-3B18-68F75E4D8B7B}"/>
              </a:ext>
            </a:extLst>
          </p:cNvPr>
          <p:cNvSpPr/>
          <p:nvPr userDrawn="1"/>
        </p:nvSpPr>
        <p:spPr>
          <a:xfrm>
            <a:off x="8162924" y="1266542"/>
            <a:ext cx="3343275" cy="4716729"/>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itle 1">
            <a:extLst>
              <a:ext uri="{FF2B5EF4-FFF2-40B4-BE49-F238E27FC236}">
                <a16:creationId xmlns:a16="http://schemas.microsoft.com/office/drawing/2014/main" id="{871190C6-50BA-1CB6-1FB0-979BADF4EE5F}"/>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
        <p:nvSpPr>
          <p:cNvPr id="7" name="Text Placeholder 19">
            <a:extLst>
              <a:ext uri="{FF2B5EF4-FFF2-40B4-BE49-F238E27FC236}">
                <a16:creationId xmlns:a16="http://schemas.microsoft.com/office/drawing/2014/main" id="{46A95AAF-2AEB-B964-BE40-F136E96E1774}"/>
              </a:ext>
            </a:extLst>
          </p:cNvPr>
          <p:cNvSpPr>
            <a:spLocks noGrp="1"/>
          </p:cNvSpPr>
          <p:nvPr>
            <p:ph type="body" sz="quarter" idx="13" hasCustomPrompt="1"/>
          </p:nvPr>
        </p:nvSpPr>
        <p:spPr>
          <a:xfrm>
            <a:off x="1046747" y="1889125"/>
            <a:ext cx="2815390" cy="3910013"/>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8" name="Text Placeholder 19">
            <a:extLst>
              <a:ext uri="{FF2B5EF4-FFF2-40B4-BE49-F238E27FC236}">
                <a16:creationId xmlns:a16="http://schemas.microsoft.com/office/drawing/2014/main" id="{E092E281-96AF-1C90-A35C-7C1BFC73BF68}"/>
              </a:ext>
            </a:extLst>
          </p:cNvPr>
          <p:cNvSpPr>
            <a:spLocks noGrp="1"/>
          </p:cNvSpPr>
          <p:nvPr>
            <p:ph type="body" sz="quarter" idx="14" hasCustomPrompt="1"/>
          </p:nvPr>
        </p:nvSpPr>
        <p:spPr>
          <a:xfrm>
            <a:off x="4723402" y="1889124"/>
            <a:ext cx="2815390" cy="3910013"/>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9" name="Text Placeholder 19">
            <a:extLst>
              <a:ext uri="{FF2B5EF4-FFF2-40B4-BE49-F238E27FC236}">
                <a16:creationId xmlns:a16="http://schemas.microsoft.com/office/drawing/2014/main" id="{B9C3C17F-A536-8442-9820-1CC64D7E1A6A}"/>
              </a:ext>
            </a:extLst>
          </p:cNvPr>
          <p:cNvSpPr>
            <a:spLocks noGrp="1"/>
          </p:cNvSpPr>
          <p:nvPr>
            <p:ph type="body" sz="quarter" idx="15" hasCustomPrompt="1"/>
          </p:nvPr>
        </p:nvSpPr>
        <p:spPr>
          <a:xfrm>
            <a:off x="8429137" y="1889123"/>
            <a:ext cx="2815390" cy="3910013"/>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3243458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om color blo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CCE9B7-032C-EB93-D9BA-F7D342182606}"/>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Slide Number Placeholder 2">
            <a:extLst>
              <a:ext uri="{FF2B5EF4-FFF2-40B4-BE49-F238E27FC236}">
                <a16:creationId xmlns:a16="http://schemas.microsoft.com/office/drawing/2014/main" id="{30EDCADB-240E-D948-0DD7-7BE808B9572A}"/>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8" name="Rectangle 7">
            <a:extLst>
              <a:ext uri="{FF2B5EF4-FFF2-40B4-BE49-F238E27FC236}">
                <a16:creationId xmlns:a16="http://schemas.microsoft.com/office/drawing/2014/main" id="{64D5D1CB-C36B-E647-AA2A-ABD5E46D3625}"/>
              </a:ext>
            </a:extLst>
          </p:cNvPr>
          <p:cNvSpPr/>
          <p:nvPr userDrawn="1"/>
        </p:nvSpPr>
        <p:spPr>
          <a:xfrm>
            <a:off x="446021" y="1295601"/>
            <a:ext cx="5547515"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D6B370E7-C786-5A08-79DC-53BFB6522FE6}"/>
              </a:ext>
            </a:extLst>
          </p:cNvPr>
          <p:cNvSpPr/>
          <p:nvPr userDrawn="1"/>
        </p:nvSpPr>
        <p:spPr>
          <a:xfrm>
            <a:off x="6198465" y="1295601"/>
            <a:ext cx="5769853" cy="4716729"/>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itle 1">
            <a:extLst>
              <a:ext uri="{FF2B5EF4-FFF2-40B4-BE49-F238E27FC236}">
                <a16:creationId xmlns:a16="http://schemas.microsoft.com/office/drawing/2014/main" id="{BEB42545-FA68-BB60-3783-9AF9143B7FAE}"/>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
        <p:nvSpPr>
          <p:cNvPr id="12" name="Text Placeholder 19">
            <a:extLst>
              <a:ext uri="{FF2B5EF4-FFF2-40B4-BE49-F238E27FC236}">
                <a16:creationId xmlns:a16="http://schemas.microsoft.com/office/drawing/2014/main" id="{34CC852E-72D3-5BF7-DDC2-1CA16EB9C9CD}"/>
              </a:ext>
            </a:extLst>
          </p:cNvPr>
          <p:cNvSpPr>
            <a:spLocks noGrp="1"/>
          </p:cNvSpPr>
          <p:nvPr>
            <p:ph type="body" sz="quarter" idx="13" hasCustomPrompt="1"/>
          </p:nvPr>
        </p:nvSpPr>
        <p:spPr>
          <a:xfrm>
            <a:off x="686528" y="1652386"/>
            <a:ext cx="5012307" cy="4146752"/>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13" name="Text Placeholder 19">
            <a:extLst>
              <a:ext uri="{FF2B5EF4-FFF2-40B4-BE49-F238E27FC236}">
                <a16:creationId xmlns:a16="http://schemas.microsoft.com/office/drawing/2014/main" id="{52606CA7-5438-0DA8-E501-B5D515F1301D}"/>
              </a:ext>
            </a:extLst>
          </p:cNvPr>
          <p:cNvSpPr>
            <a:spLocks noGrp="1"/>
          </p:cNvSpPr>
          <p:nvPr>
            <p:ph type="body" sz="quarter" idx="14" hasCustomPrompt="1"/>
          </p:nvPr>
        </p:nvSpPr>
        <p:spPr>
          <a:xfrm>
            <a:off x="6460240" y="1652386"/>
            <a:ext cx="5126170" cy="4146752"/>
          </a:xfrm>
          <a:prstGeom prst="rect">
            <a:avLst/>
          </a:prstGeom>
          <a:noFill/>
        </p:spPr>
        <p:txBody>
          <a:bodyPr/>
          <a:lstStyle>
            <a:lvl1pPr marL="228600" indent="-228600">
              <a:buClr>
                <a:schemeClr val="bg1"/>
              </a:buClr>
              <a:buFont typeface="Wingdings" panose="05000000000000000000" pitchFamily="2" charset="2"/>
              <a:buChar char="§"/>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1292290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image key points">
    <p:spTree>
      <p:nvGrpSpPr>
        <p:cNvPr id="1" name=""/>
        <p:cNvGrpSpPr/>
        <p:nvPr/>
      </p:nvGrpSpPr>
      <p:grpSpPr>
        <a:xfrm>
          <a:off x="0" y="0"/>
          <a:ext cx="0" cy="0"/>
          <a:chOff x="0" y="0"/>
          <a:chExt cx="0" cy="0"/>
        </a:xfrm>
      </p:grpSpPr>
      <p:sp>
        <p:nvSpPr>
          <p:cNvPr id="35" name="Picture Placeholder 33">
            <a:extLst>
              <a:ext uri="{FF2B5EF4-FFF2-40B4-BE49-F238E27FC236}">
                <a16:creationId xmlns:a16="http://schemas.microsoft.com/office/drawing/2014/main" id="{44B0583C-090F-2E0A-B491-C399D7D2B0F6}"/>
              </a:ext>
            </a:extLst>
          </p:cNvPr>
          <p:cNvSpPr>
            <a:spLocks noGrp="1"/>
          </p:cNvSpPr>
          <p:nvPr>
            <p:ph type="pic" sz="quarter" idx="14"/>
          </p:nvPr>
        </p:nvSpPr>
        <p:spPr>
          <a:xfrm>
            <a:off x="0" y="1385786"/>
            <a:ext cx="3143250" cy="2312987"/>
          </a:xfrm>
        </p:spPr>
        <p:txBody>
          <a:bodyPr/>
          <a:lstStyle/>
          <a:p>
            <a:endParaRPr lang="en-US" dirty="0"/>
          </a:p>
        </p:txBody>
      </p:sp>
      <p:sp>
        <p:nvSpPr>
          <p:cNvPr id="36" name="Picture Placeholder 33">
            <a:extLst>
              <a:ext uri="{FF2B5EF4-FFF2-40B4-BE49-F238E27FC236}">
                <a16:creationId xmlns:a16="http://schemas.microsoft.com/office/drawing/2014/main" id="{9F6CFD25-FA18-7319-89C5-28D7722EBA32}"/>
              </a:ext>
            </a:extLst>
          </p:cNvPr>
          <p:cNvSpPr>
            <a:spLocks noGrp="1"/>
          </p:cNvSpPr>
          <p:nvPr>
            <p:ph type="pic" sz="quarter" idx="15"/>
          </p:nvPr>
        </p:nvSpPr>
        <p:spPr>
          <a:xfrm>
            <a:off x="2922904" y="3760987"/>
            <a:ext cx="3143250" cy="2312987"/>
          </a:xfrm>
        </p:spPr>
        <p:txBody>
          <a:bodyPr/>
          <a:lstStyle/>
          <a:p>
            <a:endParaRPr lang="en-US" dirty="0"/>
          </a:p>
        </p:txBody>
      </p:sp>
      <p:sp>
        <p:nvSpPr>
          <p:cNvPr id="37" name="Picture Placeholder 33">
            <a:extLst>
              <a:ext uri="{FF2B5EF4-FFF2-40B4-BE49-F238E27FC236}">
                <a16:creationId xmlns:a16="http://schemas.microsoft.com/office/drawing/2014/main" id="{B73E0842-E6EA-6EE0-4ABB-1A706F7173E2}"/>
              </a:ext>
            </a:extLst>
          </p:cNvPr>
          <p:cNvSpPr>
            <a:spLocks noGrp="1"/>
          </p:cNvSpPr>
          <p:nvPr>
            <p:ph type="pic" sz="quarter" idx="16"/>
          </p:nvPr>
        </p:nvSpPr>
        <p:spPr>
          <a:xfrm>
            <a:off x="9086725" y="3772819"/>
            <a:ext cx="3143250" cy="2312987"/>
          </a:xfrm>
        </p:spPr>
        <p:txBody>
          <a:bodyPr/>
          <a:lstStyle/>
          <a:p>
            <a:endParaRPr lang="en-US" dirty="0"/>
          </a:p>
        </p:txBody>
      </p:sp>
      <p:sp>
        <p:nvSpPr>
          <p:cNvPr id="34" name="Picture Placeholder 33">
            <a:extLst>
              <a:ext uri="{FF2B5EF4-FFF2-40B4-BE49-F238E27FC236}">
                <a16:creationId xmlns:a16="http://schemas.microsoft.com/office/drawing/2014/main" id="{DCB47113-115C-3D83-5C2C-1C94F0B8C627}"/>
              </a:ext>
            </a:extLst>
          </p:cNvPr>
          <p:cNvSpPr>
            <a:spLocks noGrp="1"/>
          </p:cNvSpPr>
          <p:nvPr>
            <p:ph type="pic" sz="quarter" idx="13"/>
          </p:nvPr>
        </p:nvSpPr>
        <p:spPr>
          <a:xfrm>
            <a:off x="6129338" y="1385888"/>
            <a:ext cx="3143250" cy="2312987"/>
          </a:xfrm>
        </p:spPr>
        <p:txBody>
          <a:bodyPr/>
          <a:lstStyle/>
          <a:p>
            <a:endParaRPr lang="en-US" dirty="0"/>
          </a:p>
        </p:txBody>
      </p:sp>
      <p:sp>
        <p:nvSpPr>
          <p:cNvPr id="2" name="Rectangle 1">
            <a:extLst>
              <a:ext uri="{FF2B5EF4-FFF2-40B4-BE49-F238E27FC236}">
                <a16:creationId xmlns:a16="http://schemas.microsoft.com/office/drawing/2014/main" id="{DC534445-6BDB-B6D5-B9A5-696F7E2BB6E4}"/>
              </a:ext>
            </a:extLst>
          </p:cNvPr>
          <p:cNvSpPr/>
          <p:nvPr userDrawn="1"/>
        </p:nvSpPr>
        <p:spPr>
          <a:xfrm>
            <a:off x="-29705" y="6211669"/>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4" name="Slide Number Placeholder 2">
            <a:extLst>
              <a:ext uri="{FF2B5EF4-FFF2-40B4-BE49-F238E27FC236}">
                <a16:creationId xmlns:a16="http://schemas.microsoft.com/office/drawing/2014/main" id="{CD3C7163-85E8-34AE-382F-731FA3198B3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38" name="Group 37">
            <a:extLst>
              <a:ext uri="{FF2B5EF4-FFF2-40B4-BE49-F238E27FC236}">
                <a16:creationId xmlns:a16="http://schemas.microsoft.com/office/drawing/2014/main" id="{90C3160B-459F-25CC-F191-3B5DC9120B56}"/>
              </a:ext>
            </a:extLst>
          </p:cNvPr>
          <p:cNvGrpSpPr/>
          <p:nvPr userDrawn="1"/>
        </p:nvGrpSpPr>
        <p:grpSpPr>
          <a:xfrm>
            <a:off x="3108960" y="1385341"/>
            <a:ext cx="2953512" cy="2313432"/>
            <a:chOff x="3108960" y="1385341"/>
            <a:chExt cx="2953512" cy="2313432"/>
          </a:xfrm>
        </p:grpSpPr>
        <p:sp>
          <p:nvSpPr>
            <p:cNvPr id="31" name="Rectangle 30">
              <a:extLst>
                <a:ext uri="{FF2B5EF4-FFF2-40B4-BE49-F238E27FC236}">
                  <a16:creationId xmlns:a16="http://schemas.microsoft.com/office/drawing/2014/main" id="{B073763A-2DA6-C472-3D7B-94032BCDA1F6}"/>
                </a:ext>
              </a:extLst>
            </p:cNvPr>
            <p:cNvSpPr/>
            <p:nvPr/>
          </p:nvSpPr>
          <p:spPr>
            <a:xfrm>
              <a:off x="3108960" y="1385341"/>
              <a:ext cx="2953512" cy="2313432"/>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9">
              <a:extLst>
                <a:ext uri="{FF2B5EF4-FFF2-40B4-BE49-F238E27FC236}">
                  <a16:creationId xmlns:a16="http://schemas.microsoft.com/office/drawing/2014/main" id="{7AB07E6B-CFDE-F585-568C-0A3EFB2BE9B6}"/>
                </a:ext>
              </a:extLst>
            </p:cNvPr>
            <p:cNvSpPr txBox="1">
              <a:spLocks/>
            </p:cNvSpPr>
            <p:nvPr/>
          </p:nvSpPr>
          <p:spPr>
            <a:xfrm>
              <a:off x="3328563" y="1542458"/>
              <a:ext cx="2544226" cy="1999197"/>
            </a:xfrm>
            <a:prstGeom prst="rect">
              <a:avLst/>
            </a:prstGeom>
            <a:noFill/>
          </p:spPr>
          <p:txBody>
            <a:bodyPr/>
            <a:lstStyle>
              <a:lvl1pPr marL="228600" indent="-228600" algn="l" defTabSz="914400" rtl="0" eaLnBrk="1" latinLnBrk="0" hangingPunct="1">
                <a:lnSpc>
                  <a:spcPct val="100000"/>
                </a:lnSpc>
                <a:spcBef>
                  <a:spcPts val="1000"/>
                </a:spcBef>
                <a:spcAft>
                  <a:spcPts val="300"/>
                </a:spcAft>
                <a:buClrTx/>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Click to edit text</a:t>
              </a:r>
            </a:p>
          </p:txBody>
        </p:sp>
      </p:grpSp>
      <p:grpSp>
        <p:nvGrpSpPr>
          <p:cNvPr id="40" name="Group 39">
            <a:extLst>
              <a:ext uri="{FF2B5EF4-FFF2-40B4-BE49-F238E27FC236}">
                <a16:creationId xmlns:a16="http://schemas.microsoft.com/office/drawing/2014/main" id="{0C96DFA4-1010-C5DB-7526-8C7E738680B1}"/>
              </a:ext>
            </a:extLst>
          </p:cNvPr>
          <p:cNvGrpSpPr/>
          <p:nvPr userDrawn="1"/>
        </p:nvGrpSpPr>
        <p:grpSpPr>
          <a:xfrm>
            <a:off x="9275630" y="1385341"/>
            <a:ext cx="2916372" cy="2313432"/>
            <a:chOff x="9275630" y="1385341"/>
            <a:chExt cx="2916372" cy="2313432"/>
          </a:xfrm>
          <a:solidFill>
            <a:srgbClr val="512D6D"/>
          </a:solidFill>
        </p:grpSpPr>
        <p:sp>
          <p:nvSpPr>
            <p:cNvPr id="27" name="Rectangle 26">
              <a:extLst>
                <a:ext uri="{FF2B5EF4-FFF2-40B4-BE49-F238E27FC236}">
                  <a16:creationId xmlns:a16="http://schemas.microsoft.com/office/drawing/2014/main" id="{7CBEFD95-B78B-2DD7-0534-BB402A698C72}"/>
                </a:ext>
              </a:extLst>
            </p:cNvPr>
            <p:cNvSpPr/>
            <p:nvPr/>
          </p:nvSpPr>
          <p:spPr>
            <a:xfrm>
              <a:off x="9275630" y="1385341"/>
              <a:ext cx="2916372" cy="2313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9">
              <a:extLst>
                <a:ext uri="{FF2B5EF4-FFF2-40B4-BE49-F238E27FC236}">
                  <a16:creationId xmlns:a16="http://schemas.microsoft.com/office/drawing/2014/main" id="{0411D687-57A8-1455-DCDD-EF9C33A80C0E}"/>
                </a:ext>
              </a:extLst>
            </p:cNvPr>
            <p:cNvSpPr txBox="1">
              <a:spLocks/>
            </p:cNvSpPr>
            <p:nvPr/>
          </p:nvSpPr>
          <p:spPr>
            <a:xfrm>
              <a:off x="9530811" y="1542458"/>
              <a:ext cx="2544226" cy="1999197"/>
            </a:xfrm>
            <a:prstGeom prst="rect">
              <a:avLst/>
            </a:prstGeom>
            <a:grpFill/>
          </p:spPr>
          <p:txBody>
            <a:bodyPr/>
            <a:lstStyle>
              <a:lvl1pPr marL="228600" indent="-228600" algn="l" defTabSz="914400" rtl="0" eaLnBrk="1" latinLnBrk="0" hangingPunct="1">
                <a:lnSpc>
                  <a:spcPct val="100000"/>
                </a:lnSpc>
                <a:spcBef>
                  <a:spcPts val="1000"/>
                </a:spcBef>
                <a:spcAft>
                  <a:spcPts val="300"/>
                </a:spcAft>
                <a:buClrTx/>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Click to edit text</a:t>
              </a:r>
            </a:p>
          </p:txBody>
        </p:sp>
      </p:grpSp>
      <p:grpSp>
        <p:nvGrpSpPr>
          <p:cNvPr id="41" name="Group 40">
            <a:extLst>
              <a:ext uri="{FF2B5EF4-FFF2-40B4-BE49-F238E27FC236}">
                <a16:creationId xmlns:a16="http://schemas.microsoft.com/office/drawing/2014/main" id="{6EDFE0CA-780A-AB1A-C5D8-0802FB232A28}"/>
              </a:ext>
            </a:extLst>
          </p:cNvPr>
          <p:cNvGrpSpPr/>
          <p:nvPr userDrawn="1"/>
        </p:nvGrpSpPr>
        <p:grpSpPr>
          <a:xfrm>
            <a:off x="6129530" y="3760988"/>
            <a:ext cx="2953512" cy="2313432"/>
            <a:chOff x="6129530" y="3760988"/>
            <a:chExt cx="2953512" cy="2313432"/>
          </a:xfrm>
        </p:grpSpPr>
        <p:sp>
          <p:nvSpPr>
            <p:cNvPr id="24" name="Rectangle 23">
              <a:extLst>
                <a:ext uri="{FF2B5EF4-FFF2-40B4-BE49-F238E27FC236}">
                  <a16:creationId xmlns:a16="http://schemas.microsoft.com/office/drawing/2014/main" id="{7BCE8E75-F636-0171-4519-7A9ED0452B62}"/>
                </a:ext>
              </a:extLst>
            </p:cNvPr>
            <p:cNvSpPr/>
            <p:nvPr/>
          </p:nvSpPr>
          <p:spPr>
            <a:xfrm>
              <a:off x="6129530" y="3760988"/>
              <a:ext cx="2953512" cy="2313432"/>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9">
              <a:extLst>
                <a:ext uri="{FF2B5EF4-FFF2-40B4-BE49-F238E27FC236}">
                  <a16:creationId xmlns:a16="http://schemas.microsoft.com/office/drawing/2014/main" id="{B92EA0B1-AD6F-4737-10D5-732AD229DBDD}"/>
                </a:ext>
              </a:extLst>
            </p:cNvPr>
            <p:cNvSpPr txBox="1">
              <a:spLocks/>
            </p:cNvSpPr>
            <p:nvPr/>
          </p:nvSpPr>
          <p:spPr>
            <a:xfrm>
              <a:off x="6368693" y="3918105"/>
              <a:ext cx="2544226" cy="1999197"/>
            </a:xfrm>
            <a:prstGeom prst="rect">
              <a:avLst/>
            </a:prstGeom>
            <a:noFill/>
          </p:spPr>
          <p:txBody>
            <a:bodyPr/>
            <a:lstStyle>
              <a:lvl1pPr marL="228600" indent="-228600" algn="l" defTabSz="914400" rtl="0" eaLnBrk="1" latinLnBrk="0" hangingPunct="1">
                <a:lnSpc>
                  <a:spcPct val="100000"/>
                </a:lnSpc>
                <a:spcBef>
                  <a:spcPts val="1000"/>
                </a:spcBef>
                <a:spcAft>
                  <a:spcPts val="300"/>
                </a:spcAft>
                <a:buClrTx/>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Click to edit text</a:t>
              </a:r>
            </a:p>
          </p:txBody>
        </p:sp>
      </p:grpSp>
      <p:grpSp>
        <p:nvGrpSpPr>
          <p:cNvPr id="39" name="Group 38">
            <a:extLst>
              <a:ext uri="{FF2B5EF4-FFF2-40B4-BE49-F238E27FC236}">
                <a16:creationId xmlns:a16="http://schemas.microsoft.com/office/drawing/2014/main" id="{C17F9404-6660-BF05-4339-CF39A615859B}"/>
              </a:ext>
            </a:extLst>
          </p:cNvPr>
          <p:cNvGrpSpPr/>
          <p:nvPr userDrawn="1"/>
        </p:nvGrpSpPr>
        <p:grpSpPr>
          <a:xfrm>
            <a:off x="0" y="3760988"/>
            <a:ext cx="2919981" cy="2313432"/>
            <a:chOff x="0" y="3760988"/>
            <a:chExt cx="2919981" cy="2313432"/>
          </a:xfrm>
        </p:grpSpPr>
        <p:sp>
          <p:nvSpPr>
            <p:cNvPr id="21" name="Rectangle 20">
              <a:extLst>
                <a:ext uri="{FF2B5EF4-FFF2-40B4-BE49-F238E27FC236}">
                  <a16:creationId xmlns:a16="http://schemas.microsoft.com/office/drawing/2014/main" id="{638C2DDF-8F2A-88D3-4E87-CEBB717D5C0B}"/>
                </a:ext>
              </a:extLst>
            </p:cNvPr>
            <p:cNvSpPr/>
            <p:nvPr/>
          </p:nvSpPr>
          <p:spPr>
            <a:xfrm>
              <a:off x="0" y="3760988"/>
              <a:ext cx="2919981" cy="2313432"/>
            </a:xfrm>
            <a:prstGeom prst="rect">
              <a:avLst/>
            </a:prstGeom>
            <a:solidFill>
              <a:srgbClr val="1A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9">
              <a:extLst>
                <a:ext uri="{FF2B5EF4-FFF2-40B4-BE49-F238E27FC236}">
                  <a16:creationId xmlns:a16="http://schemas.microsoft.com/office/drawing/2014/main" id="{F9218243-220D-AEF6-5F14-725BA9630597}"/>
                </a:ext>
              </a:extLst>
            </p:cNvPr>
            <p:cNvSpPr txBox="1">
              <a:spLocks/>
            </p:cNvSpPr>
            <p:nvPr/>
          </p:nvSpPr>
          <p:spPr>
            <a:xfrm>
              <a:off x="171112" y="3963021"/>
              <a:ext cx="2544226" cy="1999197"/>
            </a:xfrm>
            <a:prstGeom prst="rect">
              <a:avLst/>
            </a:prstGeom>
            <a:noFill/>
          </p:spPr>
          <p:txBody>
            <a:bodyPr/>
            <a:lstStyle>
              <a:lvl1pPr marL="228600" indent="-228600" algn="l" defTabSz="914400" rtl="0" eaLnBrk="1" latinLnBrk="0" hangingPunct="1">
                <a:lnSpc>
                  <a:spcPct val="100000"/>
                </a:lnSpc>
                <a:spcBef>
                  <a:spcPts val="1000"/>
                </a:spcBef>
                <a:spcAft>
                  <a:spcPts val="300"/>
                </a:spcAft>
                <a:buClrTx/>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Click to edit text</a:t>
              </a:r>
            </a:p>
          </p:txBody>
        </p:sp>
      </p:grpSp>
      <p:sp>
        <p:nvSpPr>
          <p:cNvPr id="42" name="Title 1">
            <a:extLst>
              <a:ext uri="{FF2B5EF4-FFF2-40B4-BE49-F238E27FC236}">
                <a16:creationId xmlns:a16="http://schemas.microsoft.com/office/drawing/2014/main" id="{C857F169-B75B-5FDD-5841-EC3F8E79DB03}"/>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1310825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Key Point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210254AB-81B6-7112-3673-D222D1B097B5}"/>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6" name="Group 5">
            <a:extLst>
              <a:ext uri="{FF2B5EF4-FFF2-40B4-BE49-F238E27FC236}">
                <a16:creationId xmlns:a16="http://schemas.microsoft.com/office/drawing/2014/main" id="{4A77B221-6C8C-0152-0904-451B1BE4EB92}"/>
              </a:ext>
            </a:extLst>
          </p:cNvPr>
          <p:cNvGrpSpPr/>
          <p:nvPr/>
        </p:nvGrpSpPr>
        <p:grpSpPr>
          <a:xfrm>
            <a:off x="771524" y="1266544"/>
            <a:ext cx="3343275" cy="2336466"/>
            <a:chOff x="771524" y="1266544"/>
            <a:chExt cx="3343275" cy="2336466"/>
          </a:xfrm>
        </p:grpSpPr>
        <p:sp>
          <p:nvSpPr>
            <p:cNvPr id="19" name="Rectangle 18">
              <a:extLst>
                <a:ext uri="{FF2B5EF4-FFF2-40B4-BE49-F238E27FC236}">
                  <a16:creationId xmlns:a16="http://schemas.microsoft.com/office/drawing/2014/main" id="{04E7CB10-C20B-1CCF-A495-41ED1A880D8F}"/>
                </a:ext>
              </a:extLst>
            </p:cNvPr>
            <p:cNvSpPr/>
            <p:nvPr/>
          </p:nvSpPr>
          <p:spPr>
            <a:xfrm>
              <a:off x="771524" y="1266544"/>
              <a:ext cx="3343275" cy="2336466"/>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ext Placeholder 19">
              <a:extLst>
                <a:ext uri="{FF2B5EF4-FFF2-40B4-BE49-F238E27FC236}">
                  <a16:creationId xmlns:a16="http://schemas.microsoft.com/office/drawing/2014/main" id="{C336C5E6-25AB-CD49-26D0-DA4ECC7AFAE3}"/>
                </a:ext>
              </a:extLst>
            </p:cNvPr>
            <p:cNvSpPr txBox="1">
              <a:spLocks/>
            </p:cNvSpPr>
            <p:nvPr/>
          </p:nvSpPr>
          <p:spPr>
            <a:xfrm>
              <a:off x="1046747" y="1670758"/>
              <a:ext cx="2815390"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Click to edit text</a:t>
              </a:r>
            </a:p>
          </p:txBody>
        </p:sp>
      </p:grpSp>
      <p:grpSp>
        <p:nvGrpSpPr>
          <p:cNvPr id="7" name="Group 6">
            <a:extLst>
              <a:ext uri="{FF2B5EF4-FFF2-40B4-BE49-F238E27FC236}">
                <a16:creationId xmlns:a16="http://schemas.microsoft.com/office/drawing/2014/main" id="{7609789A-3353-2DF1-D5F6-18F6254CB6CD}"/>
              </a:ext>
            </a:extLst>
          </p:cNvPr>
          <p:cNvGrpSpPr/>
          <p:nvPr/>
        </p:nvGrpSpPr>
        <p:grpSpPr>
          <a:xfrm>
            <a:off x="4438649" y="1266544"/>
            <a:ext cx="3343275" cy="2336466"/>
            <a:chOff x="4438649" y="1266544"/>
            <a:chExt cx="3343275" cy="2336466"/>
          </a:xfrm>
        </p:grpSpPr>
        <p:sp>
          <p:nvSpPr>
            <p:cNvPr id="17" name="Rectangle 16">
              <a:extLst>
                <a:ext uri="{FF2B5EF4-FFF2-40B4-BE49-F238E27FC236}">
                  <a16:creationId xmlns:a16="http://schemas.microsoft.com/office/drawing/2014/main" id="{D2AF982B-9222-8F99-95C8-61A74D3B1859}"/>
                </a:ext>
              </a:extLst>
            </p:cNvPr>
            <p:cNvSpPr/>
            <p:nvPr/>
          </p:nvSpPr>
          <p:spPr>
            <a:xfrm>
              <a:off x="4438649" y="1266544"/>
              <a:ext cx="3343275" cy="2336466"/>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 Placeholder 19">
              <a:extLst>
                <a:ext uri="{FF2B5EF4-FFF2-40B4-BE49-F238E27FC236}">
                  <a16:creationId xmlns:a16="http://schemas.microsoft.com/office/drawing/2014/main" id="{DD8C582E-A26A-1999-A62D-7E09A22EA659}"/>
                </a:ext>
              </a:extLst>
            </p:cNvPr>
            <p:cNvSpPr txBox="1">
              <a:spLocks/>
            </p:cNvSpPr>
            <p:nvPr/>
          </p:nvSpPr>
          <p:spPr>
            <a:xfrm>
              <a:off x="4723402" y="1670757"/>
              <a:ext cx="2815390"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Click to edit text</a:t>
              </a:r>
            </a:p>
          </p:txBody>
        </p:sp>
      </p:grpSp>
      <p:grpSp>
        <p:nvGrpSpPr>
          <p:cNvPr id="8" name="Group 7">
            <a:extLst>
              <a:ext uri="{FF2B5EF4-FFF2-40B4-BE49-F238E27FC236}">
                <a16:creationId xmlns:a16="http://schemas.microsoft.com/office/drawing/2014/main" id="{C4F46EA4-63DF-ED4A-117D-D725D56724A7}"/>
              </a:ext>
            </a:extLst>
          </p:cNvPr>
          <p:cNvGrpSpPr/>
          <p:nvPr/>
        </p:nvGrpSpPr>
        <p:grpSpPr>
          <a:xfrm>
            <a:off x="8109759" y="1266544"/>
            <a:ext cx="3343275" cy="2336466"/>
            <a:chOff x="8109759" y="1266544"/>
            <a:chExt cx="3343275" cy="2336466"/>
          </a:xfrm>
          <a:solidFill>
            <a:srgbClr val="84BD00"/>
          </a:solidFill>
        </p:grpSpPr>
        <p:sp>
          <p:nvSpPr>
            <p:cNvPr id="15" name="Rectangle 14">
              <a:extLst>
                <a:ext uri="{FF2B5EF4-FFF2-40B4-BE49-F238E27FC236}">
                  <a16:creationId xmlns:a16="http://schemas.microsoft.com/office/drawing/2014/main" id="{B73A6E3B-F50E-578D-F1A3-20B216A44DC2}"/>
                </a:ext>
              </a:extLst>
            </p:cNvPr>
            <p:cNvSpPr/>
            <p:nvPr/>
          </p:nvSpPr>
          <p:spPr>
            <a:xfrm>
              <a:off x="8109759" y="1266544"/>
              <a:ext cx="3343275" cy="23364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 Placeholder 19">
              <a:extLst>
                <a:ext uri="{FF2B5EF4-FFF2-40B4-BE49-F238E27FC236}">
                  <a16:creationId xmlns:a16="http://schemas.microsoft.com/office/drawing/2014/main" id="{4A397A03-FAD7-6AB0-4DBF-541D54B8B8F1}"/>
                </a:ext>
              </a:extLst>
            </p:cNvPr>
            <p:cNvSpPr txBox="1">
              <a:spLocks/>
            </p:cNvSpPr>
            <p:nvPr/>
          </p:nvSpPr>
          <p:spPr>
            <a:xfrm>
              <a:off x="8375972" y="1670756"/>
              <a:ext cx="2815390" cy="1656661"/>
            </a:xfrm>
            <a:prstGeom prst="rect">
              <a:avLst/>
            </a:prstGeom>
            <a:grp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Click to edit text</a:t>
              </a:r>
            </a:p>
          </p:txBody>
        </p:sp>
      </p:grpSp>
      <p:grpSp>
        <p:nvGrpSpPr>
          <p:cNvPr id="9" name="Group 8">
            <a:extLst>
              <a:ext uri="{FF2B5EF4-FFF2-40B4-BE49-F238E27FC236}">
                <a16:creationId xmlns:a16="http://schemas.microsoft.com/office/drawing/2014/main" id="{4279555C-BE4B-172D-4DD3-702A9E878A26}"/>
              </a:ext>
            </a:extLst>
          </p:cNvPr>
          <p:cNvGrpSpPr/>
          <p:nvPr/>
        </p:nvGrpSpPr>
        <p:grpSpPr>
          <a:xfrm>
            <a:off x="2595561" y="3755410"/>
            <a:ext cx="3343275" cy="2336466"/>
            <a:chOff x="2595561" y="3755410"/>
            <a:chExt cx="3343275" cy="2336466"/>
          </a:xfrm>
        </p:grpSpPr>
        <p:sp>
          <p:nvSpPr>
            <p:cNvPr id="13" name="Rectangle 12">
              <a:extLst>
                <a:ext uri="{FF2B5EF4-FFF2-40B4-BE49-F238E27FC236}">
                  <a16:creationId xmlns:a16="http://schemas.microsoft.com/office/drawing/2014/main" id="{9E53D478-BAE2-29E5-5153-CC7F462A31FA}"/>
                </a:ext>
              </a:extLst>
            </p:cNvPr>
            <p:cNvSpPr/>
            <p:nvPr/>
          </p:nvSpPr>
          <p:spPr>
            <a:xfrm>
              <a:off x="2595561" y="3755410"/>
              <a:ext cx="3343275" cy="2336466"/>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 Placeholder 19">
              <a:extLst>
                <a:ext uri="{FF2B5EF4-FFF2-40B4-BE49-F238E27FC236}">
                  <a16:creationId xmlns:a16="http://schemas.microsoft.com/office/drawing/2014/main" id="{F087E9B6-9E1A-C14F-F89D-FD5BD07A1839}"/>
                </a:ext>
              </a:extLst>
            </p:cNvPr>
            <p:cNvSpPr txBox="1">
              <a:spLocks/>
            </p:cNvSpPr>
            <p:nvPr/>
          </p:nvSpPr>
          <p:spPr>
            <a:xfrm>
              <a:off x="2870784" y="4159624"/>
              <a:ext cx="2815390"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Tx/>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Click to edit text</a:t>
              </a:r>
            </a:p>
          </p:txBody>
        </p:sp>
      </p:grpSp>
      <p:grpSp>
        <p:nvGrpSpPr>
          <p:cNvPr id="10" name="Group 9">
            <a:extLst>
              <a:ext uri="{FF2B5EF4-FFF2-40B4-BE49-F238E27FC236}">
                <a16:creationId xmlns:a16="http://schemas.microsoft.com/office/drawing/2014/main" id="{1BEA19F1-EC58-8126-D279-8D8AB4FFC20C}"/>
              </a:ext>
            </a:extLst>
          </p:cNvPr>
          <p:cNvGrpSpPr/>
          <p:nvPr/>
        </p:nvGrpSpPr>
        <p:grpSpPr>
          <a:xfrm>
            <a:off x="6262686" y="3755410"/>
            <a:ext cx="3343275" cy="2336466"/>
            <a:chOff x="6262686" y="3755410"/>
            <a:chExt cx="3343275" cy="2336466"/>
          </a:xfrm>
          <a:solidFill>
            <a:srgbClr val="244C5A"/>
          </a:solidFill>
        </p:grpSpPr>
        <p:sp>
          <p:nvSpPr>
            <p:cNvPr id="11" name="Rectangle 10">
              <a:extLst>
                <a:ext uri="{FF2B5EF4-FFF2-40B4-BE49-F238E27FC236}">
                  <a16:creationId xmlns:a16="http://schemas.microsoft.com/office/drawing/2014/main" id="{431EDDAE-4EA0-1324-C07E-04574A394C62}"/>
                </a:ext>
              </a:extLst>
            </p:cNvPr>
            <p:cNvSpPr/>
            <p:nvPr/>
          </p:nvSpPr>
          <p:spPr>
            <a:xfrm>
              <a:off x="6262686" y="3755410"/>
              <a:ext cx="3343275" cy="23364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 Placeholder 19">
              <a:extLst>
                <a:ext uri="{FF2B5EF4-FFF2-40B4-BE49-F238E27FC236}">
                  <a16:creationId xmlns:a16="http://schemas.microsoft.com/office/drawing/2014/main" id="{C29BBD24-CF9D-4E41-9E1C-D87A4ECCBAE6}"/>
                </a:ext>
              </a:extLst>
            </p:cNvPr>
            <p:cNvSpPr txBox="1">
              <a:spLocks/>
            </p:cNvSpPr>
            <p:nvPr/>
          </p:nvSpPr>
          <p:spPr>
            <a:xfrm>
              <a:off x="6547439" y="4159623"/>
              <a:ext cx="2815390" cy="1656661"/>
            </a:xfrm>
            <a:prstGeom prst="rect">
              <a:avLst/>
            </a:prstGeom>
            <a:grp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Click to edit text</a:t>
              </a:r>
            </a:p>
          </p:txBody>
        </p:sp>
      </p:grpSp>
      <p:sp>
        <p:nvSpPr>
          <p:cNvPr id="21" name="Title 1">
            <a:extLst>
              <a:ext uri="{FF2B5EF4-FFF2-40B4-BE49-F238E27FC236}">
                <a16:creationId xmlns:a16="http://schemas.microsoft.com/office/drawing/2014/main" id="{71D70FB7-18D4-36F2-A315-3E5BA0B9F3EC}"/>
              </a:ext>
            </a:extLst>
          </p:cNvPr>
          <p:cNvSpPr>
            <a:spLocks noGrp="1"/>
          </p:cNvSpPr>
          <p:nvPr userDrawn="1">
            <p:ph type="title" hasCustomPrompt="1"/>
          </p:nvPr>
        </p:nvSpPr>
        <p:spPr>
          <a:xfrm>
            <a:off x="545899" y="402337"/>
            <a:ext cx="11040511"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2191209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Key Points">
    <p:spTree>
      <p:nvGrpSpPr>
        <p:cNvPr id="1" name=""/>
        <p:cNvGrpSpPr/>
        <p:nvPr/>
      </p:nvGrpSpPr>
      <p:grpSpPr>
        <a:xfrm>
          <a:off x="0" y="0"/>
          <a:ext cx="0" cy="0"/>
          <a:chOff x="0" y="0"/>
          <a:chExt cx="0" cy="0"/>
        </a:xfrm>
      </p:grpSpPr>
      <p:sp>
        <p:nvSpPr>
          <p:cNvPr id="32" name="Picture Placeholder 30">
            <a:extLst>
              <a:ext uri="{FF2B5EF4-FFF2-40B4-BE49-F238E27FC236}">
                <a16:creationId xmlns:a16="http://schemas.microsoft.com/office/drawing/2014/main" id="{2DAA4759-4B6C-0980-47D2-24B207D7AFCC}"/>
              </a:ext>
            </a:extLst>
          </p:cNvPr>
          <p:cNvSpPr>
            <a:spLocks noGrp="1"/>
          </p:cNvSpPr>
          <p:nvPr>
            <p:ph type="pic" sz="quarter" idx="14"/>
          </p:nvPr>
        </p:nvSpPr>
        <p:spPr>
          <a:xfrm>
            <a:off x="6129211" y="4468499"/>
            <a:ext cx="1646237" cy="1473200"/>
          </a:xfrm>
        </p:spPr>
        <p:txBody>
          <a:bodyPr/>
          <a:lstStyle/>
          <a:p>
            <a:endParaRPr lang="en-US" dirty="0"/>
          </a:p>
        </p:txBody>
      </p:sp>
      <p:sp>
        <p:nvSpPr>
          <p:cNvPr id="33" name="Picture Placeholder 30">
            <a:extLst>
              <a:ext uri="{FF2B5EF4-FFF2-40B4-BE49-F238E27FC236}">
                <a16:creationId xmlns:a16="http://schemas.microsoft.com/office/drawing/2014/main" id="{4C33250E-4353-BACA-E619-026861CFC342}"/>
              </a:ext>
            </a:extLst>
          </p:cNvPr>
          <p:cNvSpPr>
            <a:spLocks noGrp="1"/>
          </p:cNvSpPr>
          <p:nvPr>
            <p:ph type="pic" sz="quarter" idx="15"/>
          </p:nvPr>
        </p:nvSpPr>
        <p:spPr>
          <a:xfrm>
            <a:off x="927820" y="4481092"/>
            <a:ext cx="1646237" cy="1473200"/>
          </a:xfrm>
        </p:spPr>
        <p:txBody>
          <a:bodyPr/>
          <a:lstStyle/>
          <a:p>
            <a:endParaRPr lang="en-US" dirty="0"/>
          </a:p>
        </p:txBody>
      </p:sp>
      <p:sp>
        <p:nvSpPr>
          <p:cNvPr id="35" name="Picture Placeholder 30">
            <a:extLst>
              <a:ext uri="{FF2B5EF4-FFF2-40B4-BE49-F238E27FC236}">
                <a16:creationId xmlns:a16="http://schemas.microsoft.com/office/drawing/2014/main" id="{01579D3A-B3D2-84D6-D496-12E7C9A78AC4}"/>
              </a:ext>
            </a:extLst>
          </p:cNvPr>
          <p:cNvSpPr>
            <a:spLocks noGrp="1"/>
          </p:cNvSpPr>
          <p:nvPr>
            <p:ph type="pic" sz="quarter" idx="17"/>
          </p:nvPr>
        </p:nvSpPr>
        <p:spPr>
          <a:xfrm>
            <a:off x="920008" y="2907926"/>
            <a:ext cx="1646237" cy="1473200"/>
          </a:xfrm>
        </p:spPr>
        <p:txBody>
          <a:bodyPr/>
          <a:lstStyle/>
          <a:p>
            <a:endParaRPr lang="en-US" dirty="0"/>
          </a:p>
        </p:txBody>
      </p:sp>
      <p:sp>
        <p:nvSpPr>
          <p:cNvPr id="36" name="Picture Placeholder 30">
            <a:extLst>
              <a:ext uri="{FF2B5EF4-FFF2-40B4-BE49-F238E27FC236}">
                <a16:creationId xmlns:a16="http://schemas.microsoft.com/office/drawing/2014/main" id="{3255EE75-0377-A08D-61AB-A2053F0FAD2F}"/>
              </a:ext>
            </a:extLst>
          </p:cNvPr>
          <p:cNvSpPr>
            <a:spLocks noGrp="1"/>
          </p:cNvSpPr>
          <p:nvPr>
            <p:ph type="pic" sz="quarter" idx="18"/>
          </p:nvPr>
        </p:nvSpPr>
        <p:spPr>
          <a:xfrm>
            <a:off x="927821" y="1384710"/>
            <a:ext cx="1646237" cy="1473200"/>
          </a:xfrm>
        </p:spPr>
        <p:txBody>
          <a:bodyPr/>
          <a:lstStyle/>
          <a:p>
            <a:endParaRPr lang="en-US" dirty="0"/>
          </a:p>
        </p:txBody>
      </p:sp>
      <p:sp>
        <p:nvSpPr>
          <p:cNvPr id="31" name="Picture Placeholder 30">
            <a:extLst>
              <a:ext uri="{FF2B5EF4-FFF2-40B4-BE49-F238E27FC236}">
                <a16:creationId xmlns:a16="http://schemas.microsoft.com/office/drawing/2014/main" id="{3A9D57D7-AA53-9573-8B31-47EA512908F2}"/>
              </a:ext>
            </a:extLst>
          </p:cNvPr>
          <p:cNvSpPr>
            <a:spLocks noGrp="1"/>
          </p:cNvSpPr>
          <p:nvPr>
            <p:ph type="pic" sz="quarter" idx="13"/>
          </p:nvPr>
        </p:nvSpPr>
        <p:spPr>
          <a:xfrm>
            <a:off x="6129338" y="1384300"/>
            <a:ext cx="1646237" cy="1473200"/>
          </a:xfrm>
        </p:spPr>
        <p:txBody>
          <a:bodyPr/>
          <a:lstStyle/>
          <a:p>
            <a:endParaRPr lang="en-US" dirty="0"/>
          </a:p>
        </p:txBody>
      </p:sp>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A2AB12A2-D9D8-26C1-467A-F03F4325D8F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7" name="Rectangle 26">
            <a:extLst>
              <a:ext uri="{FF2B5EF4-FFF2-40B4-BE49-F238E27FC236}">
                <a16:creationId xmlns:a16="http://schemas.microsoft.com/office/drawing/2014/main" id="{CFA197F5-5AFE-1329-BE6B-B19B2AD5F0D2}"/>
              </a:ext>
            </a:extLst>
          </p:cNvPr>
          <p:cNvSpPr/>
          <p:nvPr/>
        </p:nvSpPr>
        <p:spPr>
          <a:xfrm>
            <a:off x="2569464" y="1385341"/>
            <a:ext cx="3493008" cy="1472184"/>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9">
            <a:extLst>
              <a:ext uri="{FF2B5EF4-FFF2-40B4-BE49-F238E27FC236}">
                <a16:creationId xmlns:a16="http://schemas.microsoft.com/office/drawing/2014/main" id="{95A6515B-EA8F-848C-6A77-403A5E30A701}"/>
              </a:ext>
            </a:extLst>
          </p:cNvPr>
          <p:cNvSpPr txBox="1">
            <a:spLocks/>
          </p:cNvSpPr>
          <p:nvPr/>
        </p:nvSpPr>
        <p:spPr>
          <a:xfrm>
            <a:off x="2718770" y="1640307"/>
            <a:ext cx="3235461" cy="1028465"/>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tx1"/>
              </a:buClr>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sz="1400" dirty="0">
                <a:solidFill>
                  <a:schemeClr val="bg1"/>
                </a:solidFill>
              </a:rPr>
              <a:t>Click to edit text</a:t>
            </a:r>
          </a:p>
        </p:txBody>
      </p:sp>
      <p:grpSp>
        <p:nvGrpSpPr>
          <p:cNvPr id="38" name="Group 37">
            <a:extLst>
              <a:ext uri="{FF2B5EF4-FFF2-40B4-BE49-F238E27FC236}">
                <a16:creationId xmlns:a16="http://schemas.microsoft.com/office/drawing/2014/main" id="{44642BBE-D3B5-CE40-6126-532C18AE3307}"/>
              </a:ext>
            </a:extLst>
          </p:cNvPr>
          <p:cNvGrpSpPr/>
          <p:nvPr userDrawn="1"/>
        </p:nvGrpSpPr>
        <p:grpSpPr>
          <a:xfrm>
            <a:off x="2569464" y="2925817"/>
            <a:ext cx="3493008" cy="1472184"/>
            <a:chOff x="2569464" y="2925817"/>
            <a:chExt cx="3493008" cy="1472184"/>
          </a:xfrm>
        </p:grpSpPr>
        <p:sp>
          <p:nvSpPr>
            <p:cNvPr id="24" name="Rectangle 23">
              <a:extLst>
                <a:ext uri="{FF2B5EF4-FFF2-40B4-BE49-F238E27FC236}">
                  <a16:creationId xmlns:a16="http://schemas.microsoft.com/office/drawing/2014/main" id="{044DD824-AC5A-F248-86E9-CC48393A5DDE}"/>
                </a:ext>
              </a:extLst>
            </p:cNvPr>
            <p:cNvSpPr/>
            <p:nvPr/>
          </p:nvSpPr>
          <p:spPr>
            <a:xfrm>
              <a:off x="2569464" y="2925817"/>
              <a:ext cx="3493008" cy="1472184"/>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9">
              <a:extLst>
                <a:ext uri="{FF2B5EF4-FFF2-40B4-BE49-F238E27FC236}">
                  <a16:creationId xmlns:a16="http://schemas.microsoft.com/office/drawing/2014/main" id="{67C60E27-E72D-A6C8-3A88-8B5A2CC4126C}"/>
                </a:ext>
              </a:extLst>
            </p:cNvPr>
            <p:cNvSpPr txBox="1">
              <a:spLocks/>
            </p:cNvSpPr>
            <p:nvPr/>
          </p:nvSpPr>
          <p:spPr>
            <a:xfrm>
              <a:off x="2718770" y="3137369"/>
              <a:ext cx="3235461" cy="1028465"/>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tx1"/>
                </a:buClr>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sz="1400" dirty="0">
                  <a:solidFill>
                    <a:schemeClr val="bg1"/>
                  </a:solidFill>
                </a:rPr>
                <a:t>Click to edit text</a:t>
              </a:r>
            </a:p>
          </p:txBody>
        </p:sp>
      </p:grpSp>
      <p:grpSp>
        <p:nvGrpSpPr>
          <p:cNvPr id="39" name="Group 38">
            <a:extLst>
              <a:ext uri="{FF2B5EF4-FFF2-40B4-BE49-F238E27FC236}">
                <a16:creationId xmlns:a16="http://schemas.microsoft.com/office/drawing/2014/main" id="{1D869AD8-F818-3FF5-EB15-F97D46C30E4A}"/>
              </a:ext>
            </a:extLst>
          </p:cNvPr>
          <p:cNvGrpSpPr/>
          <p:nvPr userDrawn="1"/>
        </p:nvGrpSpPr>
        <p:grpSpPr>
          <a:xfrm>
            <a:off x="2569464" y="4466291"/>
            <a:ext cx="3493008" cy="1472184"/>
            <a:chOff x="2569464" y="4466291"/>
            <a:chExt cx="3493008" cy="1472184"/>
          </a:xfrm>
        </p:grpSpPr>
        <p:sp>
          <p:nvSpPr>
            <p:cNvPr id="21" name="Rectangle 20">
              <a:extLst>
                <a:ext uri="{FF2B5EF4-FFF2-40B4-BE49-F238E27FC236}">
                  <a16:creationId xmlns:a16="http://schemas.microsoft.com/office/drawing/2014/main" id="{4D1CEE4F-7196-1912-C668-D41CD59B0A6B}"/>
                </a:ext>
              </a:extLst>
            </p:cNvPr>
            <p:cNvSpPr/>
            <p:nvPr/>
          </p:nvSpPr>
          <p:spPr>
            <a:xfrm>
              <a:off x="2569464" y="4466291"/>
              <a:ext cx="3493008" cy="1472184"/>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9">
              <a:extLst>
                <a:ext uri="{FF2B5EF4-FFF2-40B4-BE49-F238E27FC236}">
                  <a16:creationId xmlns:a16="http://schemas.microsoft.com/office/drawing/2014/main" id="{3BC6F58F-0EFD-DD7E-8A3A-C7904867BCD0}"/>
                </a:ext>
              </a:extLst>
            </p:cNvPr>
            <p:cNvSpPr txBox="1">
              <a:spLocks/>
            </p:cNvSpPr>
            <p:nvPr/>
          </p:nvSpPr>
          <p:spPr>
            <a:xfrm>
              <a:off x="2698236" y="4703460"/>
              <a:ext cx="3235461" cy="1028465"/>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tx1"/>
                </a:buClr>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sz="1400" dirty="0">
                  <a:solidFill>
                    <a:schemeClr val="bg1"/>
                  </a:solidFill>
                </a:rPr>
                <a:t>Click to edit text</a:t>
              </a:r>
            </a:p>
          </p:txBody>
        </p:sp>
      </p:grpSp>
      <p:grpSp>
        <p:nvGrpSpPr>
          <p:cNvPr id="40" name="Group 39">
            <a:extLst>
              <a:ext uri="{FF2B5EF4-FFF2-40B4-BE49-F238E27FC236}">
                <a16:creationId xmlns:a16="http://schemas.microsoft.com/office/drawing/2014/main" id="{4C509D95-8402-207B-7974-E8BA56635337}"/>
              </a:ext>
            </a:extLst>
          </p:cNvPr>
          <p:cNvGrpSpPr/>
          <p:nvPr userDrawn="1"/>
        </p:nvGrpSpPr>
        <p:grpSpPr>
          <a:xfrm>
            <a:off x="7775448" y="1385341"/>
            <a:ext cx="3493008" cy="1472184"/>
            <a:chOff x="7775448" y="1385341"/>
            <a:chExt cx="3493008" cy="1472184"/>
          </a:xfrm>
        </p:grpSpPr>
        <p:sp>
          <p:nvSpPr>
            <p:cNvPr id="18" name="Rectangle 17">
              <a:extLst>
                <a:ext uri="{FF2B5EF4-FFF2-40B4-BE49-F238E27FC236}">
                  <a16:creationId xmlns:a16="http://schemas.microsoft.com/office/drawing/2014/main" id="{BF15C411-6BBB-9C58-3B35-D583B87BBF98}"/>
                </a:ext>
              </a:extLst>
            </p:cNvPr>
            <p:cNvSpPr/>
            <p:nvPr/>
          </p:nvSpPr>
          <p:spPr>
            <a:xfrm>
              <a:off x="7775448" y="1385341"/>
              <a:ext cx="3493008" cy="1472184"/>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9AD141EA-9E9D-1526-44FF-5EBCE39C68AC}"/>
                </a:ext>
              </a:extLst>
            </p:cNvPr>
            <p:cNvSpPr txBox="1">
              <a:spLocks/>
            </p:cNvSpPr>
            <p:nvPr/>
          </p:nvSpPr>
          <p:spPr>
            <a:xfrm>
              <a:off x="7904611" y="1641888"/>
              <a:ext cx="3235461" cy="1028465"/>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tx1"/>
                </a:buClr>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sz="1400" dirty="0">
                  <a:solidFill>
                    <a:schemeClr val="bg1"/>
                  </a:solidFill>
                </a:rPr>
                <a:t>Click to edit text</a:t>
              </a:r>
            </a:p>
          </p:txBody>
        </p:sp>
      </p:grpSp>
      <p:grpSp>
        <p:nvGrpSpPr>
          <p:cNvPr id="43" name="Group 42">
            <a:extLst>
              <a:ext uri="{FF2B5EF4-FFF2-40B4-BE49-F238E27FC236}">
                <a16:creationId xmlns:a16="http://schemas.microsoft.com/office/drawing/2014/main" id="{B7BF2771-1223-9091-3BBC-6D24C1E47447}"/>
              </a:ext>
            </a:extLst>
          </p:cNvPr>
          <p:cNvGrpSpPr/>
          <p:nvPr userDrawn="1"/>
        </p:nvGrpSpPr>
        <p:grpSpPr>
          <a:xfrm>
            <a:off x="7775448" y="2925817"/>
            <a:ext cx="3493008" cy="1472184"/>
            <a:chOff x="7775448" y="2925817"/>
            <a:chExt cx="3493008" cy="1472184"/>
          </a:xfrm>
        </p:grpSpPr>
        <p:sp>
          <p:nvSpPr>
            <p:cNvPr id="15" name="Rectangle 14">
              <a:extLst>
                <a:ext uri="{FF2B5EF4-FFF2-40B4-BE49-F238E27FC236}">
                  <a16:creationId xmlns:a16="http://schemas.microsoft.com/office/drawing/2014/main" id="{CEF6EAD9-B26A-FE2C-231E-FF041A046CA1}"/>
                </a:ext>
              </a:extLst>
            </p:cNvPr>
            <p:cNvSpPr/>
            <p:nvPr/>
          </p:nvSpPr>
          <p:spPr>
            <a:xfrm>
              <a:off x="7775448" y="2925817"/>
              <a:ext cx="3493008" cy="1472184"/>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9">
              <a:extLst>
                <a:ext uri="{FF2B5EF4-FFF2-40B4-BE49-F238E27FC236}">
                  <a16:creationId xmlns:a16="http://schemas.microsoft.com/office/drawing/2014/main" id="{DB796DFD-9553-A90D-2371-E0EFF21ADE66}"/>
                </a:ext>
              </a:extLst>
            </p:cNvPr>
            <p:cNvSpPr txBox="1">
              <a:spLocks/>
            </p:cNvSpPr>
            <p:nvPr/>
          </p:nvSpPr>
          <p:spPr>
            <a:xfrm>
              <a:off x="7904611" y="3138950"/>
              <a:ext cx="3235461" cy="1028465"/>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tx1"/>
                </a:buClr>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sz="1400" dirty="0">
                  <a:solidFill>
                    <a:schemeClr val="bg1"/>
                  </a:solidFill>
                </a:rPr>
                <a:t>Click to edit text</a:t>
              </a:r>
            </a:p>
          </p:txBody>
        </p:sp>
      </p:grpSp>
      <p:grpSp>
        <p:nvGrpSpPr>
          <p:cNvPr id="42" name="Group 41">
            <a:extLst>
              <a:ext uri="{FF2B5EF4-FFF2-40B4-BE49-F238E27FC236}">
                <a16:creationId xmlns:a16="http://schemas.microsoft.com/office/drawing/2014/main" id="{1E3BEB25-7B7B-A6EE-1A91-3F2E739E3605}"/>
              </a:ext>
            </a:extLst>
          </p:cNvPr>
          <p:cNvGrpSpPr/>
          <p:nvPr userDrawn="1"/>
        </p:nvGrpSpPr>
        <p:grpSpPr>
          <a:xfrm>
            <a:off x="7775448" y="4466291"/>
            <a:ext cx="3493008" cy="1472184"/>
            <a:chOff x="7775448" y="4466291"/>
            <a:chExt cx="3493008" cy="1472184"/>
          </a:xfrm>
        </p:grpSpPr>
        <p:sp>
          <p:nvSpPr>
            <p:cNvPr id="12" name="Rectangle 11">
              <a:extLst>
                <a:ext uri="{FF2B5EF4-FFF2-40B4-BE49-F238E27FC236}">
                  <a16:creationId xmlns:a16="http://schemas.microsoft.com/office/drawing/2014/main" id="{22BEA3E3-7203-C920-994C-A8BEE8EE602D}"/>
                </a:ext>
              </a:extLst>
            </p:cNvPr>
            <p:cNvSpPr/>
            <p:nvPr/>
          </p:nvSpPr>
          <p:spPr>
            <a:xfrm>
              <a:off x="7775448" y="4466291"/>
              <a:ext cx="3493008" cy="1472184"/>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9">
              <a:extLst>
                <a:ext uri="{FF2B5EF4-FFF2-40B4-BE49-F238E27FC236}">
                  <a16:creationId xmlns:a16="http://schemas.microsoft.com/office/drawing/2014/main" id="{087BB7FA-ED05-315D-43ED-4C3713E1BA6D}"/>
                </a:ext>
              </a:extLst>
            </p:cNvPr>
            <p:cNvSpPr txBox="1">
              <a:spLocks/>
            </p:cNvSpPr>
            <p:nvPr/>
          </p:nvSpPr>
          <p:spPr>
            <a:xfrm>
              <a:off x="7884077" y="4705041"/>
              <a:ext cx="3235461" cy="1028465"/>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tx1"/>
                </a:buClr>
                <a:buFont typeface="Wingdings" panose="05000000000000000000"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sz="1400" dirty="0">
                  <a:solidFill>
                    <a:schemeClr val="bg1"/>
                  </a:solidFill>
                </a:rPr>
                <a:t>Click to edit text</a:t>
              </a:r>
            </a:p>
          </p:txBody>
        </p:sp>
      </p:grpSp>
      <p:sp>
        <p:nvSpPr>
          <p:cNvPr id="34" name="Picture Placeholder 30">
            <a:extLst>
              <a:ext uri="{FF2B5EF4-FFF2-40B4-BE49-F238E27FC236}">
                <a16:creationId xmlns:a16="http://schemas.microsoft.com/office/drawing/2014/main" id="{BDB5FBFC-8C47-5009-3442-4DC4527B49E0}"/>
              </a:ext>
            </a:extLst>
          </p:cNvPr>
          <p:cNvSpPr>
            <a:spLocks noGrp="1"/>
          </p:cNvSpPr>
          <p:nvPr userDrawn="1">
            <p:ph type="pic" sz="quarter" idx="16"/>
          </p:nvPr>
        </p:nvSpPr>
        <p:spPr>
          <a:xfrm>
            <a:off x="6129211" y="2917583"/>
            <a:ext cx="1646237" cy="1473200"/>
          </a:xfrm>
        </p:spPr>
        <p:txBody>
          <a:bodyPr/>
          <a:lstStyle/>
          <a:p>
            <a:endParaRPr lang="en-US" dirty="0"/>
          </a:p>
        </p:txBody>
      </p:sp>
      <p:sp>
        <p:nvSpPr>
          <p:cNvPr id="44" name="Title 1">
            <a:extLst>
              <a:ext uri="{FF2B5EF4-FFF2-40B4-BE49-F238E27FC236}">
                <a16:creationId xmlns:a16="http://schemas.microsoft.com/office/drawing/2014/main" id="{D8137653-A825-AACE-7A52-D43F69902D8E}"/>
              </a:ext>
            </a:extLst>
          </p:cNvPr>
          <p:cNvSpPr>
            <a:spLocks noGrp="1"/>
          </p:cNvSpPr>
          <p:nvPr userDrawn="1">
            <p:ph type="title" hasCustomPrompt="1"/>
          </p:nvPr>
        </p:nvSpPr>
        <p:spPr>
          <a:xfrm>
            <a:off x="545899" y="402337"/>
            <a:ext cx="11040511"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2551964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Key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F70B5D76-F432-FA43-24DE-41977E51E69D}"/>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5" name="Group 4">
            <a:extLst>
              <a:ext uri="{FF2B5EF4-FFF2-40B4-BE49-F238E27FC236}">
                <a16:creationId xmlns:a16="http://schemas.microsoft.com/office/drawing/2014/main" id="{5627EB96-6315-1653-58B4-F9BBEC7BF79B}"/>
              </a:ext>
            </a:extLst>
          </p:cNvPr>
          <p:cNvGrpSpPr/>
          <p:nvPr userDrawn="1"/>
        </p:nvGrpSpPr>
        <p:grpSpPr>
          <a:xfrm>
            <a:off x="665523" y="1234782"/>
            <a:ext cx="10853453" cy="4501050"/>
            <a:chOff x="665523" y="1234782"/>
            <a:chExt cx="10853453" cy="4501050"/>
          </a:xfrm>
        </p:grpSpPr>
        <p:grpSp>
          <p:nvGrpSpPr>
            <p:cNvPr id="6" name="Group 5">
              <a:extLst>
                <a:ext uri="{FF2B5EF4-FFF2-40B4-BE49-F238E27FC236}">
                  <a16:creationId xmlns:a16="http://schemas.microsoft.com/office/drawing/2014/main" id="{439089F1-22A5-A33C-3115-BBB99F950CEC}"/>
                </a:ext>
              </a:extLst>
            </p:cNvPr>
            <p:cNvGrpSpPr/>
            <p:nvPr/>
          </p:nvGrpSpPr>
          <p:grpSpPr>
            <a:xfrm>
              <a:off x="674344" y="1234782"/>
              <a:ext cx="2604342" cy="2194218"/>
              <a:chOff x="674344" y="1234782"/>
              <a:chExt cx="2604342" cy="2194218"/>
            </a:xfrm>
          </p:grpSpPr>
          <p:sp>
            <p:nvSpPr>
              <p:cNvPr id="28" name="Rectangle 27">
                <a:extLst>
                  <a:ext uri="{FF2B5EF4-FFF2-40B4-BE49-F238E27FC236}">
                    <a16:creationId xmlns:a16="http://schemas.microsoft.com/office/drawing/2014/main" id="{A2543BD3-7CBD-865F-5C0F-91D134566881}"/>
                  </a:ext>
                </a:extLst>
              </p:cNvPr>
              <p:cNvSpPr/>
              <p:nvPr/>
            </p:nvSpPr>
            <p:spPr>
              <a:xfrm>
                <a:off x="674344"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9">
                <a:extLst>
                  <a:ext uri="{FF2B5EF4-FFF2-40B4-BE49-F238E27FC236}">
                    <a16:creationId xmlns:a16="http://schemas.microsoft.com/office/drawing/2014/main" id="{61896A61-6C90-D7AB-979E-76916B17C308}"/>
                  </a:ext>
                </a:extLst>
              </p:cNvPr>
              <p:cNvSpPr txBox="1">
                <a:spLocks/>
              </p:cNvSpPr>
              <p:nvPr/>
            </p:nvSpPr>
            <p:spPr>
              <a:xfrm>
                <a:off x="969628" y="1527537"/>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7" name="Group 6">
              <a:extLst>
                <a:ext uri="{FF2B5EF4-FFF2-40B4-BE49-F238E27FC236}">
                  <a16:creationId xmlns:a16="http://schemas.microsoft.com/office/drawing/2014/main" id="{1896E86C-FE7B-105B-CE80-80C9ABB7C438}"/>
                </a:ext>
              </a:extLst>
            </p:cNvPr>
            <p:cNvGrpSpPr/>
            <p:nvPr/>
          </p:nvGrpSpPr>
          <p:grpSpPr>
            <a:xfrm>
              <a:off x="3421063" y="1234782"/>
              <a:ext cx="2604342" cy="2194218"/>
              <a:chOff x="3421063" y="1234782"/>
              <a:chExt cx="2604342" cy="2194218"/>
            </a:xfrm>
          </p:grpSpPr>
          <p:sp>
            <p:nvSpPr>
              <p:cNvPr id="26" name="Rectangle 25">
                <a:extLst>
                  <a:ext uri="{FF2B5EF4-FFF2-40B4-BE49-F238E27FC236}">
                    <a16:creationId xmlns:a16="http://schemas.microsoft.com/office/drawing/2014/main" id="{5448F5E7-E94C-BBC0-4C42-4C7DD976905A}"/>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9">
                <a:extLst>
                  <a:ext uri="{FF2B5EF4-FFF2-40B4-BE49-F238E27FC236}">
                    <a16:creationId xmlns:a16="http://schemas.microsoft.com/office/drawing/2014/main" id="{A8C710BE-175E-1F7C-C227-696B96F0EBAF}"/>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8" name="Group 7">
              <a:extLst>
                <a:ext uri="{FF2B5EF4-FFF2-40B4-BE49-F238E27FC236}">
                  <a16:creationId xmlns:a16="http://schemas.microsoft.com/office/drawing/2014/main" id="{D0E7A11A-8A32-8A99-8F83-37847BD01794}"/>
                </a:ext>
              </a:extLst>
            </p:cNvPr>
            <p:cNvGrpSpPr/>
            <p:nvPr/>
          </p:nvGrpSpPr>
          <p:grpSpPr>
            <a:xfrm>
              <a:off x="6171766" y="1234782"/>
              <a:ext cx="2604342" cy="2194218"/>
              <a:chOff x="6171766" y="1234782"/>
              <a:chExt cx="2604342" cy="2194218"/>
            </a:xfrm>
          </p:grpSpPr>
          <p:sp>
            <p:nvSpPr>
              <p:cNvPr id="24" name="Rectangle 23">
                <a:extLst>
                  <a:ext uri="{FF2B5EF4-FFF2-40B4-BE49-F238E27FC236}">
                    <a16:creationId xmlns:a16="http://schemas.microsoft.com/office/drawing/2014/main" id="{662A05C3-9363-BA53-E027-C918B105C933}"/>
                  </a:ext>
                </a:extLst>
              </p:cNvPr>
              <p:cNvSpPr/>
              <p:nvPr/>
            </p:nvSpPr>
            <p:spPr>
              <a:xfrm>
                <a:off x="6171766"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9">
                <a:extLst>
                  <a:ext uri="{FF2B5EF4-FFF2-40B4-BE49-F238E27FC236}">
                    <a16:creationId xmlns:a16="http://schemas.microsoft.com/office/drawing/2014/main" id="{30A4CCFF-52D1-708B-810E-A274D8E1B925}"/>
                  </a:ext>
                </a:extLst>
              </p:cNvPr>
              <p:cNvSpPr txBox="1">
                <a:spLocks/>
              </p:cNvSpPr>
              <p:nvPr/>
            </p:nvSpPr>
            <p:spPr>
              <a:xfrm>
                <a:off x="6425987" y="1527535"/>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9" name="Group 8">
              <a:extLst>
                <a:ext uri="{FF2B5EF4-FFF2-40B4-BE49-F238E27FC236}">
                  <a16:creationId xmlns:a16="http://schemas.microsoft.com/office/drawing/2014/main" id="{822F952E-2066-0C2B-875F-867A2D215F0B}"/>
                </a:ext>
              </a:extLst>
            </p:cNvPr>
            <p:cNvGrpSpPr/>
            <p:nvPr/>
          </p:nvGrpSpPr>
          <p:grpSpPr>
            <a:xfrm>
              <a:off x="8914634" y="1234782"/>
              <a:ext cx="2604342" cy="2194218"/>
              <a:chOff x="8914634" y="1234782"/>
              <a:chExt cx="2604342" cy="2194218"/>
            </a:xfrm>
          </p:grpSpPr>
          <p:sp>
            <p:nvSpPr>
              <p:cNvPr id="22" name="Rectangle 21">
                <a:extLst>
                  <a:ext uri="{FF2B5EF4-FFF2-40B4-BE49-F238E27FC236}">
                    <a16:creationId xmlns:a16="http://schemas.microsoft.com/office/drawing/2014/main" id="{BCFB9DA4-65A1-5556-8FB2-6836438AF36C}"/>
                  </a:ext>
                </a:extLst>
              </p:cNvPr>
              <p:cNvSpPr/>
              <p:nvPr/>
            </p:nvSpPr>
            <p:spPr>
              <a:xfrm>
                <a:off x="8914634"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9">
                <a:extLst>
                  <a:ext uri="{FF2B5EF4-FFF2-40B4-BE49-F238E27FC236}">
                    <a16:creationId xmlns:a16="http://schemas.microsoft.com/office/drawing/2014/main" id="{1987B95F-37F1-4704-0BFE-6E716D10E7FE}"/>
                  </a:ext>
                </a:extLst>
              </p:cNvPr>
              <p:cNvSpPr txBox="1">
                <a:spLocks/>
              </p:cNvSpPr>
              <p:nvPr/>
            </p:nvSpPr>
            <p:spPr>
              <a:xfrm>
                <a:off x="9142123" y="1527535"/>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10" name="Group 9">
              <a:extLst>
                <a:ext uri="{FF2B5EF4-FFF2-40B4-BE49-F238E27FC236}">
                  <a16:creationId xmlns:a16="http://schemas.microsoft.com/office/drawing/2014/main" id="{1F3E9C3A-F573-5F64-9838-949C6B2BB21B}"/>
                </a:ext>
              </a:extLst>
            </p:cNvPr>
            <p:cNvGrpSpPr/>
            <p:nvPr/>
          </p:nvGrpSpPr>
          <p:grpSpPr>
            <a:xfrm>
              <a:off x="665523" y="3541614"/>
              <a:ext cx="2604342" cy="2194218"/>
              <a:chOff x="665523" y="3541614"/>
              <a:chExt cx="2604342" cy="2194218"/>
            </a:xfrm>
          </p:grpSpPr>
          <p:sp>
            <p:nvSpPr>
              <p:cNvPr id="20" name="Rectangle 19">
                <a:extLst>
                  <a:ext uri="{FF2B5EF4-FFF2-40B4-BE49-F238E27FC236}">
                    <a16:creationId xmlns:a16="http://schemas.microsoft.com/office/drawing/2014/main" id="{6035BF0A-66CC-1446-2368-F6F61D9388E8}"/>
                  </a:ext>
                </a:extLst>
              </p:cNvPr>
              <p:cNvSpPr/>
              <p:nvPr/>
            </p:nvSpPr>
            <p:spPr>
              <a:xfrm>
                <a:off x="665523"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19">
                <a:extLst>
                  <a:ext uri="{FF2B5EF4-FFF2-40B4-BE49-F238E27FC236}">
                    <a16:creationId xmlns:a16="http://schemas.microsoft.com/office/drawing/2014/main" id="{E80B2F55-96C5-C1E0-3CE3-0C02CF1418A0}"/>
                  </a:ext>
                </a:extLst>
              </p:cNvPr>
              <p:cNvSpPr txBox="1">
                <a:spLocks/>
              </p:cNvSpPr>
              <p:nvPr/>
            </p:nvSpPr>
            <p:spPr>
              <a:xfrm>
                <a:off x="968790" y="3799461"/>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11" name="Group 10">
              <a:extLst>
                <a:ext uri="{FF2B5EF4-FFF2-40B4-BE49-F238E27FC236}">
                  <a16:creationId xmlns:a16="http://schemas.microsoft.com/office/drawing/2014/main" id="{2F7A8ED0-3D3B-D7E4-FEF3-7A76F4E763F4}"/>
                </a:ext>
              </a:extLst>
            </p:cNvPr>
            <p:cNvGrpSpPr/>
            <p:nvPr/>
          </p:nvGrpSpPr>
          <p:grpSpPr>
            <a:xfrm>
              <a:off x="3412242" y="3541614"/>
              <a:ext cx="2604342" cy="2194218"/>
              <a:chOff x="3412242" y="3541614"/>
              <a:chExt cx="2604342" cy="2194218"/>
            </a:xfrm>
          </p:grpSpPr>
          <p:sp>
            <p:nvSpPr>
              <p:cNvPr id="18" name="Rectangle 17">
                <a:extLst>
                  <a:ext uri="{FF2B5EF4-FFF2-40B4-BE49-F238E27FC236}">
                    <a16:creationId xmlns:a16="http://schemas.microsoft.com/office/drawing/2014/main" id="{D60B11C6-FB6C-00F7-709F-2652E4906A2E}"/>
                  </a:ext>
                </a:extLst>
              </p:cNvPr>
              <p:cNvSpPr/>
              <p:nvPr/>
            </p:nvSpPr>
            <p:spPr>
              <a:xfrm>
                <a:off x="3412242"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9">
                <a:extLst>
                  <a:ext uri="{FF2B5EF4-FFF2-40B4-BE49-F238E27FC236}">
                    <a16:creationId xmlns:a16="http://schemas.microsoft.com/office/drawing/2014/main" id="{0AEF4D6E-E54A-E41A-5EF5-CDE9C750632A}"/>
                  </a:ext>
                </a:extLst>
              </p:cNvPr>
              <p:cNvSpPr txBox="1">
                <a:spLocks/>
              </p:cNvSpPr>
              <p:nvPr/>
            </p:nvSpPr>
            <p:spPr>
              <a:xfrm>
                <a:off x="3709013" y="3799460"/>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12" name="Group 11">
              <a:extLst>
                <a:ext uri="{FF2B5EF4-FFF2-40B4-BE49-F238E27FC236}">
                  <a16:creationId xmlns:a16="http://schemas.microsoft.com/office/drawing/2014/main" id="{04D66984-8930-2C00-EAB1-FCA87A58FA3A}"/>
                </a:ext>
              </a:extLst>
            </p:cNvPr>
            <p:cNvGrpSpPr/>
            <p:nvPr/>
          </p:nvGrpSpPr>
          <p:grpSpPr>
            <a:xfrm>
              <a:off x="6162945" y="3541614"/>
              <a:ext cx="2604342" cy="2194218"/>
              <a:chOff x="6162945" y="3541614"/>
              <a:chExt cx="2604342" cy="2194218"/>
            </a:xfrm>
          </p:grpSpPr>
          <p:sp>
            <p:nvSpPr>
              <p:cNvPr id="16" name="Rectangle 15">
                <a:extLst>
                  <a:ext uri="{FF2B5EF4-FFF2-40B4-BE49-F238E27FC236}">
                    <a16:creationId xmlns:a16="http://schemas.microsoft.com/office/drawing/2014/main" id="{11D411C2-950F-0D9E-3F1A-AB49E02AE0EE}"/>
                  </a:ext>
                </a:extLst>
              </p:cNvPr>
              <p:cNvSpPr/>
              <p:nvPr/>
            </p:nvSpPr>
            <p:spPr>
              <a:xfrm>
                <a:off x="6162945"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9">
                <a:extLst>
                  <a:ext uri="{FF2B5EF4-FFF2-40B4-BE49-F238E27FC236}">
                    <a16:creationId xmlns:a16="http://schemas.microsoft.com/office/drawing/2014/main" id="{0D9058A9-0A7D-ADB2-7367-2993A6D9A1E6}"/>
                  </a:ext>
                </a:extLst>
              </p:cNvPr>
              <p:cNvSpPr txBox="1">
                <a:spLocks/>
              </p:cNvSpPr>
              <p:nvPr/>
            </p:nvSpPr>
            <p:spPr>
              <a:xfrm>
                <a:off x="6425149" y="3799459"/>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13" name="Group 12">
              <a:extLst>
                <a:ext uri="{FF2B5EF4-FFF2-40B4-BE49-F238E27FC236}">
                  <a16:creationId xmlns:a16="http://schemas.microsoft.com/office/drawing/2014/main" id="{9A002A32-65C0-908F-E6E7-2C16F937F089}"/>
                </a:ext>
              </a:extLst>
            </p:cNvPr>
            <p:cNvGrpSpPr/>
            <p:nvPr/>
          </p:nvGrpSpPr>
          <p:grpSpPr>
            <a:xfrm>
              <a:off x="8905813" y="3541614"/>
              <a:ext cx="2604342" cy="2194218"/>
              <a:chOff x="8905813" y="3541614"/>
              <a:chExt cx="2604342" cy="2194218"/>
            </a:xfrm>
          </p:grpSpPr>
          <p:sp>
            <p:nvSpPr>
              <p:cNvPr id="14" name="Rectangle 13">
                <a:extLst>
                  <a:ext uri="{FF2B5EF4-FFF2-40B4-BE49-F238E27FC236}">
                    <a16:creationId xmlns:a16="http://schemas.microsoft.com/office/drawing/2014/main" id="{A7DDFB7E-4ADC-6874-A194-CC28DFBE67BC}"/>
                  </a:ext>
                </a:extLst>
              </p:cNvPr>
              <p:cNvSpPr/>
              <p:nvPr/>
            </p:nvSpPr>
            <p:spPr>
              <a:xfrm>
                <a:off x="8905813"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9">
                <a:extLst>
                  <a:ext uri="{FF2B5EF4-FFF2-40B4-BE49-F238E27FC236}">
                    <a16:creationId xmlns:a16="http://schemas.microsoft.com/office/drawing/2014/main" id="{FAB54146-656A-6FBA-3E60-B79CAA051806}"/>
                  </a:ext>
                </a:extLst>
              </p:cNvPr>
              <p:cNvSpPr txBox="1">
                <a:spLocks/>
              </p:cNvSpPr>
              <p:nvPr/>
            </p:nvSpPr>
            <p:spPr>
              <a:xfrm>
                <a:off x="9141285" y="3799459"/>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sp>
        <p:nvSpPr>
          <p:cNvPr id="30" name="Title 1">
            <a:extLst>
              <a:ext uri="{FF2B5EF4-FFF2-40B4-BE49-F238E27FC236}">
                <a16:creationId xmlns:a16="http://schemas.microsoft.com/office/drawing/2014/main" id="{42922FDD-B3B6-3335-4643-B235CE9C908A}"/>
              </a:ext>
            </a:extLst>
          </p:cNvPr>
          <p:cNvSpPr txBox="1">
            <a:spLocks/>
          </p:cNvSpPr>
          <p:nvPr userDrawn="1"/>
        </p:nvSpPr>
        <p:spPr>
          <a:xfrm>
            <a:off x="642689" y="309472"/>
            <a:ext cx="11040511" cy="680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ova" panose="020B0504020202020204" pitchFamily="34" charset="0"/>
                <a:ea typeface="+mj-ea"/>
                <a:cs typeface="+mj-cs"/>
              </a:defRPr>
            </a:lvl1pPr>
          </a:lstStyle>
          <a:p>
            <a:r>
              <a:rPr lang="en-US" dirty="0"/>
              <a:t>Click to edit page title</a:t>
            </a:r>
          </a:p>
        </p:txBody>
      </p:sp>
    </p:spTree>
    <p:extLst>
      <p:ext uri="{BB962C8B-B14F-4D97-AF65-F5344CB8AC3E}">
        <p14:creationId xmlns:p14="http://schemas.microsoft.com/office/powerpoint/2010/main" val="911400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ine Grid side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F70B5D76-F432-FA43-24DE-41977E51E69D}"/>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60" name="Group 59">
            <a:extLst>
              <a:ext uri="{FF2B5EF4-FFF2-40B4-BE49-F238E27FC236}">
                <a16:creationId xmlns:a16="http://schemas.microsoft.com/office/drawing/2014/main" id="{96DFA528-7B85-33EC-4A53-A74A3FF51258}"/>
              </a:ext>
            </a:extLst>
          </p:cNvPr>
          <p:cNvGrpSpPr/>
          <p:nvPr userDrawn="1"/>
        </p:nvGrpSpPr>
        <p:grpSpPr>
          <a:xfrm>
            <a:off x="4029664" y="136525"/>
            <a:ext cx="7543648" cy="6041461"/>
            <a:chOff x="4029664" y="136525"/>
            <a:chExt cx="7543648" cy="6041461"/>
          </a:xfrm>
        </p:grpSpPr>
        <p:grpSp>
          <p:nvGrpSpPr>
            <p:cNvPr id="7" name="Group 6">
              <a:extLst>
                <a:ext uri="{FF2B5EF4-FFF2-40B4-BE49-F238E27FC236}">
                  <a16:creationId xmlns:a16="http://schemas.microsoft.com/office/drawing/2014/main" id="{1896E86C-FE7B-105B-CE80-80C9ABB7C438}"/>
                </a:ext>
              </a:extLst>
            </p:cNvPr>
            <p:cNvGrpSpPr/>
            <p:nvPr/>
          </p:nvGrpSpPr>
          <p:grpSpPr>
            <a:xfrm>
              <a:off x="4029664" y="136525"/>
              <a:ext cx="2286000" cy="1920240"/>
              <a:chOff x="3421063" y="1234782"/>
              <a:chExt cx="2604342" cy="2194218"/>
            </a:xfrm>
          </p:grpSpPr>
          <p:sp>
            <p:nvSpPr>
              <p:cNvPr id="26" name="Rectangle 25">
                <a:extLst>
                  <a:ext uri="{FF2B5EF4-FFF2-40B4-BE49-F238E27FC236}">
                    <a16:creationId xmlns:a16="http://schemas.microsoft.com/office/drawing/2014/main" id="{5448F5E7-E94C-BBC0-4C42-4C7DD976905A}"/>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9">
                <a:extLst>
                  <a:ext uri="{FF2B5EF4-FFF2-40B4-BE49-F238E27FC236}">
                    <a16:creationId xmlns:a16="http://schemas.microsoft.com/office/drawing/2014/main" id="{A8C710BE-175E-1F7C-C227-696B96F0EBAF}"/>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36" name="Group 35">
              <a:extLst>
                <a:ext uri="{FF2B5EF4-FFF2-40B4-BE49-F238E27FC236}">
                  <a16:creationId xmlns:a16="http://schemas.microsoft.com/office/drawing/2014/main" id="{4B96971F-2C3C-D7CE-11B5-D55F59DC53EF}"/>
                </a:ext>
              </a:extLst>
            </p:cNvPr>
            <p:cNvGrpSpPr/>
            <p:nvPr userDrawn="1"/>
          </p:nvGrpSpPr>
          <p:grpSpPr>
            <a:xfrm>
              <a:off x="4029664" y="2197135"/>
              <a:ext cx="2285999" cy="1920240"/>
              <a:chOff x="3421063" y="1234782"/>
              <a:chExt cx="2604342" cy="2194218"/>
            </a:xfrm>
          </p:grpSpPr>
          <p:sp>
            <p:nvSpPr>
              <p:cNvPr id="37" name="Rectangle 36">
                <a:extLst>
                  <a:ext uri="{FF2B5EF4-FFF2-40B4-BE49-F238E27FC236}">
                    <a16:creationId xmlns:a16="http://schemas.microsoft.com/office/drawing/2014/main" id="{C4D7FB6C-7EF6-DC93-44FA-A8F0BBFD8C32}"/>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9">
                <a:extLst>
                  <a:ext uri="{FF2B5EF4-FFF2-40B4-BE49-F238E27FC236}">
                    <a16:creationId xmlns:a16="http://schemas.microsoft.com/office/drawing/2014/main" id="{05BF29C9-03A1-B473-4188-299818C627E5}"/>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39" name="Group 38">
              <a:extLst>
                <a:ext uri="{FF2B5EF4-FFF2-40B4-BE49-F238E27FC236}">
                  <a16:creationId xmlns:a16="http://schemas.microsoft.com/office/drawing/2014/main" id="{3AFB3DF9-2D7D-838C-F4AA-524BB19397E0}"/>
                </a:ext>
              </a:extLst>
            </p:cNvPr>
            <p:cNvGrpSpPr/>
            <p:nvPr userDrawn="1"/>
          </p:nvGrpSpPr>
          <p:grpSpPr>
            <a:xfrm>
              <a:off x="4042934" y="4257746"/>
              <a:ext cx="2285998" cy="1920240"/>
              <a:chOff x="3421063" y="1234782"/>
              <a:chExt cx="2604342" cy="2194218"/>
            </a:xfrm>
          </p:grpSpPr>
          <p:sp>
            <p:nvSpPr>
              <p:cNvPr id="40" name="Rectangle 39">
                <a:extLst>
                  <a:ext uri="{FF2B5EF4-FFF2-40B4-BE49-F238E27FC236}">
                    <a16:creationId xmlns:a16="http://schemas.microsoft.com/office/drawing/2014/main" id="{2D0FB263-E82E-9F58-E996-8BA4C6E70BF3}"/>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9">
                <a:extLst>
                  <a:ext uri="{FF2B5EF4-FFF2-40B4-BE49-F238E27FC236}">
                    <a16:creationId xmlns:a16="http://schemas.microsoft.com/office/drawing/2014/main" id="{734EEF54-1335-E32C-34E3-F325BA293B8E}"/>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42" name="Group 41">
              <a:extLst>
                <a:ext uri="{FF2B5EF4-FFF2-40B4-BE49-F238E27FC236}">
                  <a16:creationId xmlns:a16="http://schemas.microsoft.com/office/drawing/2014/main" id="{7765AADC-E44D-E7C7-5D4C-39187EFCBF3F}"/>
                </a:ext>
              </a:extLst>
            </p:cNvPr>
            <p:cNvGrpSpPr/>
            <p:nvPr userDrawn="1"/>
          </p:nvGrpSpPr>
          <p:grpSpPr>
            <a:xfrm>
              <a:off x="6651854" y="136525"/>
              <a:ext cx="2286000" cy="1920240"/>
              <a:chOff x="3421063" y="1234782"/>
              <a:chExt cx="2604342" cy="2194218"/>
            </a:xfrm>
          </p:grpSpPr>
          <p:sp>
            <p:nvSpPr>
              <p:cNvPr id="43" name="Rectangle 42">
                <a:extLst>
                  <a:ext uri="{FF2B5EF4-FFF2-40B4-BE49-F238E27FC236}">
                    <a16:creationId xmlns:a16="http://schemas.microsoft.com/office/drawing/2014/main" id="{F8D740B0-CC0B-F7DB-2D0E-F26A2B50965B}"/>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9">
                <a:extLst>
                  <a:ext uri="{FF2B5EF4-FFF2-40B4-BE49-F238E27FC236}">
                    <a16:creationId xmlns:a16="http://schemas.microsoft.com/office/drawing/2014/main" id="{A79E93F5-7B2A-42F6-A71F-C100976C56A8}"/>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45" name="Group 44">
              <a:extLst>
                <a:ext uri="{FF2B5EF4-FFF2-40B4-BE49-F238E27FC236}">
                  <a16:creationId xmlns:a16="http://schemas.microsoft.com/office/drawing/2014/main" id="{C496E163-6D76-4CB2-F5F6-EEEC7D1A0F5E}"/>
                </a:ext>
              </a:extLst>
            </p:cNvPr>
            <p:cNvGrpSpPr/>
            <p:nvPr userDrawn="1"/>
          </p:nvGrpSpPr>
          <p:grpSpPr>
            <a:xfrm>
              <a:off x="6651854" y="2197135"/>
              <a:ext cx="2285999" cy="1920240"/>
              <a:chOff x="3421063" y="1234782"/>
              <a:chExt cx="2604342" cy="2194218"/>
            </a:xfrm>
          </p:grpSpPr>
          <p:sp>
            <p:nvSpPr>
              <p:cNvPr id="46" name="Rectangle 45">
                <a:extLst>
                  <a:ext uri="{FF2B5EF4-FFF2-40B4-BE49-F238E27FC236}">
                    <a16:creationId xmlns:a16="http://schemas.microsoft.com/office/drawing/2014/main" id="{58A8998A-7CDB-E10D-D3CA-7712425F924B}"/>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19">
                <a:extLst>
                  <a:ext uri="{FF2B5EF4-FFF2-40B4-BE49-F238E27FC236}">
                    <a16:creationId xmlns:a16="http://schemas.microsoft.com/office/drawing/2014/main" id="{CAC296E5-4E80-B944-8157-28A4EE07EDB1}"/>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48" name="Group 47">
              <a:extLst>
                <a:ext uri="{FF2B5EF4-FFF2-40B4-BE49-F238E27FC236}">
                  <a16:creationId xmlns:a16="http://schemas.microsoft.com/office/drawing/2014/main" id="{156B5666-E9EE-D93B-E645-126B0EFBA344}"/>
                </a:ext>
              </a:extLst>
            </p:cNvPr>
            <p:cNvGrpSpPr/>
            <p:nvPr userDrawn="1"/>
          </p:nvGrpSpPr>
          <p:grpSpPr>
            <a:xfrm>
              <a:off x="6665124" y="4257746"/>
              <a:ext cx="2285998" cy="1920240"/>
              <a:chOff x="3421063" y="1234782"/>
              <a:chExt cx="2604342" cy="2194218"/>
            </a:xfrm>
          </p:grpSpPr>
          <p:sp>
            <p:nvSpPr>
              <p:cNvPr id="49" name="Rectangle 48">
                <a:extLst>
                  <a:ext uri="{FF2B5EF4-FFF2-40B4-BE49-F238E27FC236}">
                    <a16:creationId xmlns:a16="http://schemas.microsoft.com/office/drawing/2014/main" id="{EFC14268-B119-3370-A177-E88628373B17}"/>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9">
                <a:extLst>
                  <a:ext uri="{FF2B5EF4-FFF2-40B4-BE49-F238E27FC236}">
                    <a16:creationId xmlns:a16="http://schemas.microsoft.com/office/drawing/2014/main" id="{5EC7BDC5-4572-644B-58C9-77AEABCC9007}"/>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51" name="Group 50">
              <a:extLst>
                <a:ext uri="{FF2B5EF4-FFF2-40B4-BE49-F238E27FC236}">
                  <a16:creationId xmlns:a16="http://schemas.microsoft.com/office/drawing/2014/main" id="{45F91989-FED2-8AF8-1657-3EDBC8EA6622}"/>
                </a:ext>
              </a:extLst>
            </p:cNvPr>
            <p:cNvGrpSpPr/>
            <p:nvPr userDrawn="1"/>
          </p:nvGrpSpPr>
          <p:grpSpPr>
            <a:xfrm>
              <a:off x="9274044" y="136525"/>
              <a:ext cx="2286000" cy="1920240"/>
              <a:chOff x="3421063" y="1234782"/>
              <a:chExt cx="2604342" cy="2194218"/>
            </a:xfrm>
          </p:grpSpPr>
          <p:sp>
            <p:nvSpPr>
              <p:cNvPr id="52" name="Rectangle 51">
                <a:extLst>
                  <a:ext uri="{FF2B5EF4-FFF2-40B4-BE49-F238E27FC236}">
                    <a16:creationId xmlns:a16="http://schemas.microsoft.com/office/drawing/2014/main" id="{68059CEE-2F55-CCDA-4AB5-DCF4B4E09B94}"/>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9">
                <a:extLst>
                  <a:ext uri="{FF2B5EF4-FFF2-40B4-BE49-F238E27FC236}">
                    <a16:creationId xmlns:a16="http://schemas.microsoft.com/office/drawing/2014/main" id="{B2C01F2B-23A1-F9DA-4C40-0B5B9F6BE339}"/>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54" name="Group 53">
              <a:extLst>
                <a:ext uri="{FF2B5EF4-FFF2-40B4-BE49-F238E27FC236}">
                  <a16:creationId xmlns:a16="http://schemas.microsoft.com/office/drawing/2014/main" id="{A8B36D7A-C67E-B790-9377-CFE4AD0EB1FC}"/>
                </a:ext>
              </a:extLst>
            </p:cNvPr>
            <p:cNvGrpSpPr/>
            <p:nvPr userDrawn="1"/>
          </p:nvGrpSpPr>
          <p:grpSpPr>
            <a:xfrm>
              <a:off x="9274044" y="2197135"/>
              <a:ext cx="2285999" cy="1920240"/>
              <a:chOff x="3421063" y="1234782"/>
              <a:chExt cx="2604342" cy="2194218"/>
            </a:xfrm>
          </p:grpSpPr>
          <p:sp>
            <p:nvSpPr>
              <p:cNvPr id="55" name="Rectangle 54">
                <a:extLst>
                  <a:ext uri="{FF2B5EF4-FFF2-40B4-BE49-F238E27FC236}">
                    <a16:creationId xmlns:a16="http://schemas.microsoft.com/office/drawing/2014/main" id="{8E37DD50-CAE6-A7C6-1808-4D7FB1C54BAD}"/>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19">
                <a:extLst>
                  <a:ext uri="{FF2B5EF4-FFF2-40B4-BE49-F238E27FC236}">
                    <a16:creationId xmlns:a16="http://schemas.microsoft.com/office/drawing/2014/main" id="{29F7EF25-027D-ED0B-7343-BA09C50FE987}"/>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nvGrpSpPr>
            <p:cNvPr id="57" name="Group 56">
              <a:extLst>
                <a:ext uri="{FF2B5EF4-FFF2-40B4-BE49-F238E27FC236}">
                  <a16:creationId xmlns:a16="http://schemas.microsoft.com/office/drawing/2014/main" id="{CE28C44B-9061-3861-2341-4735F999D4E8}"/>
                </a:ext>
              </a:extLst>
            </p:cNvPr>
            <p:cNvGrpSpPr/>
            <p:nvPr userDrawn="1"/>
          </p:nvGrpSpPr>
          <p:grpSpPr>
            <a:xfrm>
              <a:off x="9287314" y="4257746"/>
              <a:ext cx="2285998" cy="1920240"/>
              <a:chOff x="3421063" y="1234782"/>
              <a:chExt cx="2604342" cy="2194218"/>
            </a:xfrm>
          </p:grpSpPr>
          <p:sp>
            <p:nvSpPr>
              <p:cNvPr id="58" name="Rectangle 57">
                <a:extLst>
                  <a:ext uri="{FF2B5EF4-FFF2-40B4-BE49-F238E27FC236}">
                    <a16:creationId xmlns:a16="http://schemas.microsoft.com/office/drawing/2014/main" id="{C61FA0F9-467C-3ECD-EC5D-A0745200B36A}"/>
                  </a:ext>
                </a:extLst>
              </p:cNvPr>
              <p:cNvSpPr/>
              <p:nvPr/>
            </p:nvSpPr>
            <p:spPr>
              <a:xfrm>
                <a:off x="3421063"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19">
                <a:extLst>
                  <a:ext uri="{FF2B5EF4-FFF2-40B4-BE49-F238E27FC236}">
                    <a16:creationId xmlns:a16="http://schemas.microsoft.com/office/drawing/2014/main" id="{26EE479B-72AF-F494-7086-D592DA7031C5}"/>
                  </a:ext>
                </a:extLst>
              </p:cNvPr>
              <p:cNvSpPr txBox="1">
                <a:spLocks/>
              </p:cNvSpPr>
              <p:nvPr/>
            </p:nvSpPr>
            <p:spPr>
              <a:xfrm>
                <a:off x="3709851" y="1527536"/>
                <a:ext cx="2057001" cy="1656661"/>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bg1"/>
                  </a:buClr>
                  <a:buFont typeface="Wingdings" panose="05000000000000000000" pitchFamily="2" charset="2"/>
                  <a:buChar char="§"/>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bg1"/>
                  </a:buClr>
                  <a:buFont typeface="Wingdings" panose="05000000000000000000" pitchFamily="2" charset="2"/>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Click to edit text</a:t>
                </a:r>
              </a:p>
            </p:txBody>
          </p:sp>
        </p:grpSp>
      </p:grpSp>
      <p:sp>
        <p:nvSpPr>
          <p:cNvPr id="62" name="Text Placeholder 61">
            <a:extLst>
              <a:ext uri="{FF2B5EF4-FFF2-40B4-BE49-F238E27FC236}">
                <a16:creationId xmlns:a16="http://schemas.microsoft.com/office/drawing/2014/main" id="{09337E93-B61E-E018-DD8C-8AEEB8D18191}"/>
              </a:ext>
            </a:extLst>
          </p:cNvPr>
          <p:cNvSpPr>
            <a:spLocks noGrp="1"/>
          </p:cNvSpPr>
          <p:nvPr>
            <p:ph type="body" sz="quarter" idx="13" hasCustomPrompt="1"/>
          </p:nvPr>
        </p:nvSpPr>
        <p:spPr>
          <a:xfrm>
            <a:off x="433388" y="300038"/>
            <a:ext cx="3382962" cy="5664200"/>
          </a:xfrm>
        </p:spPr>
        <p:txBody>
          <a:bodyPr anchor="ctr" anchorCtr="1"/>
          <a:lstStyle>
            <a:lvl1pPr marL="0" indent="0">
              <a:buNone/>
              <a:defRPr/>
            </a:lvl1pPr>
          </a:lstStyle>
          <a:p>
            <a:pPr lvl="0"/>
            <a:r>
              <a:rPr lang="en-US" dirty="0"/>
              <a:t>Click to edit title</a:t>
            </a:r>
          </a:p>
        </p:txBody>
      </p:sp>
    </p:spTree>
    <p:extLst>
      <p:ext uri="{BB962C8B-B14F-4D97-AF65-F5344CB8AC3E}">
        <p14:creationId xmlns:p14="http://schemas.microsoft.com/office/powerpoint/2010/main" val="2494836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eneral Content Bod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DD70A511-1CA5-5C79-B7F3-B643CCB1B3B6}"/>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8" name="Title 1">
            <a:extLst>
              <a:ext uri="{FF2B5EF4-FFF2-40B4-BE49-F238E27FC236}">
                <a16:creationId xmlns:a16="http://schemas.microsoft.com/office/drawing/2014/main" id="{42ADBC25-1E86-29D8-0A68-8ACEC7736BA1}"/>
              </a:ext>
            </a:extLst>
          </p:cNvPr>
          <p:cNvSpPr>
            <a:spLocks noGrp="1"/>
          </p:cNvSpPr>
          <p:nvPr>
            <p:ph type="title" hasCustomPrompt="1"/>
          </p:nvPr>
        </p:nvSpPr>
        <p:spPr>
          <a:xfrm>
            <a:off x="574745" y="378687"/>
            <a:ext cx="11040511" cy="680506"/>
          </a:xfrm>
        </p:spPr>
        <p:txBody>
          <a:bodyPr/>
          <a:lstStyle>
            <a:lvl1pPr>
              <a:defRPr/>
            </a:lvl1pPr>
          </a:lstStyle>
          <a:p>
            <a:r>
              <a:rPr lang="en-US" dirty="0"/>
              <a:t>Click to edit page title</a:t>
            </a:r>
          </a:p>
        </p:txBody>
      </p:sp>
      <p:sp>
        <p:nvSpPr>
          <p:cNvPr id="4" name="Content Placeholder 7">
            <a:extLst>
              <a:ext uri="{FF2B5EF4-FFF2-40B4-BE49-F238E27FC236}">
                <a16:creationId xmlns:a16="http://schemas.microsoft.com/office/drawing/2014/main" id="{4197321F-F5D6-354C-9B91-72C6EF0884E7}"/>
              </a:ext>
            </a:extLst>
          </p:cNvPr>
          <p:cNvSpPr>
            <a:spLocks noGrp="1"/>
          </p:cNvSpPr>
          <p:nvPr>
            <p:ph sz="quarter" idx="16"/>
          </p:nvPr>
        </p:nvSpPr>
        <p:spPr>
          <a:xfrm>
            <a:off x="574745" y="1485591"/>
            <a:ext cx="11040511" cy="4589553"/>
          </a:xfrm>
          <a:prstGeom prst="rect">
            <a:avLst/>
          </a:prstGeom>
        </p:spPr>
        <p:txBody>
          <a:bodyPr/>
          <a:lstStyle>
            <a:lvl1pPr marL="457200" indent="-457200">
              <a:buClr>
                <a:srgbClr val="4C2C69"/>
              </a:buClr>
              <a:buFont typeface="+mj-lt"/>
              <a:buAutoNum type="arabicPeriod"/>
              <a:defRPr sz="2000">
                <a:latin typeface="Arial Nova Light" panose="020B0304020202020204" pitchFamily="34" charset="0"/>
              </a:defRPr>
            </a:lvl1pPr>
            <a:lvl2pPr marL="800100" indent="-342900">
              <a:buClr>
                <a:srgbClr val="4C2C69"/>
              </a:buClr>
              <a:buFont typeface="+mj-lt"/>
              <a:buAutoNum type="alphaLcParenR"/>
              <a:defRPr sz="1800">
                <a:latin typeface="Arial Nova Light" panose="020B0304020202020204" pitchFamily="34" charset="0"/>
              </a:defRPr>
            </a:lvl2pPr>
            <a:lvl3pPr marL="1257300" indent="-342900">
              <a:buClr>
                <a:srgbClr val="4C2C69"/>
              </a:buClr>
              <a:buFont typeface="+mj-lt"/>
              <a:buAutoNum type="romanLcPeriod"/>
              <a:defRPr sz="1400">
                <a:latin typeface="Arial Nova Light" panose="020B0304020202020204" pitchFamily="34" charset="0"/>
              </a:defRPr>
            </a:lvl3pPr>
            <a:lvl4pPr marL="1714500" indent="-342900">
              <a:buClr>
                <a:srgbClr val="4C2C69"/>
              </a:buClr>
              <a:buFont typeface="+mj-lt"/>
              <a:buAutoNum type="alphaLcPeriod"/>
              <a:defRPr sz="1400">
                <a:latin typeface="Arial Nova Light" panose="020B0304020202020204" pitchFamily="34" charset="0"/>
              </a:defRPr>
            </a:lvl4pPr>
            <a:lvl5pPr marL="2171700" indent="-342900">
              <a:buClr>
                <a:srgbClr val="4C2C69"/>
              </a:buClr>
              <a:buFont typeface="+mj-lt"/>
              <a:buAutoNum type="romanLcPeriod"/>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4850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Blu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52FE89-6A8C-F153-85EF-1D1B4E26D811}"/>
              </a:ext>
            </a:extLst>
          </p:cNvPr>
          <p:cNvSpPr/>
          <p:nvPr userDrawn="1"/>
        </p:nvSpPr>
        <p:spPr>
          <a:xfrm>
            <a:off x="1" y="0"/>
            <a:ext cx="12192000" cy="6858000"/>
          </a:xfrm>
          <a:prstGeom prst="rect">
            <a:avLst/>
          </a:prstGeom>
          <a:solidFill>
            <a:srgbClr val="00A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18299367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eneral Content Sid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59D7-B926-13A6-B53A-3C9135189821}"/>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2">
            <a:extLst>
              <a:ext uri="{FF2B5EF4-FFF2-40B4-BE49-F238E27FC236}">
                <a16:creationId xmlns:a16="http://schemas.microsoft.com/office/drawing/2014/main" id="{153366F2-F9BC-D1AA-6F38-CE3D5E25882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2" name="Title 1">
            <a:extLst>
              <a:ext uri="{FF2B5EF4-FFF2-40B4-BE49-F238E27FC236}">
                <a16:creationId xmlns:a16="http://schemas.microsoft.com/office/drawing/2014/main" id="{77AC9872-3351-8D08-01CA-B109894B682F}"/>
              </a:ext>
            </a:extLst>
          </p:cNvPr>
          <p:cNvSpPr txBox="1">
            <a:spLocks/>
          </p:cNvSpPr>
          <p:nvPr userDrawn="1"/>
        </p:nvSpPr>
        <p:spPr>
          <a:xfrm>
            <a:off x="576745" y="378686"/>
            <a:ext cx="3256817" cy="5480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ova" panose="020B0504020202020204" pitchFamily="34" charset="0"/>
                <a:ea typeface="+mj-ea"/>
                <a:cs typeface="+mj-cs"/>
              </a:defRPr>
            </a:lvl1pPr>
          </a:lstStyle>
          <a:p>
            <a:endParaRPr lang="en-US" dirty="0"/>
          </a:p>
        </p:txBody>
      </p:sp>
      <p:sp>
        <p:nvSpPr>
          <p:cNvPr id="13" name="Content Placeholder 7">
            <a:extLst>
              <a:ext uri="{FF2B5EF4-FFF2-40B4-BE49-F238E27FC236}">
                <a16:creationId xmlns:a16="http://schemas.microsoft.com/office/drawing/2014/main" id="{2C2B0B45-E6A5-E0FF-3FEB-0C27ECABE475}"/>
              </a:ext>
            </a:extLst>
          </p:cNvPr>
          <p:cNvSpPr>
            <a:spLocks noGrp="1"/>
          </p:cNvSpPr>
          <p:nvPr>
            <p:ph sz="quarter" idx="16"/>
          </p:nvPr>
        </p:nvSpPr>
        <p:spPr>
          <a:xfrm>
            <a:off x="3983900" y="378686"/>
            <a:ext cx="7631355" cy="5545496"/>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6E54AA15-C165-70C3-6711-CE6310308C93}"/>
              </a:ext>
            </a:extLst>
          </p:cNvPr>
          <p:cNvSpPr>
            <a:spLocks noGrp="1"/>
          </p:cNvSpPr>
          <p:nvPr>
            <p:ph type="body" sz="quarter" idx="17" hasCustomPrompt="1"/>
          </p:nvPr>
        </p:nvSpPr>
        <p:spPr>
          <a:xfrm>
            <a:off x="385763" y="379413"/>
            <a:ext cx="3448050" cy="5545137"/>
          </a:xfrm>
        </p:spPr>
        <p:txBody>
          <a:bodyPr anchor="ctr" anchorCtr="1">
            <a:normAutofit/>
          </a:bodyPr>
          <a:lstStyle>
            <a:lvl1pPr marL="0" indent="0">
              <a:buNone/>
              <a:defRPr sz="4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page title</a:t>
            </a:r>
          </a:p>
        </p:txBody>
      </p:sp>
    </p:spTree>
    <p:extLst>
      <p:ext uri="{BB962C8B-B14F-4D97-AF65-F5344CB8AC3E}">
        <p14:creationId xmlns:p14="http://schemas.microsoft.com/office/powerpoint/2010/main" val="1614167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eneral Content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65C63E6-3ED9-ECB9-C5FB-B52CA1FECF6B}"/>
              </a:ext>
            </a:extLst>
          </p:cNvPr>
          <p:cNvSpPr>
            <a:spLocks noGrp="1"/>
          </p:cNvSpPr>
          <p:nvPr>
            <p:ph type="pic" sz="quarter" idx="13"/>
          </p:nvPr>
        </p:nvSpPr>
        <p:spPr>
          <a:xfrm>
            <a:off x="6416675" y="1341438"/>
            <a:ext cx="5170488" cy="4411662"/>
          </a:xfrm>
        </p:spPr>
        <p:txBody>
          <a:bodyPr/>
          <a:lstStyle/>
          <a:p>
            <a:endParaRPr lang="en-US" dirty="0"/>
          </a:p>
        </p:txBody>
      </p:sp>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ABB08C8B-A9FD-599D-7460-0332FA44948A}"/>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3" name="Content Placeholder 7">
            <a:extLst>
              <a:ext uri="{FF2B5EF4-FFF2-40B4-BE49-F238E27FC236}">
                <a16:creationId xmlns:a16="http://schemas.microsoft.com/office/drawing/2014/main" id="{B81F94D5-5D3B-9CC6-BB73-FF59BCF3EDA5}"/>
              </a:ext>
            </a:extLst>
          </p:cNvPr>
          <p:cNvSpPr>
            <a:spLocks noGrp="1"/>
          </p:cNvSpPr>
          <p:nvPr>
            <p:ph sz="quarter" idx="16"/>
          </p:nvPr>
        </p:nvSpPr>
        <p:spPr>
          <a:xfrm>
            <a:off x="604837" y="1341438"/>
            <a:ext cx="5491163" cy="4686108"/>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53CA922C-C6BF-D99D-76E2-9E6448878D7E}"/>
              </a:ext>
            </a:extLst>
          </p:cNvPr>
          <p:cNvSpPr>
            <a:spLocks noGrp="1"/>
          </p:cNvSpPr>
          <p:nvPr>
            <p:ph type="title" hasCustomPrompt="1"/>
          </p:nvPr>
        </p:nvSpPr>
        <p:spPr>
          <a:xfrm>
            <a:off x="544103" y="378687"/>
            <a:ext cx="11071154"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4165219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eneral Content 3 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E78EB02A-9A86-264F-AE76-EF0B1D23BA85}"/>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2" name="Title 1">
            <a:extLst>
              <a:ext uri="{FF2B5EF4-FFF2-40B4-BE49-F238E27FC236}">
                <a16:creationId xmlns:a16="http://schemas.microsoft.com/office/drawing/2014/main" id="{411894CB-E869-C35F-D288-C3A8DDEF7554}"/>
              </a:ext>
            </a:extLst>
          </p:cNvPr>
          <p:cNvSpPr>
            <a:spLocks noGrp="1"/>
          </p:cNvSpPr>
          <p:nvPr>
            <p:ph type="title" hasCustomPrompt="1"/>
          </p:nvPr>
        </p:nvSpPr>
        <p:spPr>
          <a:xfrm>
            <a:off x="544103" y="378687"/>
            <a:ext cx="11071154" cy="680506"/>
          </a:xfrm>
        </p:spPr>
        <p:txBody>
          <a:bodyPr/>
          <a:lstStyle>
            <a:lvl1pPr>
              <a:defRPr/>
            </a:lvl1pPr>
          </a:lstStyle>
          <a:p>
            <a:r>
              <a:rPr lang="en-US" dirty="0"/>
              <a:t>Click to edit page title</a:t>
            </a:r>
          </a:p>
        </p:txBody>
      </p:sp>
      <p:sp>
        <p:nvSpPr>
          <p:cNvPr id="13" name="Content Placeholder 7">
            <a:extLst>
              <a:ext uri="{FF2B5EF4-FFF2-40B4-BE49-F238E27FC236}">
                <a16:creationId xmlns:a16="http://schemas.microsoft.com/office/drawing/2014/main" id="{ADAFB393-A533-557F-BFF5-1F677ED5C704}"/>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a:extLst>
              <a:ext uri="{FF2B5EF4-FFF2-40B4-BE49-F238E27FC236}">
                <a16:creationId xmlns:a16="http://schemas.microsoft.com/office/drawing/2014/main" id="{769989F9-FACD-F434-8E7F-C31B3DF997C7}"/>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7">
            <a:extLst>
              <a:ext uri="{FF2B5EF4-FFF2-40B4-BE49-F238E27FC236}">
                <a16:creationId xmlns:a16="http://schemas.microsoft.com/office/drawing/2014/main" id="{EBB2AA95-8F59-F6A6-CBD4-82DDE2156E5B}"/>
              </a:ext>
            </a:extLst>
          </p:cNvPr>
          <p:cNvSpPr>
            <a:spLocks noGrp="1"/>
          </p:cNvSpPr>
          <p:nvPr>
            <p:ph sz="quarter" idx="18"/>
          </p:nvPr>
        </p:nvSpPr>
        <p:spPr>
          <a:xfrm>
            <a:off x="8285844" y="1348711"/>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5495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eneral Content Cha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E78EB02A-9A86-264F-AE76-EF0B1D23BA85}"/>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3" name="Chart Placeholder 12">
            <a:extLst>
              <a:ext uri="{FF2B5EF4-FFF2-40B4-BE49-F238E27FC236}">
                <a16:creationId xmlns:a16="http://schemas.microsoft.com/office/drawing/2014/main" id="{08FC8B7E-636A-40CB-59C9-E07A2C3EE247}"/>
              </a:ext>
            </a:extLst>
          </p:cNvPr>
          <p:cNvSpPr>
            <a:spLocks noGrp="1"/>
          </p:cNvSpPr>
          <p:nvPr>
            <p:ph type="chart" sz="quarter" idx="13"/>
          </p:nvPr>
        </p:nvSpPr>
        <p:spPr>
          <a:xfrm>
            <a:off x="6096000" y="1395663"/>
            <a:ext cx="5610225" cy="4455446"/>
          </a:xfrm>
        </p:spPr>
        <p:txBody>
          <a:bodyPr/>
          <a:lstStyle/>
          <a:p>
            <a:endParaRPr lang="en-US" dirty="0"/>
          </a:p>
        </p:txBody>
      </p:sp>
      <p:sp>
        <p:nvSpPr>
          <p:cNvPr id="14" name="Content Placeholder 7">
            <a:extLst>
              <a:ext uri="{FF2B5EF4-FFF2-40B4-BE49-F238E27FC236}">
                <a16:creationId xmlns:a16="http://schemas.microsoft.com/office/drawing/2014/main" id="{19D31766-CDFE-3BA6-3DCE-DC92690AF306}"/>
              </a:ext>
            </a:extLst>
          </p:cNvPr>
          <p:cNvSpPr>
            <a:spLocks noGrp="1"/>
          </p:cNvSpPr>
          <p:nvPr>
            <p:ph sz="quarter" idx="16"/>
          </p:nvPr>
        </p:nvSpPr>
        <p:spPr>
          <a:xfrm>
            <a:off x="545899" y="1395664"/>
            <a:ext cx="5404125" cy="4455446"/>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06F61222-A9E4-458E-990D-A150626F9B1D}"/>
              </a:ext>
            </a:extLst>
          </p:cNvPr>
          <p:cNvSpPr>
            <a:spLocks noGrp="1"/>
          </p:cNvSpPr>
          <p:nvPr>
            <p:ph type="title" hasCustomPrompt="1"/>
          </p:nvPr>
        </p:nvSpPr>
        <p:spPr>
          <a:xfrm>
            <a:off x="544103" y="378687"/>
            <a:ext cx="11071154"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1220659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eneral Content Side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9AF1A148-F79F-91D0-1FA1-18425318CD38}"/>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14" name="Group 13">
            <a:extLst>
              <a:ext uri="{FF2B5EF4-FFF2-40B4-BE49-F238E27FC236}">
                <a16:creationId xmlns:a16="http://schemas.microsoft.com/office/drawing/2014/main" id="{535F78FF-47DD-651F-EEA9-F18F51C21335}"/>
              </a:ext>
            </a:extLst>
          </p:cNvPr>
          <p:cNvGrpSpPr/>
          <p:nvPr userDrawn="1"/>
        </p:nvGrpSpPr>
        <p:grpSpPr>
          <a:xfrm>
            <a:off x="7937646" y="-287832"/>
            <a:ext cx="4254354" cy="6513356"/>
            <a:chOff x="7953833" y="-277581"/>
            <a:chExt cx="4254354" cy="6513356"/>
          </a:xfrm>
        </p:grpSpPr>
        <p:sp>
          <p:nvSpPr>
            <p:cNvPr id="15" name="Rectangle 14">
              <a:extLst>
                <a:ext uri="{FF2B5EF4-FFF2-40B4-BE49-F238E27FC236}">
                  <a16:creationId xmlns:a16="http://schemas.microsoft.com/office/drawing/2014/main" id="{A6FA0727-42D6-22C5-3D88-115DFDB3EC7E}"/>
                </a:ext>
              </a:extLst>
            </p:cNvPr>
            <p:cNvSpPr/>
            <p:nvPr/>
          </p:nvSpPr>
          <p:spPr>
            <a:xfrm>
              <a:off x="7954393" y="1"/>
              <a:ext cx="4237608" cy="6235774"/>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5" descr="A black and white logo&#10;&#10;Description automatically generated">
              <a:extLst>
                <a:ext uri="{FF2B5EF4-FFF2-40B4-BE49-F238E27FC236}">
                  <a16:creationId xmlns:a16="http://schemas.microsoft.com/office/drawing/2014/main" id="{9E1018BB-BDA7-CAD8-9FA3-A0E0C3DF72B5}"/>
                </a:ext>
              </a:extLst>
            </p:cNvPr>
            <p:cNvPicPr>
              <a:picLocks noChangeAspect="1"/>
            </p:cNvPicPr>
            <p:nvPr/>
          </p:nvPicPr>
          <p:blipFill rotWithShape="1">
            <a:blip r:embed="rId2">
              <a:alphaModFix amt="14000"/>
            </a:blip>
            <a:srcRect l="10123" t="32233" r="74279" b="46585"/>
            <a:stretch/>
          </p:blipFill>
          <p:spPr>
            <a:xfrm>
              <a:off x="9710598" y="4153103"/>
              <a:ext cx="2497589" cy="2082672"/>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A00EEA0B-8C52-38B6-C68C-8E43DA341E6F}"/>
                </a:ext>
              </a:extLst>
            </p:cNvPr>
            <p:cNvPicPr>
              <a:picLocks noChangeAspect="1"/>
            </p:cNvPicPr>
            <p:nvPr/>
          </p:nvPicPr>
          <p:blipFill rotWithShape="1">
            <a:blip r:embed="rId2">
              <a:alphaModFix amt="14000"/>
            </a:blip>
            <a:srcRect l="10123" t="32233" r="74279" b="40094"/>
            <a:stretch/>
          </p:blipFill>
          <p:spPr>
            <a:xfrm rot="10800000">
              <a:off x="7953833" y="-277581"/>
              <a:ext cx="2497589" cy="2720847"/>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182CF73B-66F7-6700-55CE-F7EAF8449FE8}"/>
                </a:ext>
              </a:extLst>
            </p:cNvPr>
            <p:cNvPicPr>
              <a:picLocks noChangeAspect="1"/>
            </p:cNvPicPr>
            <p:nvPr/>
          </p:nvPicPr>
          <p:blipFill rotWithShape="1">
            <a:blip r:embed="rId2">
              <a:alphaModFix amt="14000"/>
            </a:blip>
            <a:srcRect l="10123" t="32233" r="85904" b="33449"/>
            <a:stretch/>
          </p:blipFill>
          <p:spPr>
            <a:xfrm>
              <a:off x="11555801" y="381475"/>
              <a:ext cx="636200" cy="3374204"/>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01DE36B3-B74C-3291-D25D-18F14E4F6E2F}"/>
                </a:ext>
              </a:extLst>
            </p:cNvPr>
            <p:cNvPicPr>
              <a:picLocks noChangeAspect="1"/>
            </p:cNvPicPr>
            <p:nvPr/>
          </p:nvPicPr>
          <p:blipFill rotWithShape="1">
            <a:blip r:embed="rId2">
              <a:alphaModFix amt="14000"/>
            </a:blip>
            <a:srcRect l="24168" t="32232" r="69130" b="34649"/>
            <a:stretch/>
          </p:blipFill>
          <p:spPr>
            <a:xfrm>
              <a:off x="7953833" y="2963531"/>
              <a:ext cx="1073078" cy="3256294"/>
            </a:xfrm>
            <a:prstGeom prst="rect">
              <a:avLst/>
            </a:prstGeom>
          </p:spPr>
        </p:pic>
      </p:grpSp>
      <p:sp>
        <p:nvSpPr>
          <p:cNvPr id="20" name="Title 1">
            <a:extLst>
              <a:ext uri="{FF2B5EF4-FFF2-40B4-BE49-F238E27FC236}">
                <a16:creationId xmlns:a16="http://schemas.microsoft.com/office/drawing/2014/main" id="{E5EB8F41-B8A4-B2DA-EA09-3939D85944CD}"/>
              </a:ext>
            </a:extLst>
          </p:cNvPr>
          <p:cNvSpPr>
            <a:spLocks noGrp="1"/>
          </p:cNvSpPr>
          <p:nvPr>
            <p:ph type="title" hasCustomPrompt="1"/>
          </p:nvPr>
        </p:nvSpPr>
        <p:spPr>
          <a:xfrm>
            <a:off x="544103" y="378687"/>
            <a:ext cx="7228297" cy="680506"/>
          </a:xfrm>
        </p:spPr>
        <p:txBody>
          <a:bodyPr/>
          <a:lstStyle>
            <a:lvl1pPr>
              <a:defRPr/>
            </a:lvl1pPr>
          </a:lstStyle>
          <a:p>
            <a:r>
              <a:rPr lang="en-US" dirty="0"/>
              <a:t>Click to edit page title</a:t>
            </a:r>
          </a:p>
        </p:txBody>
      </p:sp>
      <p:sp>
        <p:nvSpPr>
          <p:cNvPr id="4" name="Content Placeholder 7">
            <a:extLst>
              <a:ext uri="{FF2B5EF4-FFF2-40B4-BE49-F238E27FC236}">
                <a16:creationId xmlns:a16="http://schemas.microsoft.com/office/drawing/2014/main" id="{0075EFAE-A03B-795F-C6EF-4276AD76AFEA}"/>
              </a:ext>
            </a:extLst>
          </p:cNvPr>
          <p:cNvSpPr>
            <a:spLocks noGrp="1"/>
          </p:cNvSpPr>
          <p:nvPr>
            <p:ph sz="quarter" idx="16"/>
          </p:nvPr>
        </p:nvSpPr>
        <p:spPr>
          <a:xfrm>
            <a:off x="544102" y="1431758"/>
            <a:ext cx="7228297" cy="449242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6640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eneral Content Sid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0A58EF-5980-E6FC-5EEF-866678EA1515}"/>
              </a:ext>
            </a:extLst>
          </p:cNvPr>
          <p:cNvSpPr>
            <a:spLocks noGrp="1"/>
          </p:cNvSpPr>
          <p:nvPr>
            <p:ph type="pic" sz="quarter" idx="13"/>
          </p:nvPr>
        </p:nvSpPr>
        <p:spPr>
          <a:xfrm>
            <a:off x="7954963" y="-4763"/>
            <a:ext cx="4251325" cy="6230938"/>
          </a:xfrm>
        </p:spPr>
        <p:txBody>
          <a:bodyPr/>
          <a:lstStyle/>
          <a:p>
            <a:endParaRPr lang="en-US" dirty="0"/>
          </a:p>
        </p:txBody>
      </p:sp>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35A35CDA-5CE1-6065-9CEA-4772CF02AC5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2" name="Content Placeholder 7">
            <a:extLst>
              <a:ext uri="{FF2B5EF4-FFF2-40B4-BE49-F238E27FC236}">
                <a16:creationId xmlns:a16="http://schemas.microsoft.com/office/drawing/2014/main" id="{1606FAE5-068D-5257-83BF-EF6EF1C3158E}"/>
              </a:ext>
            </a:extLst>
          </p:cNvPr>
          <p:cNvSpPr>
            <a:spLocks noGrp="1"/>
          </p:cNvSpPr>
          <p:nvPr>
            <p:ph sz="quarter" idx="16"/>
          </p:nvPr>
        </p:nvSpPr>
        <p:spPr>
          <a:xfrm>
            <a:off x="545899" y="1383632"/>
            <a:ext cx="7238533" cy="4467478"/>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383F645-A155-6921-B451-8A0227E535DC}"/>
              </a:ext>
            </a:extLst>
          </p:cNvPr>
          <p:cNvSpPr>
            <a:spLocks noGrp="1"/>
          </p:cNvSpPr>
          <p:nvPr>
            <p:ph type="title" hasCustomPrompt="1"/>
          </p:nvPr>
        </p:nvSpPr>
        <p:spPr>
          <a:xfrm>
            <a:off x="544103" y="378687"/>
            <a:ext cx="7228297"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950415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est Pract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3C691061-B7B4-A7A0-EE00-624B758D25D3}"/>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14" name="Group 13">
            <a:extLst>
              <a:ext uri="{FF2B5EF4-FFF2-40B4-BE49-F238E27FC236}">
                <a16:creationId xmlns:a16="http://schemas.microsoft.com/office/drawing/2014/main" id="{734587C9-372C-B43B-A00C-80AB38BB2100}"/>
              </a:ext>
            </a:extLst>
          </p:cNvPr>
          <p:cNvGrpSpPr/>
          <p:nvPr userDrawn="1"/>
        </p:nvGrpSpPr>
        <p:grpSpPr>
          <a:xfrm>
            <a:off x="0" y="-261631"/>
            <a:ext cx="4254354" cy="6502722"/>
            <a:chOff x="0" y="-261631"/>
            <a:chExt cx="4254354" cy="6502722"/>
          </a:xfrm>
        </p:grpSpPr>
        <p:sp>
          <p:nvSpPr>
            <p:cNvPr id="15" name="Rectangle 14">
              <a:extLst>
                <a:ext uri="{FF2B5EF4-FFF2-40B4-BE49-F238E27FC236}">
                  <a16:creationId xmlns:a16="http://schemas.microsoft.com/office/drawing/2014/main" id="{2C377F64-8C70-90DB-8E8D-04FB2668184C}"/>
                </a:ext>
              </a:extLst>
            </p:cNvPr>
            <p:cNvSpPr/>
            <p:nvPr/>
          </p:nvSpPr>
          <p:spPr>
            <a:xfrm>
              <a:off x="560" y="0"/>
              <a:ext cx="4237608" cy="6241091"/>
            </a:xfrm>
            <a:prstGeom prst="rect">
              <a:avLst/>
            </a:prstGeom>
            <a:solidFill>
              <a:srgbClr val="5BC2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5" descr="A black and white logo&#10;&#10;Description automatically generated">
              <a:extLst>
                <a:ext uri="{FF2B5EF4-FFF2-40B4-BE49-F238E27FC236}">
                  <a16:creationId xmlns:a16="http://schemas.microsoft.com/office/drawing/2014/main" id="{E1845211-41A7-EBF9-580F-08D296B80162}"/>
                </a:ext>
              </a:extLst>
            </p:cNvPr>
            <p:cNvPicPr>
              <a:picLocks noChangeAspect="1"/>
            </p:cNvPicPr>
            <p:nvPr/>
          </p:nvPicPr>
          <p:blipFill rotWithShape="1">
            <a:blip r:embed="rId2">
              <a:alphaModFix amt="14000"/>
            </a:blip>
            <a:srcRect l="10123" t="32233" r="74279" b="46585"/>
            <a:stretch/>
          </p:blipFill>
          <p:spPr>
            <a:xfrm>
              <a:off x="1756765" y="4153104"/>
              <a:ext cx="2497589" cy="2082672"/>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FC026B6E-3E1A-CC06-8597-8AC8AF4CDAEC}"/>
                </a:ext>
              </a:extLst>
            </p:cNvPr>
            <p:cNvPicPr>
              <a:picLocks noChangeAspect="1"/>
            </p:cNvPicPr>
            <p:nvPr/>
          </p:nvPicPr>
          <p:blipFill rotWithShape="1">
            <a:blip r:embed="rId2">
              <a:alphaModFix amt="14000"/>
            </a:blip>
            <a:srcRect l="10123" t="32233" r="74279" b="40094"/>
            <a:stretch/>
          </p:blipFill>
          <p:spPr>
            <a:xfrm rot="10800000">
              <a:off x="0" y="-261631"/>
              <a:ext cx="2497589" cy="2720847"/>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762EC2BD-DB08-94C6-0BFA-3B03A92ABFCA}"/>
                </a:ext>
              </a:extLst>
            </p:cNvPr>
            <p:cNvPicPr>
              <a:picLocks noChangeAspect="1"/>
            </p:cNvPicPr>
            <p:nvPr/>
          </p:nvPicPr>
          <p:blipFill rotWithShape="1">
            <a:blip r:embed="rId2">
              <a:alphaModFix amt="14000"/>
            </a:blip>
            <a:srcRect l="10123" t="32233" r="85904" b="33449"/>
            <a:stretch/>
          </p:blipFill>
          <p:spPr>
            <a:xfrm>
              <a:off x="3601968" y="397425"/>
              <a:ext cx="636200" cy="3374204"/>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D39C75EF-5DE8-C3CC-CA53-F503D08E91C9}"/>
                </a:ext>
              </a:extLst>
            </p:cNvPr>
            <p:cNvPicPr>
              <a:picLocks noChangeAspect="1"/>
            </p:cNvPicPr>
            <p:nvPr/>
          </p:nvPicPr>
          <p:blipFill rotWithShape="1">
            <a:blip r:embed="rId2">
              <a:alphaModFix amt="14000"/>
            </a:blip>
            <a:srcRect l="24168" t="32232" r="69130" b="34649"/>
            <a:stretch/>
          </p:blipFill>
          <p:spPr>
            <a:xfrm>
              <a:off x="0" y="2979481"/>
              <a:ext cx="1073078" cy="3256294"/>
            </a:xfrm>
            <a:prstGeom prst="rect">
              <a:avLst/>
            </a:prstGeom>
          </p:spPr>
        </p:pic>
      </p:grpSp>
      <p:sp>
        <p:nvSpPr>
          <p:cNvPr id="20" name="Title 1">
            <a:extLst>
              <a:ext uri="{FF2B5EF4-FFF2-40B4-BE49-F238E27FC236}">
                <a16:creationId xmlns:a16="http://schemas.microsoft.com/office/drawing/2014/main" id="{262AFC6D-8FEA-50DD-1B70-1002A2D52F49}"/>
              </a:ext>
            </a:extLst>
          </p:cNvPr>
          <p:cNvSpPr>
            <a:spLocks noGrp="1"/>
          </p:cNvSpPr>
          <p:nvPr>
            <p:ph type="title" hasCustomPrompt="1"/>
          </p:nvPr>
        </p:nvSpPr>
        <p:spPr>
          <a:xfrm>
            <a:off x="4535905" y="376551"/>
            <a:ext cx="7261245" cy="680506"/>
          </a:xfrm>
        </p:spPr>
        <p:txBody>
          <a:bodyPr/>
          <a:lstStyle>
            <a:lvl1pPr>
              <a:defRPr/>
            </a:lvl1pPr>
          </a:lstStyle>
          <a:p>
            <a:r>
              <a:rPr lang="en-US" dirty="0"/>
              <a:t>Click to edit page title</a:t>
            </a:r>
          </a:p>
        </p:txBody>
      </p:sp>
      <p:sp>
        <p:nvSpPr>
          <p:cNvPr id="21" name="Content Placeholder 7">
            <a:extLst>
              <a:ext uri="{FF2B5EF4-FFF2-40B4-BE49-F238E27FC236}">
                <a16:creationId xmlns:a16="http://schemas.microsoft.com/office/drawing/2014/main" id="{63BBF5A5-7B5F-304A-89CB-948F27CDCCA6}"/>
              </a:ext>
            </a:extLst>
          </p:cNvPr>
          <p:cNvSpPr>
            <a:spLocks noGrp="1"/>
          </p:cNvSpPr>
          <p:nvPr>
            <p:ph sz="quarter" idx="16"/>
          </p:nvPr>
        </p:nvSpPr>
        <p:spPr>
          <a:xfrm>
            <a:off x="4535905" y="1383632"/>
            <a:ext cx="7261245" cy="44653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2628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Col with 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20EAD08-F51D-B703-D644-9937AEBBC182}"/>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8" name="Rectangle 27">
            <a:extLst>
              <a:ext uri="{FF2B5EF4-FFF2-40B4-BE49-F238E27FC236}">
                <a16:creationId xmlns:a16="http://schemas.microsoft.com/office/drawing/2014/main" id="{55CE725F-8020-9FBE-475A-1A5F46F13036}"/>
              </a:ext>
            </a:extLst>
          </p:cNvPr>
          <p:cNvSpPr/>
          <p:nvPr/>
        </p:nvSpPr>
        <p:spPr>
          <a:xfrm>
            <a:off x="8487921" y="96157"/>
            <a:ext cx="3704080" cy="1952439"/>
          </a:xfrm>
          <a:prstGeom prst="rect">
            <a:avLst/>
          </a:prstGeom>
          <a:solidFill>
            <a:srgbClr val="512D6D"/>
          </a:solidFill>
          <a:ln w="12700" cap="flat" cmpd="sng" algn="ctr">
            <a:solidFill>
              <a:srgbClr val="FFFFFF">
                <a:lumMod val="6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A11EAA6-618A-ECE1-6EED-BCCB7E11909E}"/>
              </a:ext>
            </a:extLst>
          </p:cNvPr>
          <p:cNvSpPr/>
          <p:nvPr/>
        </p:nvSpPr>
        <p:spPr>
          <a:xfrm>
            <a:off x="8487921" y="2126358"/>
            <a:ext cx="3704080" cy="1952439"/>
          </a:xfrm>
          <a:prstGeom prst="rect">
            <a:avLst/>
          </a:prstGeom>
          <a:solidFill>
            <a:srgbClr val="84BD00"/>
          </a:solidFill>
          <a:ln w="12700" cap="flat" cmpd="sng" algn="ctr">
            <a:solidFill>
              <a:srgbClr val="FFFFFF">
                <a:lumMod val="6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FF243FE-8E56-5F6E-3146-BFBD1C4C3ED1}"/>
              </a:ext>
            </a:extLst>
          </p:cNvPr>
          <p:cNvSpPr/>
          <p:nvPr/>
        </p:nvSpPr>
        <p:spPr>
          <a:xfrm>
            <a:off x="8487920" y="4156571"/>
            <a:ext cx="3704080" cy="1952439"/>
          </a:xfrm>
          <a:prstGeom prst="rect">
            <a:avLst/>
          </a:prstGeom>
          <a:solidFill>
            <a:srgbClr val="5BC2E7"/>
          </a:solidFill>
          <a:ln w="12700" cap="flat" cmpd="sng" algn="ctr">
            <a:solidFill>
              <a:srgbClr val="FFFFFF">
                <a:lumMod val="6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DF8CDE9F-1374-1B1E-0A52-DC512D8FEA69}"/>
              </a:ext>
            </a:extLst>
          </p:cNvPr>
          <p:cNvSpPr>
            <a:spLocks noGrp="1"/>
          </p:cNvSpPr>
          <p:nvPr>
            <p:ph type="title" hasCustomPrompt="1"/>
          </p:nvPr>
        </p:nvSpPr>
        <p:spPr>
          <a:xfrm>
            <a:off x="544103" y="378687"/>
            <a:ext cx="7537821" cy="680506"/>
          </a:xfrm>
        </p:spPr>
        <p:txBody>
          <a:bodyPr/>
          <a:lstStyle>
            <a:lvl1pPr>
              <a:defRPr/>
            </a:lvl1pPr>
          </a:lstStyle>
          <a:p>
            <a:r>
              <a:rPr lang="en-US" dirty="0"/>
              <a:t>Click to edit page title</a:t>
            </a:r>
          </a:p>
        </p:txBody>
      </p:sp>
      <p:sp>
        <p:nvSpPr>
          <p:cNvPr id="31" name="Content Placeholder 7">
            <a:extLst>
              <a:ext uri="{FF2B5EF4-FFF2-40B4-BE49-F238E27FC236}">
                <a16:creationId xmlns:a16="http://schemas.microsoft.com/office/drawing/2014/main" id="{7C8299F1-CF4F-D1EA-0D01-BCD37029FC35}"/>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7">
            <a:extLst>
              <a:ext uri="{FF2B5EF4-FFF2-40B4-BE49-F238E27FC236}">
                <a16:creationId xmlns:a16="http://schemas.microsoft.com/office/drawing/2014/main" id="{25F46D22-F000-E7DB-3E83-4D633548AE8A}"/>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19">
            <a:extLst>
              <a:ext uri="{FF2B5EF4-FFF2-40B4-BE49-F238E27FC236}">
                <a16:creationId xmlns:a16="http://schemas.microsoft.com/office/drawing/2014/main" id="{F518CBC5-D135-37AB-78E3-FAC827E21F1A}"/>
              </a:ext>
            </a:extLst>
          </p:cNvPr>
          <p:cNvSpPr>
            <a:spLocks noGrp="1"/>
          </p:cNvSpPr>
          <p:nvPr>
            <p:ph type="body" sz="quarter" idx="18" hasCustomPrompt="1"/>
          </p:nvPr>
        </p:nvSpPr>
        <p:spPr>
          <a:xfrm>
            <a:off x="8641484" y="2274246"/>
            <a:ext cx="3396952" cy="1656661"/>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5" name="Text Placeholder 19">
            <a:extLst>
              <a:ext uri="{FF2B5EF4-FFF2-40B4-BE49-F238E27FC236}">
                <a16:creationId xmlns:a16="http://schemas.microsoft.com/office/drawing/2014/main" id="{178BC482-81E9-528A-5D1C-BEC7C1FE2BE4}"/>
              </a:ext>
            </a:extLst>
          </p:cNvPr>
          <p:cNvSpPr>
            <a:spLocks noGrp="1"/>
          </p:cNvSpPr>
          <p:nvPr>
            <p:ph type="body" sz="quarter" idx="19" hasCustomPrompt="1"/>
          </p:nvPr>
        </p:nvSpPr>
        <p:spPr>
          <a:xfrm>
            <a:off x="8621878" y="230862"/>
            <a:ext cx="3396952" cy="1656661"/>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6" name="Text Placeholder 19">
            <a:extLst>
              <a:ext uri="{FF2B5EF4-FFF2-40B4-BE49-F238E27FC236}">
                <a16:creationId xmlns:a16="http://schemas.microsoft.com/office/drawing/2014/main" id="{A9AEFDE8-3C13-A9E8-4B38-911C2D145786}"/>
              </a:ext>
            </a:extLst>
          </p:cNvPr>
          <p:cNvSpPr>
            <a:spLocks noGrp="1"/>
          </p:cNvSpPr>
          <p:nvPr>
            <p:ph type="body" sz="quarter" idx="20" hasCustomPrompt="1"/>
          </p:nvPr>
        </p:nvSpPr>
        <p:spPr>
          <a:xfrm>
            <a:off x="8621878" y="4343957"/>
            <a:ext cx="3396952" cy="1656661"/>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2412319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eneral Content with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BC0B7745-A748-A624-708D-BA1DEA74511D}"/>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Rectangle 19">
            <a:extLst>
              <a:ext uri="{FF2B5EF4-FFF2-40B4-BE49-F238E27FC236}">
                <a16:creationId xmlns:a16="http://schemas.microsoft.com/office/drawing/2014/main" id="{0B0172A7-A4D3-A6CB-5E17-80B674883693}"/>
              </a:ext>
            </a:extLst>
          </p:cNvPr>
          <p:cNvSpPr/>
          <p:nvPr/>
        </p:nvSpPr>
        <p:spPr>
          <a:xfrm>
            <a:off x="8488680" y="574753"/>
            <a:ext cx="3703320" cy="2395728"/>
          </a:xfrm>
          <a:prstGeom prst="rect">
            <a:avLst/>
          </a:prstGeom>
          <a:solidFill>
            <a:srgbClr val="5BC2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EFF1910-C716-14D6-AFA7-34C6753CC8B5}"/>
              </a:ext>
            </a:extLst>
          </p:cNvPr>
          <p:cNvSpPr/>
          <p:nvPr/>
        </p:nvSpPr>
        <p:spPr>
          <a:xfrm>
            <a:off x="8502534" y="3383531"/>
            <a:ext cx="3703320" cy="2395728"/>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46DADC0D-EE2A-D907-488D-F20F68A13E0A}"/>
              </a:ext>
            </a:extLst>
          </p:cNvPr>
          <p:cNvSpPr>
            <a:spLocks noGrp="1"/>
          </p:cNvSpPr>
          <p:nvPr>
            <p:ph type="title" hasCustomPrompt="1"/>
          </p:nvPr>
        </p:nvSpPr>
        <p:spPr>
          <a:xfrm>
            <a:off x="544103" y="378687"/>
            <a:ext cx="7537822" cy="680506"/>
          </a:xfrm>
        </p:spPr>
        <p:txBody>
          <a:bodyPr/>
          <a:lstStyle>
            <a:lvl1pPr>
              <a:defRPr/>
            </a:lvl1pPr>
          </a:lstStyle>
          <a:p>
            <a:r>
              <a:rPr lang="en-US" dirty="0"/>
              <a:t>Click to edit page title</a:t>
            </a:r>
          </a:p>
        </p:txBody>
      </p:sp>
      <p:sp>
        <p:nvSpPr>
          <p:cNvPr id="26" name="Content Placeholder 7">
            <a:extLst>
              <a:ext uri="{FF2B5EF4-FFF2-40B4-BE49-F238E27FC236}">
                <a16:creationId xmlns:a16="http://schemas.microsoft.com/office/drawing/2014/main" id="{96248BEA-AA1A-8A62-C3F9-6F7FDE551F53}"/>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7">
            <a:extLst>
              <a:ext uri="{FF2B5EF4-FFF2-40B4-BE49-F238E27FC236}">
                <a16:creationId xmlns:a16="http://schemas.microsoft.com/office/drawing/2014/main" id="{C9B2A7A2-D9CD-D6AB-AB66-32FDB7250652}"/>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19">
            <a:extLst>
              <a:ext uri="{FF2B5EF4-FFF2-40B4-BE49-F238E27FC236}">
                <a16:creationId xmlns:a16="http://schemas.microsoft.com/office/drawing/2014/main" id="{3358F5EA-8776-8ED3-F045-3DB88651F32D}"/>
              </a:ext>
            </a:extLst>
          </p:cNvPr>
          <p:cNvSpPr>
            <a:spLocks noGrp="1"/>
          </p:cNvSpPr>
          <p:nvPr>
            <p:ph type="body" sz="quarter" idx="18" hasCustomPrompt="1"/>
          </p:nvPr>
        </p:nvSpPr>
        <p:spPr>
          <a:xfrm>
            <a:off x="8655718" y="927679"/>
            <a:ext cx="3396952" cy="1656661"/>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0" name="Text Placeholder 19">
            <a:extLst>
              <a:ext uri="{FF2B5EF4-FFF2-40B4-BE49-F238E27FC236}">
                <a16:creationId xmlns:a16="http://schemas.microsoft.com/office/drawing/2014/main" id="{AC8E4934-82B1-BF9E-9525-2D71F6CE34DA}"/>
              </a:ext>
            </a:extLst>
          </p:cNvPr>
          <p:cNvSpPr>
            <a:spLocks noGrp="1"/>
          </p:cNvSpPr>
          <p:nvPr>
            <p:ph type="body" sz="quarter" idx="20" hasCustomPrompt="1"/>
          </p:nvPr>
        </p:nvSpPr>
        <p:spPr>
          <a:xfrm>
            <a:off x="8718266" y="3705853"/>
            <a:ext cx="3396952" cy="1656661"/>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Tree>
    <p:extLst>
      <p:ext uri="{BB962C8B-B14F-4D97-AF65-F5344CB8AC3E}">
        <p14:creationId xmlns:p14="http://schemas.microsoft.com/office/powerpoint/2010/main" val="34545340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with 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34616982-1D91-3594-6272-25EC9F051453}"/>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20" name="Group 19">
            <a:extLst>
              <a:ext uri="{FF2B5EF4-FFF2-40B4-BE49-F238E27FC236}">
                <a16:creationId xmlns:a16="http://schemas.microsoft.com/office/drawing/2014/main" id="{542B6EFF-B6E9-2FBA-5804-F5CC47A3C918}"/>
              </a:ext>
            </a:extLst>
          </p:cNvPr>
          <p:cNvGrpSpPr/>
          <p:nvPr/>
        </p:nvGrpSpPr>
        <p:grpSpPr>
          <a:xfrm>
            <a:off x="8402125" y="190524"/>
            <a:ext cx="3789874" cy="2632933"/>
            <a:chOff x="8402125" y="190524"/>
            <a:chExt cx="3789874" cy="2632933"/>
          </a:xfrm>
        </p:grpSpPr>
        <p:sp>
          <p:nvSpPr>
            <p:cNvPr id="26" name="Rectangle 25">
              <a:extLst>
                <a:ext uri="{FF2B5EF4-FFF2-40B4-BE49-F238E27FC236}">
                  <a16:creationId xmlns:a16="http://schemas.microsoft.com/office/drawing/2014/main" id="{F3A72AC3-0792-18A7-80A0-C212676D957F}"/>
                </a:ext>
              </a:extLst>
            </p:cNvPr>
            <p:cNvSpPr/>
            <p:nvPr/>
          </p:nvSpPr>
          <p:spPr>
            <a:xfrm>
              <a:off x="8487921" y="430980"/>
              <a:ext cx="3704078" cy="2392477"/>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5DC2D"/>
                </a:solidFill>
                <a:effectLst/>
                <a:uLnTx/>
                <a:uFillTx/>
                <a:latin typeface="Calibri" panose="020F0502020204030204"/>
                <a:ea typeface="+mn-ea"/>
                <a:cs typeface="+mn-cs"/>
              </a:endParaRPr>
            </a:p>
          </p:txBody>
        </p:sp>
        <p:pic>
          <p:nvPicPr>
            <p:cNvPr id="29" name="Picture 28" descr="A blue quote symbol in a white circle&#10;&#10;Description automatically generated">
              <a:extLst>
                <a:ext uri="{FF2B5EF4-FFF2-40B4-BE49-F238E27FC236}">
                  <a16:creationId xmlns:a16="http://schemas.microsoft.com/office/drawing/2014/main" id="{CDD935A4-A726-43CA-3E75-4848BB42015F}"/>
                </a:ext>
              </a:extLst>
            </p:cNvPr>
            <p:cNvPicPr>
              <a:picLocks noChangeAspect="1"/>
            </p:cNvPicPr>
            <p:nvPr/>
          </p:nvPicPr>
          <p:blipFill>
            <a:blip r:embed="rId2"/>
            <a:stretch>
              <a:fillRect/>
            </a:stretch>
          </p:blipFill>
          <p:spPr>
            <a:xfrm>
              <a:off x="8402125" y="190524"/>
              <a:ext cx="677230" cy="676751"/>
            </a:xfrm>
            <a:prstGeom prst="rect">
              <a:avLst/>
            </a:prstGeom>
          </p:spPr>
        </p:pic>
      </p:grpSp>
      <p:grpSp>
        <p:nvGrpSpPr>
          <p:cNvPr id="21" name="Group 20">
            <a:extLst>
              <a:ext uri="{FF2B5EF4-FFF2-40B4-BE49-F238E27FC236}">
                <a16:creationId xmlns:a16="http://schemas.microsoft.com/office/drawing/2014/main" id="{DA17AC52-1ACC-839B-0C32-EF14EE690F38}"/>
              </a:ext>
            </a:extLst>
          </p:cNvPr>
          <p:cNvGrpSpPr/>
          <p:nvPr/>
        </p:nvGrpSpPr>
        <p:grpSpPr>
          <a:xfrm>
            <a:off x="8402125" y="2946418"/>
            <a:ext cx="3789875" cy="2649988"/>
            <a:chOff x="8402125" y="2946418"/>
            <a:chExt cx="3789875" cy="2649988"/>
          </a:xfrm>
        </p:grpSpPr>
        <p:sp>
          <p:nvSpPr>
            <p:cNvPr id="22" name="Rectangle 21">
              <a:extLst>
                <a:ext uri="{FF2B5EF4-FFF2-40B4-BE49-F238E27FC236}">
                  <a16:creationId xmlns:a16="http://schemas.microsoft.com/office/drawing/2014/main" id="{078F595E-5096-D18D-513A-7FCEAB38A4F4}"/>
                </a:ext>
              </a:extLst>
            </p:cNvPr>
            <p:cNvSpPr/>
            <p:nvPr/>
          </p:nvSpPr>
          <p:spPr>
            <a:xfrm>
              <a:off x="8487922" y="3203929"/>
              <a:ext cx="3704078" cy="2392477"/>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5DC2D"/>
                </a:solidFill>
                <a:effectLst/>
                <a:uLnTx/>
                <a:uFillTx/>
                <a:latin typeface="Calibri" panose="020F0502020204030204"/>
                <a:ea typeface="+mn-ea"/>
                <a:cs typeface="+mn-cs"/>
              </a:endParaRPr>
            </a:p>
          </p:txBody>
        </p:sp>
        <p:pic>
          <p:nvPicPr>
            <p:cNvPr id="23" name="Picture 22" descr="A green quote symbol in a white circle&#10;&#10;Description automatically generated">
              <a:extLst>
                <a:ext uri="{FF2B5EF4-FFF2-40B4-BE49-F238E27FC236}">
                  <a16:creationId xmlns:a16="http://schemas.microsoft.com/office/drawing/2014/main" id="{D6E6233A-E391-F53A-0E2F-910EB8C0821E}"/>
                </a:ext>
              </a:extLst>
            </p:cNvPr>
            <p:cNvPicPr>
              <a:picLocks noChangeAspect="1"/>
            </p:cNvPicPr>
            <p:nvPr/>
          </p:nvPicPr>
          <p:blipFill>
            <a:blip r:embed="rId3"/>
            <a:stretch>
              <a:fillRect/>
            </a:stretch>
          </p:blipFill>
          <p:spPr>
            <a:xfrm>
              <a:off x="8402125" y="2946418"/>
              <a:ext cx="635450" cy="635001"/>
            </a:xfrm>
            <a:prstGeom prst="rect">
              <a:avLst/>
            </a:prstGeom>
          </p:spPr>
        </p:pic>
      </p:grpSp>
      <p:sp>
        <p:nvSpPr>
          <p:cNvPr id="33" name="Title 1">
            <a:extLst>
              <a:ext uri="{FF2B5EF4-FFF2-40B4-BE49-F238E27FC236}">
                <a16:creationId xmlns:a16="http://schemas.microsoft.com/office/drawing/2014/main" id="{BED4DD49-71EF-50B8-0240-E1042085EC02}"/>
              </a:ext>
            </a:extLst>
          </p:cNvPr>
          <p:cNvSpPr>
            <a:spLocks noGrp="1"/>
          </p:cNvSpPr>
          <p:nvPr>
            <p:ph type="title" hasCustomPrompt="1"/>
          </p:nvPr>
        </p:nvSpPr>
        <p:spPr>
          <a:xfrm>
            <a:off x="544102" y="378687"/>
            <a:ext cx="7537822" cy="680506"/>
          </a:xfrm>
        </p:spPr>
        <p:txBody>
          <a:bodyPr/>
          <a:lstStyle>
            <a:lvl1pPr>
              <a:defRPr/>
            </a:lvl1pPr>
          </a:lstStyle>
          <a:p>
            <a:r>
              <a:rPr lang="en-US" dirty="0"/>
              <a:t>Click to edit page title</a:t>
            </a:r>
          </a:p>
        </p:txBody>
      </p:sp>
      <p:sp>
        <p:nvSpPr>
          <p:cNvPr id="34" name="Content Placeholder 7">
            <a:extLst>
              <a:ext uri="{FF2B5EF4-FFF2-40B4-BE49-F238E27FC236}">
                <a16:creationId xmlns:a16="http://schemas.microsoft.com/office/drawing/2014/main" id="{FFCE9ACC-F6B8-13A9-D322-3504BCF64E1C}"/>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7">
            <a:extLst>
              <a:ext uri="{FF2B5EF4-FFF2-40B4-BE49-F238E27FC236}">
                <a16:creationId xmlns:a16="http://schemas.microsoft.com/office/drawing/2014/main" id="{F0D493DA-4F6C-C454-78C5-44594E13B60C}"/>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19">
            <a:extLst>
              <a:ext uri="{FF2B5EF4-FFF2-40B4-BE49-F238E27FC236}">
                <a16:creationId xmlns:a16="http://schemas.microsoft.com/office/drawing/2014/main" id="{6BC7E1BE-8839-D975-D8EA-3B0D9A8F5CED}"/>
              </a:ext>
            </a:extLst>
          </p:cNvPr>
          <p:cNvSpPr>
            <a:spLocks noGrp="1"/>
          </p:cNvSpPr>
          <p:nvPr>
            <p:ph type="body" sz="quarter" idx="19" hasCustomPrompt="1"/>
          </p:nvPr>
        </p:nvSpPr>
        <p:spPr>
          <a:xfrm>
            <a:off x="8664774" y="918150"/>
            <a:ext cx="3396952" cy="1291997"/>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8" name="Text Placeholder 19">
            <a:extLst>
              <a:ext uri="{FF2B5EF4-FFF2-40B4-BE49-F238E27FC236}">
                <a16:creationId xmlns:a16="http://schemas.microsoft.com/office/drawing/2014/main" id="{DEE303EB-B4C7-2905-640E-2133CD9B3BFE}"/>
              </a:ext>
            </a:extLst>
          </p:cNvPr>
          <p:cNvSpPr>
            <a:spLocks noGrp="1"/>
          </p:cNvSpPr>
          <p:nvPr>
            <p:ph type="body" sz="quarter" idx="20" hasCustomPrompt="1"/>
          </p:nvPr>
        </p:nvSpPr>
        <p:spPr>
          <a:xfrm>
            <a:off x="8664774" y="3645518"/>
            <a:ext cx="3396952" cy="1656661"/>
          </a:xfrm>
          <a:prstGeom prst="rect">
            <a:avLst/>
          </a:prstGeom>
          <a:noFill/>
        </p:spPr>
        <p:txBody>
          <a:bodyPr/>
          <a:lstStyle>
            <a:lvl1pPr marL="0" indent="0">
              <a:buClrTx/>
              <a:buFont typeface="Wingdings" panose="05000000000000000000" pitchFamily="2" charset="2"/>
              <a:buNone/>
              <a:defRPr sz="1800">
                <a:solidFill>
                  <a:schemeClr val="bg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39" name="Text Placeholder 23">
            <a:extLst>
              <a:ext uri="{FF2B5EF4-FFF2-40B4-BE49-F238E27FC236}">
                <a16:creationId xmlns:a16="http://schemas.microsoft.com/office/drawing/2014/main" id="{12668AF7-435D-96E4-8471-BE221AB45EEC}"/>
              </a:ext>
            </a:extLst>
          </p:cNvPr>
          <p:cNvSpPr>
            <a:spLocks noGrp="1"/>
          </p:cNvSpPr>
          <p:nvPr>
            <p:ph type="body" sz="quarter" idx="21" hasCustomPrompt="1"/>
          </p:nvPr>
        </p:nvSpPr>
        <p:spPr>
          <a:xfrm>
            <a:off x="8901013" y="5297155"/>
            <a:ext cx="3160713" cy="340814"/>
          </a:xfrm>
        </p:spPr>
        <p:txBody>
          <a:bodyPr>
            <a:normAutofit/>
          </a:bodyPr>
          <a:lstStyle>
            <a:lvl1pPr marL="0" indent="0">
              <a:buNone/>
              <a:defRPr/>
            </a:lvl1pPr>
            <a:lvl5pPr marL="60325" indent="0" algn="r">
              <a:buNone/>
              <a:defRPr sz="1600">
                <a:solidFill>
                  <a:schemeClr val="bg1"/>
                </a:solidFill>
              </a:defRPr>
            </a:lvl5pPr>
          </a:lstStyle>
          <a:p>
            <a:pPr lvl="4"/>
            <a:r>
              <a:rPr lang="en-US" dirty="0"/>
              <a:t>FIFTH LEVEL</a:t>
            </a:r>
          </a:p>
        </p:txBody>
      </p:sp>
      <p:sp>
        <p:nvSpPr>
          <p:cNvPr id="40" name="Text Placeholder 23">
            <a:extLst>
              <a:ext uri="{FF2B5EF4-FFF2-40B4-BE49-F238E27FC236}">
                <a16:creationId xmlns:a16="http://schemas.microsoft.com/office/drawing/2014/main" id="{3771A790-5590-FE2A-5767-EB54FF63CC36}"/>
              </a:ext>
            </a:extLst>
          </p:cNvPr>
          <p:cNvSpPr>
            <a:spLocks noGrp="1"/>
          </p:cNvSpPr>
          <p:nvPr>
            <p:ph type="body" sz="quarter" idx="22" hasCustomPrompt="1"/>
          </p:nvPr>
        </p:nvSpPr>
        <p:spPr>
          <a:xfrm>
            <a:off x="8901013" y="2384810"/>
            <a:ext cx="3160713" cy="340814"/>
          </a:xfrm>
        </p:spPr>
        <p:txBody>
          <a:bodyPr>
            <a:normAutofit/>
          </a:bodyPr>
          <a:lstStyle>
            <a:lvl1pPr marL="0" indent="0">
              <a:buNone/>
              <a:defRPr/>
            </a:lvl1pPr>
            <a:lvl5pPr marL="60325" indent="0" algn="r">
              <a:buNone/>
              <a:defRPr sz="1600">
                <a:solidFill>
                  <a:schemeClr val="bg1"/>
                </a:solidFill>
              </a:defRPr>
            </a:lvl5pPr>
          </a:lstStyle>
          <a:p>
            <a:pPr lvl="4"/>
            <a:r>
              <a:rPr lang="en-US" dirty="0"/>
              <a:t>FIFTH LEVEL</a:t>
            </a:r>
          </a:p>
        </p:txBody>
      </p:sp>
    </p:spTree>
    <p:extLst>
      <p:ext uri="{BB962C8B-B14F-4D97-AF65-F5344CB8AC3E}">
        <p14:creationId xmlns:p14="http://schemas.microsoft.com/office/powerpoint/2010/main" val="168655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Charcoal (No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A66081-7770-2FBF-C805-1143DD3E3108}"/>
              </a:ext>
            </a:extLst>
          </p:cNvPr>
          <p:cNvSpPr/>
          <p:nvPr userDrawn="1"/>
        </p:nvSpPr>
        <p:spPr>
          <a:xfrm>
            <a:off x="1" y="0"/>
            <a:ext cx="12192000" cy="685800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34053959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ttorney Spotligh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FE7911-11C1-2EB9-B0B0-F2D145E0E711}"/>
              </a:ext>
            </a:extLst>
          </p:cNvPr>
          <p:cNvSpPr>
            <a:spLocks noGrp="1"/>
          </p:cNvSpPr>
          <p:nvPr userDrawn="1">
            <p:ph type="pic" sz="quarter" idx="13"/>
          </p:nvPr>
        </p:nvSpPr>
        <p:spPr>
          <a:xfrm>
            <a:off x="548768" y="1460500"/>
            <a:ext cx="3856038" cy="3378200"/>
          </a:xfrm>
        </p:spPr>
        <p:txBody>
          <a:bodyPr/>
          <a:lstStyle/>
          <a:p>
            <a:endParaRPr lang="en-US" dirty="0"/>
          </a:p>
        </p:txBody>
      </p:sp>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B170064E-D7D3-8A9B-92E5-850BCE1B944A}"/>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pic>
        <p:nvPicPr>
          <p:cNvPr id="14" name="Picture 13" descr="A black and blue rectangle&#10;&#10;Description automatically generated">
            <a:extLst>
              <a:ext uri="{FF2B5EF4-FFF2-40B4-BE49-F238E27FC236}">
                <a16:creationId xmlns:a16="http://schemas.microsoft.com/office/drawing/2014/main" id="{BD54C020-1186-A4A4-7418-5A438414B7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924" y="2053684"/>
            <a:ext cx="1503680" cy="3519414"/>
          </a:xfrm>
          <a:prstGeom prst="rect">
            <a:avLst/>
          </a:prstGeom>
          <a:noFill/>
          <a:ln>
            <a:noFill/>
          </a:ln>
        </p:spPr>
      </p:pic>
      <p:pic>
        <p:nvPicPr>
          <p:cNvPr id="17" name="Picture 16" descr="A black and blue rectangle&#10;&#10;Description automatically generated">
            <a:extLst>
              <a:ext uri="{FF2B5EF4-FFF2-40B4-BE49-F238E27FC236}">
                <a16:creationId xmlns:a16="http://schemas.microsoft.com/office/drawing/2014/main" id="{760F0298-3DE8-0BD7-20AB-D848FDE924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862369" y="2053684"/>
            <a:ext cx="1503680" cy="3519414"/>
          </a:xfrm>
          <a:prstGeom prst="rect">
            <a:avLst/>
          </a:prstGeom>
          <a:noFill/>
          <a:ln>
            <a:noFill/>
          </a:ln>
        </p:spPr>
      </p:pic>
      <p:sp>
        <p:nvSpPr>
          <p:cNvPr id="21" name="Text Placeholder 19">
            <a:extLst>
              <a:ext uri="{FF2B5EF4-FFF2-40B4-BE49-F238E27FC236}">
                <a16:creationId xmlns:a16="http://schemas.microsoft.com/office/drawing/2014/main" id="{07D0D1F5-F186-2FF2-FAFF-D4D2DB1810FC}"/>
              </a:ext>
            </a:extLst>
          </p:cNvPr>
          <p:cNvSpPr>
            <a:spLocks noGrp="1"/>
          </p:cNvSpPr>
          <p:nvPr userDrawn="1">
            <p:ph type="body" sz="quarter" idx="19" hasCustomPrompt="1"/>
          </p:nvPr>
        </p:nvSpPr>
        <p:spPr>
          <a:xfrm>
            <a:off x="5196911" y="2594228"/>
            <a:ext cx="5523230" cy="2434972"/>
          </a:xfrm>
          <a:prstGeom prst="rect">
            <a:avLst/>
          </a:prstGeom>
          <a:noFill/>
        </p:spPr>
        <p:txBody>
          <a:bodyPr/>
          <a:lstStyle>
            <a:lvl1pPr marL="0" indent="0">
              <a:buClrTx/>
              <a:buFont typeface="Wingdings" panose="05000000000000000000" pitchFamily="2" charset="2"/>
              <a:buNone/>
              <a:defRPr sz="1800">
                <a:solidFill>
                  <a:schemeClr val="tx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2" name="Title 1">
            <a:extLst>
              <a:ext uri="{FF2B5EF4-FFF2-40B4-BE49-F238E27FC236}">
                <a16:creationId xmlns:a16="http://schemas.microsoft.com/office/drawing/2014/main" id="{C018AE8B-E8D3-3A3B-BBED-D32ADF9D981A}"/>
              </a:ext>
            </a:extLst>
          </p:cNvPr>
          <p:cNvSpPr>
            <a:spLocks noGrp="1"/>
          </p:cNvSpPr>
          <p:nvPr userDrawn="1">
            <p:ph type="title" hasCustomPrompt="1"/>
          </p:nvPr>
        </p:nvSpPr>
        <p:spPr>
          <a:xfrm>
            <a:off x="544101" y="378687"/>
            <a:ext cx="11078403" cy="680506"/>
          </a:xfrm>
        </p:spPr>
        <p:txBody>
          <a:bodyPr/>
          <a:lstStyle>
            <a:lvl1pPr>
              <a:defRPr/>
            </a:lvl1pPr>
          </a:lstStyle>
          <a:p>
            <a:r>
              <a:rPr lang="en-US" dirty="0"/>
              <a:t>Click to edit page title</a:t>
            </a:r>
          </a:p>
        </p:txBody>
      </p:sp>
      <p:sp>
        <p:nvSpPr>
          <p:cNvPr id="24" name="Text Placeholder 23">
            <a:extLst>
              <a:ext uri="{FF2B5EF4-FFF2-40B4-BE49-F238E27FC236}">
                <a16:creationId xmlns:a16="http://schemas.microsoft.com/office/drawing/2014/main" id="{9B85EAC5-FA87-E0C2-0748-5CC9FB09A037}"/>
              </a:ext>
            </a:extLst>
          </p:cNvPr>
          <p:cNvSpPr>
            <a:spLocks noGrp="1"/>
          </p:cNvSpPr>
          <p:nvPr>
            <p:ph type="body" sz="quarter" idx="20" hasCustomPrompt="1"/>
          </p:nvPr>
        </p:nvSpPr>
        <p:spPr>
          <a:xfrm>
            <a:off x="6702878" y="5340812"/>
            <a:ext cx="3160713" cy="340814"/>
          </a:xfrm>
        </p:spPr>
        <p:txBody>
          <a:bodyPr>
            <a:normAutofit/>
          </a:bodyPr>
          <a:lstStyle>
            <a:lvl1pPr marL="0" indent="0">
              <a:buNone/>
              <a:defRPr/>
            </a:lvl1pPr>
            <a:lvl5pPr marL="60325" indent="0" algn="r">
              <a:buNone/>
              <a:defRPr sz="1600"/>
            </a:lvl5pPr>
          </a:lstStyle>
          <a:p>
            <a:pPr lvl="4"/>
            <a:r>
              <a:rPr lang="en-US" dirty="0"/>
              <a:t>FIFTH LEVEL</a:t>
            </a:r>
          </a:p>
        </p:txBody>
      </p:sp>
    </p:spTree>
    <p:extLst>
      <p:ext uri="{BB962C8B-B14F-4D97-AF65-F5344CB8AC3E}">
        <p14:creationId xmlns:p14="http://schemas.microsoft.com/office/powerpoint/2010/main" val="4076990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ext Level Client Serv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F517F0D8-B7AF-A0C1-DB34-413EF2822091}"/>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4" name="Group 3">
            <a:extLst>
              <a:ext uri="{FF2B5EF4-FFF2-40B4-BE49-F238E27FC236}">
                <a16:creationId xmlns:a16="http://schemas.microsoft.com/office/drawing/2014/main" id="{5DE45A50-B94A-5D6F-3799-587B157EA76E}"/>
              </a:ext>
            </a:extLst>
          </p:cNvPr>
          <p:cNvGrpSpPr/>
          <p:nvPr userDrawn="1"/>
        </p:nvGrpSpPr>
        <p:grpSpPr>
          <a:xfrm>
            <a:off x="437414" y="272840"/>
            <a:ext cx="11357754" cy="5664125"/>
            <a:chOff x="437414" y="272840"/>
            <a:chExt cx="11357754" cy="5664125"/>
          </a:xfrm>
        </p:grpSpPr>
        <p:sp>
          <p:nvSpPr>
            <p:cNvPr id="5" name="Title 1">
              <a:extLst>
                <a:ext uri="{FF2B5EF4-FFF2-40B4-BE49-F238E27FC236}">
                  <a16:creationId xmlns:a16="http://schemas.microsoft.com/office/drawing/2014/main" id="{37B4AA80-7067-1DED-2AFC-4236807027DF}"/>
                </a:ext>
              </a:extLst>
            </p:cNvPr>
            <p:cNvSpPr txBox="1">
              <a:spLocks/>
            </p:cNvSpPr>
            <p:nvPr/>
          </p:nvSpPr>
          <p:spPr>
            <a:xfrm>
              <a:off x="437414" y="272840"/>
              <a:ext cx="2748699" cy="5664125"/>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a:lstStyle>
            <a:p>
              <a:endParaRPr lang="en-US" dirty="0"/>
            </a:p>
            <a:p>
              <a:r>
                <a:rPr lang="en-US" dirty="0"/>
                <a:t>Next </a:t>
              </a:r>
            </a:p>
            <a:p>
              <a:r>
                <a:rPr lang="en-US" dirty="0"/>
                <a:t>Level Client </a:t>
              </a:r>
            </a:p>
            <a:p>
              <a:r>
                <a:rPr lang="en-US" dirty="0"/>
                <a:t>Services</a:t>
              </a:r>
              <a:br>
                <a:rPr lang="en-US" dirty="0"/>
              </a:br>
              <a:endParaRPr lang="en-US" dirty="0"/>
            </a:p>
          </p:txBody>
        </p:sp>
        <p:grpSp>
          <p:nvGrpSpPr>
            <p:cNvPr id="6" name="Group 5">
              <a:extLst>
                <a:ext uri="{FF2B5EF4-FFF2-40B4-BE49-F238E27FC236}">
                  <a16:creationId xmlns:a16="http://schemas.microsoft.com/office/drawing/2014/main" id="{BEE4C05B-4305-39EE-F38E-AAF4E2A196EF}"/>
                </a:ext>
              </a:extLst>
            </p:cNvPr>
            <p:cNvGrpSpPr/>
            <p:nvPr/>
          </p:nvGrpSpPr>
          <p:grpSpPr>
            <a:xfrm>
              <a:off x="3319926" y="272841"/>
              <a:ext cx="4114800" cy="2743989"/>
              <a:chOff x="4318263" y="269636"/>
              <a:chExt cx="3716134" cy="2743989"/>
            </a:xfrm>
          </p:grpSpPr>
          <p:sp>
            <p:nvSpPr>
              <p:cNvPr id="16" name="Rectangle 15">
                <a:extLst>
                  <a:ext uri="{FF2B5EF4-FFF2-40B4-BE49-F238E27FC236}">
                    <a16:creationId xmlns:a16="http://schemas.microsoft.com/office/drawing/2014/main" id="{B6DD1EA4-AE4E-2C78-3534-B3EF6154EA68}"/>
                  </a:ext>
                </a:extLst>
              </p:cNvPr>
              <p:cNvSpPr/>
              <p:nvPr/>
            </p:nvSpPr>
            <p:spPr>
              <a:xfrm>
                <a:off x="4318263" y="269636"/>
                <a:ext cx="3716134" cy="2743989"/>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3">
                <a:extLst>
                  <a:ext uri="{FF2B5EF4-FFF2-40B4-BE49-F238E27FC236}">
                    <a16:creationId xmlns:a16="http://schemas.microsoft.com/office/drawing/2014/main" id="{50181A69-37BB-01C8-66DD-4B21DAEDC065}"/>
                  </a:ext>
                </a:extLst>
              </p:cNvPr>
              <p:cNvSpPr txBox="1">
                <a:spLocks/>
              </p:cNvSpPr>
              <p:nvPr/>
            </p:nvSpPr>
            <p:spPr>
              <a:xfrm>
                <a:off x="4421862" y="368965"/>
                <a:ext cx="3436754" cy="2394314"/>
              </a:xfrm>
              <a:prstGeom prst="rect">
                <a:avLst/>
              </a:prstGeom>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None/>
                </a:pPr>
                <a:r>
                  <a:rPr lang="en-US" b="1" dirty="0">
                    <a:solidFill>
                      <a:schemeClr val="bg1"/>
                    </a:solidFill>
                  </a:rPr>
                  <a:t>Special Projects</a:t>
                </a:r>
              </a:p>
              <a:p>
                <a:pPr>
                  <a:spcBef>
                    <a:spcPts val="0"/>
                  </a:spcBef>
                  <a:spcAft>
                    <a:spcPts val="0"/>
                  </a:spcAft>
                  <a:buClr>
                    <a:schemeClr val="bg1"/>
                  </a:buClr>
                  <a:buFont typeface="Arial" panose="020B0604020202020204" pitchFamily="34" charset="0"/>
                  <a:buChar char="•"/>
                </a:pPr>
                <a:endParaRPr lang="en-US" sz="1400" dirty="0">
                  <a:solidFill>
                    <a:schemeClr val="bg1"/>
                  </a:solidFill>
                </a:endParaRPr>
              </a:p>
              <a:p>
                <a:pPr>
                  <a:spcBef>
                    <a:spcPts val="0"/>
                  </a:spcBef>
                  <a:spcAft>
                    <a:spcPts val="0"/>
                  </a:spcAft>
                  <a:buClr>
                    <a:schemeClr val="bg1"/>
                  </a:buClr>
                  <a:buFont typeface="Arial" panose="020B0604020202020204" pitchFamily="34" charset="0"/>
                  <a:buChar char="•"/>
                </a:pPr>
                <a:r>
                  <a:rPr lang="en-US" sz="1600" dirty="0">
                    <a:solidFill>
                      <a:schemeClr val="bg1"/>
                    </a:solidFill>
                  </a:rPr>
                  <a:t>Study emerging and converging issues</a:t>
                </a:r>
              </a:p>
              <a:p>
                <a:pPr>
                  <a:spcBef>
                    <a:spcPts val="0"/>
                  </a:spcBef>
                  <a:spcAft>
                    <a:spcPts val="0"/>
                  </a:spcAft>
                  <a:buClr>
                    <a:schemeClr val="bg1"/>
                  </a:buClr>
                  <a:buFont typeface="Arial" panose="020B0604020202020204" pitchFamily="34" charset="0"/>
                  <a:buChar char="•"/>
                </a:pPr>
                <a:r>
                  <a:rPr lang="en-US" sz="1600" dirty="0">
                    <a:solidFill>
                      <a:schemeClr val="bg1"/>
                    </a:solidFill>
                  </a:rPr>
                  <a:t>Strategize and support district leadership:</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Supplement/fill key staff positions</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Charter petition review</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Transportation studies</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Facilities Master Plan RFPs</a:t>
                </a:r>
              </a:p>
            </p:txBody>
          </p:sp>
        </p:grpSp>
        <p:grpSp>
          <p:nvGrpSpPr>
            <p:cNvPr id="7" name="Group 6">
              <a:extLst>
                <a:ext uri="{FF2B5EF4-FFF2-40B4-BE49-F238E27FC236}">
                  <a16:creationId xmlns:a16="http://schemas.microsoft.com/office/drawing/2014/main" id="{DCF5FED0-3D5D-E8DB-61B3-2A2789E2DD52}"/>
                </a:ext>
              </a:extLst>
            </p:cNvPr>
            <p:cNvGrpSpPr/>
            <p:nvPr/>
          </p:nvGrpSpPr>
          <p:grpSpPr>
            <a:xfrm>
              <a:off x="7680368" y="272840"/>
              <a:ext cx="4114800" cy="2743989"/>
              <a:chOff x="8204275" y="269636"/>
              <a:chExt cx="3716134" cy="2743989"/>
            </a:xfrm>
            <a:solidFill>
              <a:srgbClr val="4C2C69"/>
            </a:solidFill>
          </p:grpSpPr>
          <p:sp>
            <p:nvSpPr>
              <p:cNvPr id="14" name="Rectangle 13">
                <a:extLst>
                  <a:ext uri="{FF2B5EF4-FFF2-40B4-BE49-F238E27FC236}">
                    <a16:creationId xmlns:a16="http://schemas.microsoft.com/office/drawing/2014/main" id="{FCB870B8-6031-E9F9-E333-28051BE8A7C1}"/>
                  </a:ext>
                </a:extLst>
              </p:cNvPr>
              <p:cNvSpPr/>
              <p:nvPr/>
            </p:nvSpPr>
            <p:spPr>
              <a:xfrm>
                <a:off x="8204275" y="269636"/>
                <a:ext cx="3716134" cy="2743989"/>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4">
                <a:extLst>
                  <a:ext uri="{FF2B5EF4-FFF2-40B4-BE49-F238E27FC236}">
                    <a16:creationId xmlns:a16="http://schemas.microsoft.com/office/drawing/2014/main" id="{48E0A5A0-F93F-72DF-C193-86607226E9F6}"/>
                  </a:ext>
                </a:extLst>
              </p:cNvPr>
              <p:cNvSpPr txBox="1">
                <a:spLocks/>
              </p:cNvSpPr>
              <p:nvPr/>
            </p:nvSpPr>
            <p:spPr>
              <a:xfrm>
                <a:off x="8338087" y="368965"/>
                <a:ext cx="3462761" cy="2394314"/>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Font typeface="Wingdings" pitchFamily="2" charset="2"/>
                  <a:buNone/>
                </a:pPr>
                <a:r>
                  <a:rPr lang="en-US" b="1" dirty="0">
                    <a:solidFill>
                      <a:schemeClr val="bg1"/>
                    </a:solidFill>
                  </a:rPr>
                  <a:t>Governance Support</a:t>
                </a:r>
              </a:p>
              <a:p>
                <a:pPr>
                  <a:spcBef>
                    <a:spcPts val="0"/>
                  </a:spcBef>
                  <a:spcAft>
                    <a:spcPts val="0"/>
                  </a:spcAft>
                  <a:buClr>
                    <a:schemeClr val="bg1"/>
                  </a:buClr>
                </a:pPr>
                <a:endParaRPr lang="en-US" sz="1400" dirty="0">
                  <a:solidFill>
                    <a:schemeClr val="bg1"/>
                  </a:solidFill>
                </a:endParaRPr>
              </a:p>
              <a:p>
                <a:pPr>
                  <a:spcBef>
                    <a:spcPts val="0"/>
                  </a:spcBef>
                  <a:spcAft>
                    <a:spcPts val="0"/>
                  </a:spcAft>
                  <a:buClr>
                    <a:schemeClr val="bg1"/>
                  </a:buClr>
                </a:pPr>
                <a:r>
                  <a:rPr lang="en-US" sz="1600" dirty="0">
                    <a:solidFill>
                      <a:schemeClr val="bg1"/>
                    </a:solidFill>
                  </a:rPr>
                  <a:t>Build strong governance teams:</a:t>
                </a:r>
              </a:p>
              <a:p>
                <a:pPr lvl="1">
                  <a:spcBef>
                    <a:spcPts val="0"/>
                  </a:spcBef>
                  <a:spcAft>
                    <a:spcPts val="0"/>
                  </a:spcAft>
                  <a:buClr>
                    <a:schemeClr val="bg1"/>
                  </a:buClr>
                </a:pPr>
                <a:r>
                  <a:rPr lang="en-US" sz="1600" dirty="0">
                    <a:solidFill>
                      <a:schemeClr val="bg1"/>
                    </a:solidFill>
                  </a:rPr>
                  <a:t>Conduct governance workshops</a:t>
                </a:r>
              </a:p>
              <a:p>
                <a:pPr lvl="1">
                  <a:spcBef>
                    <a:spcPts val="0"/>
                  </a:spcBef>
                  <a:spcAft>
                    <a:spcPts val="0"/>
                  </a:spcAft>
                  <a:buClr>
                    <a:schemeClr val="bg1"/>
                  </a:buClr>
                </a:pPr>
                <a:r>
                  <a:rPr lang="en-US" sz="1600" dirty="0">
                    <a:solidFill>
                      <a:schemeClr val="bg1"/>
                    </a:solidFill>
                  </a:rPr>
                  <a:t>Develop board self evaluations</a:t>
                </a:r>
              </a:p>
              <a:p>
                <a:pPr lvl="1">
                  <a:spcBef>
                    <a:spcPts val="0"/>
                  </a:spcBef>
                  <a:spcAft>
                    <a:spcPts val="0"/>
                  </a:spcAft>
                  <a:buClr>
                    <a:schemeClr val="bg1"/>
                  </a:buClr>
                </a:pPr>
                <a:r>
                  <a:rPr lang="en-US" sz="1600" dirty="0">
                    <a:solidFill>
                      <a:schemeClr val="bg1"/>
                    </a:solidFill>
                  </a:rPr>
                  <a:t>Prepare for challenging topics/meetings</a:t>
                </a:r>
              </a:p>
              <a:p>
                <a:pPr lvl="1">
                  <a:spcBef>
                    <a:spcPts val="0"/>
                  </a:spcBef>
                  <a:spcAft>
                    <a:spcPts val="0"/>
                  </a:spcAft>
                  <a:buClr>
                    <a:schemeClr val="bg1"/>
                  </a:buClr>
                </a:pPr>
                <a:r>
                  <a:rPr lang="en-US" sz="1600" dirty="0">
                    <a:solidFill>
                      <a:schemeClr val="bg1"/>
                    </a:solidFill>
                  </a:rPr>
                  <a:t>Draft accountability calendar</a:t>
                </a:r>
              </a:p>
              <a:p>
                <a:pPr lvl="1">
                  <a:spcBef>
                    <a:spcPts val="0"/>
                  </a:spcBef>
                  <a:spcAft>
                    <a:spcPts val="0"/>
                  </a:spcAft>
                  <a:buClr>
                    <a:schemeClr val="bg1"/>
                  </a:buClr>
                </a:pPr>
                <a:r>
                  <a:rPr lang="en-US" sz="1600" dirty="0">
                    <a:solidFill>
                      <a:schemeClr val="bg1"/>
                    </a:solidFill>
                  </a:rPr>
                  <a:t>Create governance handbook from bylaws</a:t>
                </a:r>
              </a:p>
              <a:p>
                <a:endParaRPr lang="en-US" dirty="0"/>
              </a:p>
            </p:txBody>
          </p:sp>
        </p:grpSp>
        <p:grpSp>
          <p:nvGrpSpPr>
            <p:cNvPr id="8" name="Group 7">
              <a:extLst>
                <a:ext uri="{FF2B5EF4-FFF2-40B4-BE49-F238E27FC236}">
                  <a16:creationId xmlns:a16="http://schemas.microsoft.com/office/drawing/2014/main" id="{B784B0E4-3C90-0197-FF00-2DB907276106}"/>
                </a:ext>
              </a:extLst>
            </p:cNvPr>
            <p:cNvGrpSpPr/>
            <p:nvPr/>
          </p:nvGrpSpPr>
          <p:grpSpPr>
            <a:xfrm>
              <a:off x="3319926" y="3189927"/>
              <a:ext cx="4114800" cy="2743989"/>
              <a:chOff x="3319926" y="3189927"/>
              <a:chExt cx="3716134" cy="2743989"/>
            </a:xfrm>
            <a:solidFill>
              <a:srgbClr val="264653"/>
            </a:solidFill>
          </p:grpSpPr>
          <p:sp>
            <p:nvSpPr>
              <p:cNvPr id="12" name="Rectangle 11">
                <a:extLst>
                  <a:ext uri="{FF2B5EF4-FFF2-40B4-BE49-F238E27FC236}">
                    <a16:creationId xmlns:a16="http://schemas.microsoft.com/office/drawing/2014/main" id="{189C8C73-304D-CA20-AA4B-BD3A8B556BC9}"/>
                  </a:ext>
                </a:extLst>
              </p:cNvPr>
              <p:cNvSpPr/>
              <p:nvPr/>
            </p:nvSpPr>
            <p:spPr>
              <a:xfrm>
                <a:off x="3319926" y="3189927"/>
                <a:ext cx="3716134" cy="2743989"/>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3">
                <a:extLst>
                  <a:ext uri="{FF2B5EF4-FFF2-40B4-BE49-F238E27FC236}">
                    <a16:creationId xmlns:a16="http://schemas.microsoft.com/office/drawing/2014/main" id="{0308DE9B-7644-51AA-D92B-0BF05104268E}"/>
                  </a:ext>
                </a:extLst>
              </p:cNvPr>
              <p:cNvSpPr txBox="1">
                <a:spLocks/>
              </p:cNvSpPr>
              <p:nvPr/>
            </p:nvSpPr>
            <p:spPr>
              <a:xfrm>
                <a:off x="3438084" y="3303113"/>
                <a:ext cx="3479818" cy="2415764"/>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Font typeface="Wingdings" pitchFamily="2" charset="2"/>
                  <a:buNone/>
                </a:pPr>
                <a:r>
                  <a:rPr lang="en-US" b="1" dirty="0">
                    <a:solidFill>
                      <a:schemeClr val="bg1"/>
                    </a:solidFill>
                  </a:rPr>
                  <a:t>Policy, Advocacy, Legislative Needs</a:t>
                </a:r>
              </a:p>
              <a:p>
                <a:pPr>
                  <a:spcBef>
                    <a:spcPts val="0"/>
                  </a:spcBef>
                  <a:spcAft>
                    <a:spcPts val="0"/>
                  </a:spcAft>
                  <a:buClr>
                    <a:schemeClr val="bg1"/>
                  </a:buClr>
                </a:pPr>
                <a:endParaRPr lang="en-US" sz="1400" dirty="0">
                  <a:solidFill>
                    <a:schemeClr val="bg1"/>
                  </a:solidFill>
                </a:endParaRPr>
              </a:p>
              <a:p>
                <a:pPr>
                  <a:spcBef>
                    <a:spcPts val="0"/>
                  </a:spcBef>
                  <a:spcAft>
                    <a:spcPts val="0"/>
                  </a:spcAft>
                  <a:buClr>
                    <a:schemeClr val="bg1"/>
                  </a:buClr>
                </a:pPr>
                <a:r>
                  <a:rPr lang="en-US" sz="1600" dirty="0">
                    <a:solidFill>
                      <a:schemeClr val="bg1"/>
                    </a:solidFill>
                  </a:rPr>
                  <a:t>Monitor state and federal legislation</a:t>
                </a:r>
              </a:p>
              <a:p>
                <a:pPr>
                  <a:spcBef>
                    <a:spcPts val="0"/>
                  </a:spcBef>
                  <a:spcAft>
                    <a:spcPts val="0"/>
                  </a:spcAft>
                  <a:buClr>
                    <a:schemeClr val="bg1"/>
                  </a:buClr>
                </a:pPr>
                <a:r>
                  <a:rPr lang="en-US" sz="1600" dirty="0">
                    <a:solidFill>
                      <a:schemeClr val="bg1"/>
                    </a:solidFill>
                  </a:rPr>
                  <a:t>Forecast emerging issues to anticipate policy</a:t>
                </a:r>
              </a:p>
              <a:p>
                <a:pPr>
                  <a:spcBef>
                    <a:spcPts val="0"/>
                  </a:spcBef>
                  <a:spcAft>
                    <a:spcPts val="0"/>
                  </a:spcAft>
                  <a:buClr>
                    <a:schemeClr val="bg1"/>
                  </a:buClr>
                </a:pPr>
                <a:r>
                  <a:rPr lang="en-US" sz="1600" dirty="0">
                    <a:solidFill>
                      <a:schemeClr val="bg1"/>
                    </a:solidFill>
                  </a:rPr>
                  <a:t>Advise governance teams with advocacy efforts</a:t>
                </a:r>
              </a:p>
            </p:txBody>
          </p:sp>
        </p:grpSp>
        <p:grpSp>
          <p:nvGrpSpPr>
            <p:cNvPr id="9" name="Group 8">
              <a:extLst>
                <a:ext uri="{FF2B5EF4-FFF2-40B4-BE49-F238E27FC236}">
                  <a16:creationId xmlns:a16="http://schemas.microsoft.com/office/drawing/2014/main" id="{544EA86C-C667-5BA4-9D81-2DA3AB4DD974}"/>
                </a:ext>
              </a:extLst>
            </p:cNvPr>
            <p:cNvGrpSpPr/>
            <p:nvPr/>
          </p:nvGrpSpPr>
          <p:grpSpPr>
            <a:xfrm>
              <a:off x="7673689" y="3189927"/>
              <a:ext cx="4114800" cy="2743989"/>
              <a:chOff x="8204275" y="3191864"/>
              <a:chExt cx="3716134" cy="2743989"/>
            </a:xfrm>
            <a:solidFill>
              <a:srgbClr val="464646"/>
            </a:solidFill>
          </p:grpSpPr>
          <p:sp>
            <p:nvSpPr>
              <p:cNvPr id="10" name="Rectangle 9">
                <a:extLst>
                  <a:ext uri="{FF2B5EF4-FFF2-40B4-BE49-F238E27FC236}">
                    <a16:creationId xmlns:a16="http://schemas.microsoft.com/office/drawing/2014/main" id="{6B5DD651-697F-7A30-6EB8-57456C541944}"/>
                  </a:ext>
                </a:extLst>
              </p:cNvPr>
              <p:cNvSpPr/>
              <p:nvPr/>
            </p:nvSpPr>
            <p:spPr>
              <a:xfrm>
                <a:off x="8204275" y="3191864"/>
                <a:ext cx="3716134" cy="2743989"/>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4">
                <a:extLst>
                  <a:ext uri="{FF2B5EF4-FFF2-40B4-BE49-F238E27FC236}">
                    <a16:creationId xmlns:a16="http://schemas.microsoft.com/office/drawing/2014/main" id="{BDC9B354-4123-A0BA-1FF8-FD894B03620F}"/>
                  </a:ext>
                </a:extLst>
              </p:cNvPr>
              <p:cNvSpPr txBox="1">
                <a:spLocks/>
              </p:cNvSpPr>
              <p:nvPr/>
            </p:nvSpPr>
            <p:spPr>
              <a:xfrm>
                <a:off x="8342996" y="3303113"/>
                <a:ext cx="3411590" cy="2415764"/>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Font typeface="Wingdings" pitchFamily="2" charset="2"/>
                  <a:buNone/>
                </a:pPr>
                <a:r>
                  <a:rPr lang="en-US" b="1" dirty="0">
                    <a:solidFill>
                      <a:schemeClr val="bg1"/>
                    </a:solidFill>
                  </a:rPr>
                  <a:t>Mentoring/Coaching</a:t>
                </a:r>
              </a:p>
              <a:p>
                <a:pPr>
                  <a:spcBef>
                    <a:spcPts val="0"/>
                  </a:spcBef>
                  <a:spcAft>
                    <a:spcPts val="0"/>
                  </a:spcAft>
                  <a:buClr>
                    <a:schemeClr val="bg1"/>
                  </a:buClr>
                </a:pPr>
                <a:endParaRPr lang="en-US" sz="1400" dirty="0">
                  <a:solidFill>
                    <a:schemeClr val="bg1"/>
                  </a:solidFill>
                </a:endParaRPr>
              </a:p>
              <a:p>
                <a:pPr>
                  <a:spcBef>
                    <a:spcPts val="0"/>
                  </a:spcBef>
                  <a:spcAft>
                    <a:spcPts val="0"/>
                  </a:spcAft>
                  <a:buClr>
                    <a:schemeClr val="bg1"/>
                  </a:buClr>
                </a:pPr>
                <a:r>
                  <a:rPr lang="en-US" sz="1600" dirty="0">
                    <a:solidFill>
                      <a:schemeClr val="bg1"/>
                    </a:solidFill>
                  </a:rPr>
                  <a:t>Coach leadership teams</a:t>
                </a:r>
              </a:p>
              <a:p>
                <a:pPr>
                  <a:spcBef>
                    <a:spcPts val="0"/>
                  </a:spcBef>
                  <a:spcAft>
                    <a:spcPts val="0"/>
                  </a:spcAft>
                  <a:buClr>
                    <a:schemeClr val="bg1"/>
                  </a:buClr>
                </a:pPr>
                <a:r>
                  <a:rPr lang="en-US" sz="1600" dirty="0">
                    <a:solidFill>
                      <a:schemeClr val="bg1"/>
                    </a:solidFill>
                  </a:rPr>
                  <a:t>Mentor incoming Superintendents:</a:t>
                </a:r>
              </a:p>
              <a:p>
                <a:pPr lvl="1">
                  <a:spcBef>
                    <a:spcPts val="0"/>
                  </a:spcBef>
                  <a:spcAft>
                    <a:spcPts val="0"/>
                  </a:spcAft>
                  <a:buClr>
                    <a:schemeClr val="bg1"/>
                  </a:buClr>
                </a:pPr>
                <a:r>
                  <a:rPr lang="en-US" sz="1600" dirty="0">
                    <a:solidFill>
                      <a:schemeClr val="bg1"/>
                    </a:solidFill>
                  </a:rPr>
                  <a:t>Executive transition plans</a:t>
                </a:r>
              </a:p>
              <a:p>
                <a:pPr lvl="1">
                  <a:spcBef>
                    <a:spcPts val="0"/>
                  </a:spcBef>
                  <a:spcAft>
                    <a:spcPts val="0"/>
                  </a:spcAft>
                  <a:buClr>
                    <a:schemeClr val="bg1"/>
                  </a:buClr>
                </a:pPr>
                <a:r>
                  <a:rPr lang="en-US" sz="1600" dirty="0">
                    <a:solidFill>
                      <a:schemeClr val="bg1"/>
                    </a:solidFill>
                  </a:rPr>
                  <a:t>Goal setting</a:t>
                </a:r>
              </a:p>
              <a:p>
                <a:pPr lvl="1">
                  <a:spcBef>
                    <a:spcPts val="0"/>
                  </a:spcBef>
                  <a:spcAft>
                    <a:spcPts val="0"/>
                  </a:spcAft>
                  <a:buClr>
                    <a:schemeClr val="bg1"/>
                  </a:buClr>
                </a:pPr>
                <a:r>
                  <a:rPr lang="en-US" sz="1600" dirty="0">
                    <a:solidFill>
                      <a:schemeClr val="bg1"/>
                    </a:solidFill>
                  </a:rPr>
                  <a:t>Cabinet development</a:t>
                </a:r>
              </a:p>
              <a:p>
                <a:endParaRPr lang="en-US" dirty="0"/>
              </a:p>
            </p:txBody>
          </p:sp>
        </p:grpSp>
      </p:grpSp>
    </p:spTree>
    <p:extLst>
      <p:ext uri="{BB962C8B-B14F-4D97-AF65-F5344CB8AC3E}">
        <p14:creationId xmlns:p14="http://schemas.microsoft.com/office/powerpoint/2010/main" val="3846579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reas of Servi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A38680E7-A007-7540-91F4-4B59C7F389B8}"/>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4" name="Group 3">
            <a:extLst>
              <a:ext uri="{FF2B5EF4-FFF2-40B4-BE49-F238E27FC236}">
                <a16:creationId xmlns:a16="http://schemas.microsoft.com/office/drawing/2014/main" id="{9096462F-9785-246C-E7FB-2095D9F10C70}"/>
              </a:ext>
            </a:extLst>
          </p:cNvPr>
          <p:cNvGrpSpPr/>
          <p:nvPr userDrawn="1"/>
        </p:nvGrpSpPr>
        <p:grpSpPr>
          <a:xfrm>
            <a:off x="-53580" y="-473233"/>
            <a:ext cx="6346360" cy="6703912"/>
            <a:chOff x="-53580" y="-473233"/>
            <a:chExt cx="6346360" cy="6703912"/>
          </a:xfrm>
        </p:grpSpPr>
        <p:sp>
          <p:nvSpPr>
            <p:cNvPr id="5" name="Rectangle 4">
              <a:extLst>
                <a:ext uri="{FF2B5EF4-FFF2-40B4-BE49-F238E27FC236}">
                  <a16:creationId xmlns:a16="http://schemas.microsoft.com/office/drawing/2014/main" id="{1D8FCF33-3CEB-8472-AD22-24C39E8E7ACF}"/>
                </a:ext>
              </a:extLst>
            </p:cNvPr>
            <p:cNvSpPr/>
            <p:nvPr/>
          </p:nvSpPr>
          <p:spPr>
            <a:xfrm>
              <a:off x="0" y="-6527"/>
              <a:ext cx="6239201" cy="6237206"/>
            </a:xfrm>
            <a:prstGeom prst="rect">
              <a:avLst/>
            </a:prstGeom>
            <a:solidFill>
              <a:srgbClr val="512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and white logo&#10;&#10;Description automatically generated">
              <a:extLst>
                <a:ext uri="{FF2B5EF4-FFF2-40B4-BE49-F238E27FC236}">
                  <a16:creationId xmlns:a16="http://schemas.microsoft.com/office/drawing/2014/main" id="{05E750CB-AE84-64A9-47F9-DFAE75489B91}"/>
                </a:ext>
              </a:extLst>
            </p:cNvPr>
            <p:cNvPicPr>
              <a:picLocks noChangeAspect="1"/>
            </p:cNvPicPr>
            <p:nvPr/>
          </p:nvPicPr>
          <p:blipFill rotWithShape="1">
            <a:blip r:embed="rId2">
              <a:alphaModFix amt="14000"/>
            </a:blip>
            <a:srcRect l="10123" t="32234" r="78150" b="51619"/>
            <a:stretch/>
          </p:blipFill>
          <p:spPr>
            <a:xfrm>
              <a:off x="3312182" y="4239977"/>
              <a:ext cx="2927019" cy="1990702"/>
            </a:xfrm>
            <a:prstGeom prst="rect">
              <a:avLst/>
            </a:prstGeom>
          </p:spPr>
        </p:pic>
        <p:pic>
          <p:nvPicPr>
            <p:cNvPr id="7" name="Picture 6" descr="A black and white logo&#10;&#10;Description automatically generated">
              <a:extLst>
                <a:ext uri="{FF2B5EF4-FFF2-40B4-BE49-F238E27FC236}">
                  <a16:creationId xmlns:a16="http://schemas.microsoft.com/office/drawing/2014/main" id="{E99D67D7-6E6D-B116-EE96-9537657B32CB}"/>
                </a:ext>
              </a:extLst>
            </p:cNvPr>
            <p:cNvPicPr>
              <a:picLocks noChangeAspect="1"/>
            </p:cNvPicPr>
            <p:nvPr/>
          </p:nvPicPr>
          <p:blipFill rotWithShape="1">
            <a:blip r:embed="rId2">
              <a:alphaModFix amt="14000"/>
            </a:blip>
            <a:srcRect l="10123" t="32233" r="74279" b="40094"/>
            <a:stretch/>
          </p:blipFill>
          <p:spPr>
            <a:xfrm rot="10800000">
              <a:off x="-53580" y="-473233"/>
              <a:ext cx="3241450" cy="3480955"/>
            </a:xfrm>
            <a:prstGeom prst="rect">
              <a:avLst/>
            </a:prstGeom>
          </p:spPr>
        </p:pic>
        <p:pic>
          <p:nvPicPr>
            <p:cNvPr id="8" name="Picture 7" descr="A black and white logo&#10;&#10;Description automatically generated">
              <a:extLst>
                <a:ext uri="{FF2B5EF4-FFF2-40B4-BE49-F238E27FC236}">
                  <a16:creationId xmlns:a16="http://schemas.microsoft.com/office/drawing/2014/main" id="{BCEBC515-FABB-724F-63FB-6D175A428A97}"/>
                </a:ext>
              </a:extLst>
            </p:cNvPr>
            <p:cNvPicPr>
              <a:picLocks noChangeAspect="1"/>
            </p:cNvPicPr>
            <p:nvPr/>
          </p:nvPicPr>
          <p:blipFill rotWithShape="1">
            <a:blip r:embed="rId2">
              <a:alphaModFix amt="14000"/>
            </a:blip>
            <a:srcRect l="10123" t="32233" r="85904" b="33449"/>
            <a:stretch/>
          </p:blipFill>
          <p:spPr>
            <a:xfrm>
              <a:off x="5362558" y="-118062"/>
              <a:ext cx="930222" cy="3968591"/>
            </a:xfrm>
            <a:prstGeom prst="rect">
              <a:avLst/>
            </a:prstGeom>
          </p:spPr>
        </p:pic>
        <p:pic>
          <p:nvPicPr>
            <p:cNvPr id="9" name="Picture 8" descr="A black and white logo&#10;&#10;Description automatically generated">
              <a:extLst>
                <a:ext uri="{FF2B5EF4-FFF2-40B4-BE49-F238E27FC236}">
                  <a16:creationId xmlns:a16="http://schemas.microsoft.com/office/drawing/2014/main" id="{BCE9858E-3205-0A08-96A0-6C737393D663}"/>
                </a:ext>
              </a:extLst>
            </p:cNvPr>
            <p:cNvPicPr>
              <a:picLocks noChangeAspect="1"/>
            </p:cNvPicPr>
            <p:nvPr/>
          </p:nvPicPr>
          <p:blipFill rotWithShape="1">
            <a:blip r:embed="rId2">
              <a:alphaModFix amt="14000"/>
            </a:blip>
            <a:srcRect l="24304" t="32233" r="69130" b="54164"/>
            <a:stretch/>
          </p:blipFill>
          <p:spPr>
            <a:xfrm>
              <a:off x="-1" y="3775164"/>
              <a:ext cx="2399637" cy="2455515"/>
            </a:xfrm>
            <a:prstGeom prst="rect">
              <a:avLst/>
            </a:prstGeom>
          </p:spPr>
        </p:pic>
      </p:grpSp>
      <p:sp>
        <p:nvSpPr>
          <p:cNvPr id="10" name="TextBox 9">
            <a:extLst>
              <a:ext uri="{FF2B5EF4-FFF2-40B4-BE49-F238E27FC236}">
                <a16:creationId xmlns:a16="http://schemas.microsoft.com/office/drawing/2014/main" id="{FB00EE7E-CAB4-E30B-2F43-C71C31B3C150}"/>
              </a:ext>
            </a:extLst>
          </p:cNvPr>
          <p:cNvSpPr txBox="1"/>
          <p:nvPr userDrawn="1"/>
        </p:nvSpPr>
        <p:spPr>
          <a:xfrm>
            <a:off x="7141269" y="673724"/>
            <a:ext cx="5403506" cy="523220"/>
          </a:xfrm>
          <a:prstGeom prst="rect">
            <a:avLst/>
          </a:prstGeom>
          <a:noFill/>
        </p:spPr>
        <p:txBody>
          <a:bodyPr wrap="square" rtlCol="0">
            <a:spAutoFit/>
          </a:bodyPr>
          <a:lstStyle/>
          <a:p>
            <a:r>
              <a:rPr lang="en-US" sz="2800" b="1" dirty="0">
                <a:solidFill>
                  <a:srgbClr val="00ABE6"/>
                </a:solidFill>
                <a:latin typeface="Arial Nova" panose="020B0504020202020204" pitchFamily="34" charset="0"/>
                <a:ea typeface="Open Sans Light" panose="020B0306030504020204" pitchFamily="34" charset="0"/>
                <a:cs typeface="Open Sans Light" panose="020B0306030504020204" pitchFamily="34" charset="0"/>
              </a:rPr>
              <a:t>Areas of Service</a:t>
            </a:r>
          </a:p>
        </p:txBody>
      </p:sp>
      <p:sp>
        <p:nvSpPr>
          <p:cNvPr id="11" name="Slide Number Placeholder 2">
            <a:extLst>
              <a:ext uri="{FF2B5EF4-FFF2-40B4-BE49-F238E27FC236}">
                <a16:creationId xmlns:a16="http://schemas.microsoft.com/office/drawing/2014/main" id="{0DAB2F53-6618-29B6-FFD8-4096E90DA538}"/>
              </a:ext>
            </a:extLst>
          </p:cNvPr>
          <p:cNvSpPr txBox="1">
            <a:spLocks/>
          </p:cNvSpPr>
          <p:nvPr userDrawn="1"/>
        </p:nvSpPr>
        <p:spPr>
          <a:xfrm>
            <a:off x="7178827" y="1281880"/>
            <a:ext cx="4223463" cy="4703275"/>
          </a:xfrm>
          <a:prstGeom prst="rect">
            <a:avLst/>
          </a:prstGeom>
        </p:spPr>
        <p:txBody>
          <a:bodyPr/>
          <a:lstStyle>
            <a:defPPr>
              <a:defRPr lang="en-US"/>
            </a:defPPr>
            <a:lvl1pPr marL="0" algn="r" defTabSz="914400" rtl="0" eaLnBrk="1" latinLnBrk="0" hangingPunct="1">
              <a:defRPr sz="1400" kern="1200">
                <a:solidFill>
                  <a:schemeClr val="tx1"/>
                </a:solidFill>
                <a:latin typeface="Arial Nova Light" panose="020B03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ct val="120000"/>
              </a:lnSpc>
              <a:buClr>
                <a:srgbClr val="4C2C69"/>
              </a:buClr>
              <a:buFont typeface="Wingdings" panose="05000000000000000000" pitchFamily="2" charset="2"/>
              <a:buChar char="§"/>
            </a:pPr>
            <a:r>
              <a:rPr lang="en-US" dirty="0"/>
              <a:t>Business</a:t>
            </a:r>
          </a:p>
          <a:p>
            <a:pPr marL="285750" indent="-285750" algn="l">
              <a:lnSpc>
                <a:spcPct val="120000"/>
              </a:lnSpc>
              <a:buClr>
                <a:srgbClr val="4C2C69"/>
              </a:buClr>
              <a:buFont typeface="Wingdings" panose="05000000000000000000" pitchFamily="2" charset="2"/>
              <a:buChar char="§"/>
            </a:pPr>
            <a:r>
              <a:rPr lang="en-US" dirty="0"/>
              <a:t>Communications &amp; Media Relations</a:t>
            </a:r>
          </a:p>
          <a:p>
            <a:pPr marL="285750" indent="-285750" algn="l">
              <a:lnSpc>
                <a:spcPct val="120000"/>
              </a:lnSpc>
              <a:buClr>
                <a:srgbClr val="4C2C69"/>
              </a:buClr>
              <a:buFont typeface="Wingdings" panose="05000000000000000000" pitchFamily="2" charset="2"/>
              <a:buChar char="§"/>
            </a:pPr>
            <a:r>
              <a:rPr lang="en-US" dirty="0"/>
              <a:t>Education Technology</a:t>
            </a:r>
          </a:p>
          <a:p>
            <a:pPr marL="285750" indent="-285750" algn="l">
              <a:lnSpc>
                <a:spcPct val="120000"/>
              </a:lnSpc>
              <a:buClr>
                <a:srgbClr val="4C2C69"/>
              </a:buClr>
              <a:buFont typeface="Wingdings" panose="05000000000000000000" pitchFamily="2" charset="2"/>
              <a:buChar char="§"/>
            </a:pPr>
            <a:r>
              <a:rPr lang="en-US" dirty="0"/>
              <a:t>Employment Law</a:t>
            </a:r>
          </a:p>
          <a:p>
            <a:pPr marL="285750" indent="-285750" algn="l">
              <a:lnSpc>
                <a:spcPct val="120000"/>
              </a:lnSpc>
              <a:buClr>
                <a:srgbClr val="4C2C69"/>
              </a:buClr>
              <a:buFont typeface="Wingdings" panose="05000000000000000000" pitchFamily="2" charset="2"/>
              <a:buChar char="§"/>
            </a:pPr>
            <a:r>
              <a:rPr lang="en-US" dirty="0"/>
              <a:t>Facilities &amp; Construction</a:t>
            </a:r>
          </a:p>
          <a:p>
            <a:pPr marL="285750" indent="-285750" algn="l">
              <a:lnSpc>
                <a:spcPct val="120000"/>
              </a:lnSpc>
              <a:buClr>
                <a:srgbClr val="4C2C69"/>
              </a:buClr>
              <a:buFont typeface="Wingdings" panose="05000000000000000000" pitchFamily="2" charset="2"/>
              <a:buChar char="§"/>
            </a:pPr>
            <a:r>
              <a:rPr lang="en-US" dirty="0"/>
              <a:t>Governance &amp; Leadership</a:t>
            </a:r>
          </a:p>
          <a:p>
            <a:pPr marL="285750" indent="-285750" algn="l">
              <a:lnSpc>
                <a:spcPct val="120000"/>
              </a:lnSpc>
              <a:buClr>
                <a:srgbClr val="4C2C69"/>
              </a:buClr>
              <a:buFont typeface="Wingdings" panose="05000000000000000000" pitchFamily="2" charset="2"/>
              <a:buChar char="§"/>
            </a:pPr>
            <a:r>
              <a:rPr lang="en-US" dirty="0"/>
              <a:t>Government Affairs &amp; Public Policy</a:t>
            </a:r>
          </a:p>
          <a:p>
            <a:pPr marL="285750" indent="-285750" algn="l">
              <a:lnSpc>
                <a:spcPct val="120000"/>
              </a:lnSpc>
              <a:buClr>
                <a:srgbClr val="4C2C69"/>
              </a:buClr>
              <a:buFont typeface="Wingdings" panose="05000000000000000000" pitchFamily="2" charset="2"/>
              <a:buChar char="§"/>
            </a:pPr>
            <a:r>
              <a:rPr lang="en-US" dirty="0"/>
              <a:t>Interscholastic Activities</a:t>
            </a:r>
          </a:p>
          <a:p>
            <a:pPr marL="285750" indent="-285750" algn="l">
              <a:lnSpc>
                <a:spcPct val="120000"/>
              </a:lnSpc>
              <a:buClr>
                <a:srgbClr val="4C2C69"/>
              </a:buClr>
              <a:buFont typeface="Wingdings" panose="05000000000000000000" pitchFamily="2" charset="2"/>
              <a:buChar char="§"/>
            </a:pPr>
            <a:r>
              <a:rPr lang="en-US" dirty="0"/>
              <a:t>Investigations</a:t>
            </a:r>
          </a:p>
          <a:p>
            <a:pPr marL="285750" indent="-285750" algn="l">
              <a:lnSpc>
                <a:spcPct val="120000"/>
              </a:lnSpc>
              <a:buClr>
                <a:srgbClr val="4C2C69"/>
              </a:buClr>
              <a:buFont typeface="Wingdings" panose="05000000000000000000" pitchFamily="2" charset="2"/>
              <a:buChar char="§"/>
            </a:pPr>
            <a:r>
              <a:rPr lang="en-US" dirty="0"/>
              <a:t>Labor Relations &amp; Negotiations</a:t>
            </a:r>
          </a:p>
          <a:p>
            <a:pPr marL="285750" indent="-285750" algn="l">
              <a:lnSpc>
                <a:spcPct val="120000"/>
              </a:lnSpc>
              <a:buClr>
                <a:srgbClr val="4C2C69"/>
              </a:buClr>
              <a:buFont typeface="Wingdings" panose="05000000000000000000" pitchFamily="2" charset="2"/>
              <a:buChar char="§"/>
            </a:pPr>
            <a:r>
              <a:rPr lang="en-US" dirty="0"/>
              <a:t>Litigation</a:t>
            </a:r>
          </a:p>
          <a:p>
            <a:pPr marL="285750" indent="-285750" algn="l">
              <a:lnSpc>
                <a:spcPct val="120000"/>
              </a:lnSpc>
              <a:buClr>
                <a:srgbClr val="4C2C69"/>
              </a:buClr>
              <a:buFont typeface="Wingdings" panose="05000000000000000000" pitchFamily="2" charset="2"/>
              <a:buChar char="§"/>
            </a:pPr>
            <a:r>
              <a:rPr lang="en-US" dirty="0"/>
              <a:t>Next Level Client Services</a:t>
            </a:r>
          </a:p>
          <a:p>
            <a:pPr marL="285750" indent="-285750" algn="l">
              <a:lnSpc>
                <a:spcPct val="120000"/>
              </a:lnSpc>
              <a:buClr>
                <a:srgbClr val="4C2C69"/>
              </a:buClr>
              <a:buFont typeface="Wingdings" panose="05000000000000000000" pitchFamily="2" charset="2"/>
              <a:buChar char="§"/>
            </a:pPr>
            <a:r>
              <a:rPr lang="en-US" dirty="0"/>
              <a:t>Real Estate &amp; Property</a:t>
            </a:r>
          </a:p>
          <a:p>
            <a:pPr marL="285750" indent="-285750" algn="l">
              <a:lnSpc>
                <a:spcPct val="120000"/>
              </a:lnSpc>
              <a:buClr>
                <a:srgbClr val="4C2C69"/>
              </a:buClr>
              <a:buFont typeface="Wingdings" panose="05000000000000000000" pitchFamily="2" charset="2"/>
              <a:buChar char="§"/>
            </a:pPr>
            <a:r>
              <a:rPr lang="en-US" dirty="0"/>
              <a:t>Special Education</a:t>
            </a:r>
          </a:p>
          <a:p>
            <a:pPr marL="285750" indent="-285750" algn="l">
              <a:lnSpc>
                <a:spcPct val="120000"/>
              </a:lnSpc>
              <a:buClr>
                <a:srgbClr val="4C2C69"/>
              </a:buClr>
              <a:buFont typeface="Wingdings" panose="05000000000000000000" pitchFamily="2" charset="2"/>
              <a:buChar char="§"/>
            </a:pPr>
            <a:r>
              <a:rPr lang="en-US" dirty="0"/>
              <a:t>Student Rights &amp; Discipline</a:t>
            </a:r>
          </a:p>
          <a:p>
            <a:pPr marL="285750" indent="-285750" algn="l">
              <a:lnSpc>
                <a:spcPct val="120000"/>
              </a:lnSpc>
              <a:buClr>
                <a:srgbClr val="4C2C69"/>
              </a:buClr>
              <a:buFont typeface="Wingdings" panose="05000000000000000000" pitchFamily="2" charset="2"/>
              <a:buChar char="§"/>
            </a:pPr>
            <a:r>
              <a:rPr lang="en-US" dirty="0"/>
              <a:t>Title IX</a:t>
            </a:r>
          </a:p>
          <a:p>
            <a:pPr marL="285750" indent="-285750" algn="l">
              <a:lnSpc>
                <a:spcPct val="120000"/>
              </a:lnSpc>
              <a:buClr>
                <a:srgbClr val="4C2C69"/>
              </a:buClr>
              <a:buFont typeface="Wingdings" panose="05000000000000000000" pitchFamily="2" charset="2"/>
              <a:buChar char="§"/>
            </a:pPr>
            <a:r>
              <a:rPr lang="en-US" dirty="0"/>
              <a:t>Virtual Learning</a:t>
            </a:r>
          </a:p>
        </p:txBody>
      </p:sp>
    </p:spTree>
    <p:extLst>
      <p:ext uri="{BB962C8B-B14F-4D97-AF65-F5344CB8AC3E}">
        <p14:creationId xmlns:p14="http://schemas.microsoft.com/office/powerpoint/2010/main" val="2290886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3 at a gla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9749AEF7-14C7-E68F-400C-989BB9569993}"/>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pic>
        <p:nvPicPr>
          <p:cNvPr id="6" name="Picture 5">
            <a:extLst>
              <a:ext uri="{FF2B5EF4-FFF2-40B4-BE49-F238E27FC236}">
                <a16:creationId xmlns:a16="http://schemas.microsoft.com/office/drawing/2014/main" id="{568D1547-4EDE-BC8B-D201-C152076E6789}"/>
              </a:ext>
            </a:extLst>
          </p:cNvPr>
          <p:cNvPicPr>
            <a:picLocks noChangeAspect="1"/>
          </p:cNvPicPr>
          <p:nvPr userDrawn="1"/>
        </p:nvPicPr>
        <p:blipFill rotWithShape="1">
          <a:blip r:embed="rId2"/>
          <a:srcRect t="9147"/>
          <a:stretch/>
        </p:blipFill>
        <p:spPr>
          <a:xfrm>
            <a:off x="0" y="-1"/>
            <a:ext cx="12192000" cy="6230677"/>
          </a:xfrm>
          <a:prstGeom prst="rect">
            <a:avLst/>
          </a:prstGeom>
          <a:solidFill>
            <a:srgbClr val="3F4444"/>
          </a:solidFill>
        </p:spPr>
      </p:pic>
      <p:grpSp>
        <p:nvGrpSpPr>
          <p:cNvPr id="10" name="Group 9">
            <a:extLst>
              <a:ext uri="{FF2B5EF4-FFF2-40B4-BE49-F238E27FC236}">
                <a16:creationId xmlns:a16="http://schemas.microsoft.com/office/drawing/2014/main" id="{BD24E3BF-BE95-1AD5-4BB7-48A9DE714AC5}"/>
              </a:ext>
            </a:extLst>
          </p:cNvPr>
          <p:cNvGrpSpPr/>
          <p:nvPr userDrawn="1"/>
        </p:nvGrpSpPr>
        <p:grpSpPr>
          <a:xfrm>
            <a:off x="637310" y="2724346"/>
            <a:ext cx="11268744" cy="3420473"/>
            <a:chOff x="637310" y="2724346"/>
            <a:chExt cx="11268744" cy="3420473"/>
          </a:xfrm>
        </p:grpSpPr>
        <p:grpSp>
          <p:nvGrpSpPr>
            <p:cNvPr id="11" name="Group 10">
              <a:extLst>
                <a:ext uri="{FF2B5EF4-FFF2-40B4-BE49-F238E27FC236}">
                  <a16:creationId xmlns:a16="http://schemas.microsoft.com/office/drawing/2014/main" id="{006B08F5-C83B-624C-3922-B2E2A88313EA}"/>
                </a:ext>
              </a:extLst>
            </p:cNvPr>
            <p:cNvGrpSpPr/>
            <p:nvPr/>
          </p:nvGrpSpPr>
          <p:grpSpPr>
            <a:xfrm>
              <a:off x="637310" y="2724346"/>
              <a:ext cx="3613265" cy="3420473"/>
              <a:chOff x="637310" y="2724346"/>
              <a:chExt cx="3613265" cy="3420473"/>
            </a:xfrm>
          </p:grpSpPr>
          <p:sp>
            <p:nvSpPr>
              <p:cNvPr id="18" name="Title 1">
                <a:extLst>
                  <a:ext uri="{FF2B5EF4-FFF2-40B4-BE49-F238E27FC236}">
                    <a16:creationId xmlns:a16="http://schemas.microsoft.com/office/drawing/2014/main" id="{F259A081-37E8-4C0B-15CE-6A4B56E775F2}"/>
                  </a:ext>
                </a:extLst>
              </p:cNvPr>
              <p:cNvSpPr txBox="1">
                <a:spLocks/>
              </p:cNvSpPr>
              <p:nvPr/>
            </p:nvSpPr>
            <p:spPr>
              <a:xfrm>
                <a:off x="637310" y="2809588"/>
                <a:ext cx="3613265" cy="3335231"/>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en-US" sz="1400" b="0" i="0" u="none" strike="noStrike" dirty="0">
                    <a:solidFill>
                      <a:srgbClr val="FFFFFF"/>
                    </a:solidFill>
                    <a:effectLst/>
                    <a:latin typeface="Arial Nova Light" panose="020B0304020202020204" pitchFamily="34" charset="0"/>
                  </a:rPr>
                  <a:t>Business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Communications &amp; Media Relations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Education Technology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Employment Law</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Facilities &amp; Construction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Governance &amp; Leadership</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Government Affairs &amp; Public Policy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Interscholastic Activities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Investigations</a:t>
                </a:r>
                <a:endParaRPr lang="en-US" sz="1400" b="0" i="0" dirty="0">
                  <a:solidFill>
                    <a:srgbClr val="212529"/>
                  </a:solidFill>
                  <a:effectLst/>
                  <a:latin typeface="Arial Nova Light" panose="020B0304020202020204" pitchFamily="34" charset="0"/>
                </a:endParaRPr>
              </a:p>
            </p:txBody>
          </p:sp>
          <p:cxnSp>
            <p:nvCxnSpPr>
              <p:cNvPr id="19" name="Straight Connector 18">
                <a:extLst>
                  <a:ext uri="{FF2B5EF4-FFF2-40B4-BE49-F238E27FC236}">
                    <a16:creationId xmlns:a16="http://schemas.microsoft.com/office/drawing/2014/main" id="{E3515B2B-798E-B154-C1A2-0E2577587FD5}"/>
                  </a:ext>
                </a:extLst>
              </p:cNvPr>
              <p:cNvCxnSpPr/>
              <p:nvPr/>
            </p:nvCxnSpPr>
            <p:spPr>
              <a:xfrm>
                <a:off x="716437" y="2724346"/>
                <a:ext cx="2780907" cy="0"/>
              </a:xfrm>
              <a:prstGeom prst="line">
                <a:avLst/>
              </a:prstGeom>
              <a:ln w="28575">
                <a:solidFill>
                  <a:srgbClr val="84BD0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1675FF6-DE35-AAD4-F687-179A8CA402B7}"/>
                </a:ext>
              </a:extLst>
            </p:cNvPr>
            <p:cNvGrpSpPr/>
            <p:nvPr/>
          </p:nvGrpSpPr>
          <p:grpSpPr>
            <a:xfrm>
              <a:off x="9055331" y="2724346"/>
              <a:ext cx="2850723" cy="2807802"/>
              <a:chOff x="9055331" y="2724346"/>
              <a:chExt cx="2850723" cy="2807802"/>
            </a:xfrm>
          </p:grpSpPr>
          <p:sp>
            <p:nvSpPr>
              <p:cNvPr id="16" name="Title 1">
                <a:extLst>
                  <a:ext uri="{FF2B5EF4-FFF2-40B4-BE49-F238E27FC236}">
                    <a16:creationId xmlns:a16="http://schemas.microsoft.com/office/drawing/2014/main" id="{BABA8E78-ECF8-3B2B-0C3A-33828181F485}"/>
                  </a:ext>
                </a:extLst>
              </p:cNvPr>
              <p:cNvSpPr txBox="1">
                <a:spLocks/>
              </p:cNvSpPr>
              <p:nvPr/>
            </p:nvSpPr>
            <p:spPr>
              <a:xfrm>
                <a:off x="9055331" y="2809587"/>
                <a:ext cx="2283230" cy="2722561"/>
              </a:xfrm>
              <a:prstGeom prst="rect">
                <a:avLst/>
              </a:prstGeom>
            </p:spPr>
            <p:txBody>
              <a:bodyPr anchor="t">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sz="1400" b="0" i="0" u="none" strike="noStrike" dirty="0">
                    <a:solidFill>
                      <a:schemeClr val="bg1"/>
                    </a:solidFill>
                    <a:effectLst/>
                    <a:latin typeface="Arial Nova Light" panose="020B0304020202020204" pitchFamily="34" charset="0"/>
                  </a:rPr>
                  <a:t>Inland Empire </a:t>
                </a:r>
              </a:p>
              <a:p>
                <a:pPr algn="l">
                  <a:lnSpc>
                    <a:spcPct val="120000"/>
                  </a:lnSpc>
                </a:pPr>
                <a:r>
                  <a:rPr lang="en-US" sz="1400" b="0" i="0" u="none" strike="noStrike" dirty="0">
                    <a:solidFill>
                      <a:schemeClr val="bg1"/>
                    </a:solidFill>
                    <a:effectLst/>
                    <a:latin typeface="Arial Nova Light" panose="020B0304020202020204" pitchFamily="34" charset="0"/>
                  </a:rPr>
                  <a:t>Fresno </a:t>
                </a:r>
              </a:p>
              <a:p>
                <a:pPr algn="l">
                  <a:lnSpc>
                    <a:spcPct val="120000"/>
                  </a:lnSpc>
                </a:pPr>
                <a:r>
                  <a:rPr lang="en-US" sz="1400" b="0" i="0" u="none" strike="noStrike" dirty="0">
                    <a:solidFill>
                      <a:schemeClr val="bg1"/>
                    </a:solidFill>
                    <a:effectLst/>
                    <a:latin typeface="Arial Nova Light" panose="020B0304020202020204" pitchFamily="34" charset="0"/>
                  </a:rPr>
                  <a:t>Los Angeles</a:t>
                </a:r>
              </a:p>
              <a:p>
                <a:pPr algn="l">
                  <a:lnSpc>
                    <a:spcPct val="120000"/>
                  </a:lnSpc>
                </a:pPr>
                <a:r>
                  <a:rPr lang="en-US" sz="1400" b="0" i="0" u="none" strike="noStrike" dirty="0">
                    <a:solidFill>
                      <a:schemeClr val="bg1"/>
                    </a:solidFill>
                    <a:effectLst/>
                    <a:latin typeface="Arial Nova Light" panose="020B0304020202020204" pitchFamily="34" charset="0"/>
                  </a:rPr>
                  <a:t>Midwest</a:t>
                </a:r>
              </a:p>
              <a:p>
                <a:pPr algn="l">
                  <a:lnSpc>
                    <a:spcPct val="120000"/>
                  </a:lnSpc>
                </a:pPr>
                <a:r>
                  <a:rPr lang="en-US" sz="1400" b="0" i="0" u="none" strike="noStrike" dirty="0">
                    <a:solidFill>
                      <a:schemeClr val="bg1"/>
                    </a:solidFill>
                    <a:effectLst/>
                    <a:latin typeface="Arial Nova Light" panose="020B0304020202020204" pitchFamily="34" charset="0"/>
                  </a:rPr>
                  <a:t>Oakland</a:t>
                </a:r>
              </a:p>
              <a:p>
                <a:pPr algn="l">
                  <a:lnSpc>
                    <a:spcPct val="120000"/>
                  </a:lnSpc>
                </a:pPr>
                <a:r>
                  <a:rPr lang="en-US" sz="1400" b="0" i="0" u="none" strike="noStrike" dirty="0">
                    <a:solidFill>
                      <a:schemeClr val="bg1"/>
                    </a:solidFill>
                    <a:effectLst/>
                    <a:latin typeface="Arial Nova Light" panose="020B0304020202020204" pitchFamily="34" charset="0"/>
                  </a:rPr>
                  <a:t>Pacific Northwest</a:t>
                </a:r>
              </a:p>
              <a:p>
                <a:pPr algn="l">
                  <a:lnSpc>
                    <a:spcPct val="120000"/>
                  </a:lnSpc>
                </a:pPr>
                <a:r>
                  <a:rPr lang="en-US" sz="1400" b="0" i="0" u="none" strike="noStrike" dirty="0">
                    <a:solidFill>
                      <a:schemeClr val="bg1"/>
                    </a:solidFill>
                    <a:effectLst/>
                    <a:latin typeface="Arial Nova Light" panose="020B0304020202020204" pitchFamily="34" charset="0"/>
                  </a:rPr>
                  <a:t>Sacramento</a:t>
                </a:r>
              </a:p>
              <a:p>
                <a:pPr algn="l">
                  <a:lnSpc>
                    <a:spcPct val="120000"/>
                  </a:lnSpc>
                </a:pPr>
                <a:r>
                  <a:rPr lang="en-US" sz="1400" b="0" i="0" u="none" strike="noStrike" dirty="0">
                    <a:solidFill>
                      <a:schemeClr val="bg1"/>
                    </a:solidFill>
                    <a:effectLst/>
                    <a:latin typeface="Arial Nova Light" panose="020B0304020202020204" pitchFamily="34" charset="0"/>
                  </a:rPr>
                  <a:t>San Diego </a:t>
                </a:r>
              </a:p>
              <a:p>
                <a:pPr algn="l">
                  <a:lnSpc>
                    <a:spcPct val="120000"/>
                  </a:lnSpc>
                </a:pPr>
                <a:endParaRPr lang="en-US" sz="1400" dirty="0">
                  <a:solidFill>
                    <a:srgbClr val="84BD01"/>
                  </a:solidFill>
                  <a:latin typeface="Arial Nova Light" panose="020B0304020202020204" pitchFamily="34" charset="0"/>
                </a:endParaRPr>
              </a:p>
              <a:p>
                <a:pPr algn="l">
                  <a:lnSpc>
                    <a:spcPct val="120000"/>
                  </a:lnSpc>
                </a:pPr>
                <a:endParaRPr lang="en-US" sz="1800" b="1" i="0" dirty="0">
                  <a:solidFill>
                    <a:srgbClr val="5BC2E7"/>
                  </a:solidFill>
                  <a:effectLst/>
                  <a:latin typeface="Arial Nova Light" panose="020B0304020202020204" pitchFamily="34" charset="0"/>
                </a:endParaRPr>
              </a:p>
            </p:txBody>
          </p:sp>
          <p:cxnSp>
            <p:nvCxnSpPr>
              <p:cNvPr id="17" name="Straight Connector 16">
                <a:extLst>
                  <a:ext uri="{FF2B5EF4-FFF2-40B4-BE49-F238E27FC236}">
                    <a16:creationId xmlns:a16="http://schemas.microsoft.com/office/drawing/2014/main" id="{85C846E7-D818-1CCC-C2ED-842EF787BDED}"/>
                  </a:ext>
                </a:extLst>
              </p:cNvPr>
              <p:cNvCxnSpPr/>
              <p:nvPr/>
            </p:nvCxnSpPr>
            <p:spPr>
              <a:xfrm>
                <a:off x="9125147" y="2724346"/>
                <a:ext cx="2780907" cy="0"/>
              </a:xfrm>
              <a:prstGeom prst="line">
                <a:avLst/>
              </a:prstGeom>
              <a:ln w="28575">
                <a:solidFill>
                  <a:srgbClr val="5BC2E7"/>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8D4817-BD16-7CC1-5F0B-C66EB904F344}"/>
                </a:ext>
              </a:extLst>
            </p:cNvPr>
            <p:cNvGrpSpPr/>
            <p:nvPr/>
          </p:nvGrpSpPr>
          <p:grpSpPr>
            <a:xfrm>
              <a:off x="4832465" y="2724346"/>
              <a:ext cx="3613265" cy="3420472"/>
              <a:chOff x="4832465" y="2724346"/>
              <a:chExt cx="3613265" cy="3420472"/>
            </a:xfrm>
          </p:grpSpPr>
          <p:sp>
            <p:nvSpPr>
              <p:cNvPr id="14" name="Title 1">
                <a:extLst>
                  <a:ext uri="{FF2B5EF4-FFF2-40B4-BE49-F238E27FC236}">
                    <a16:creationId xmlns:a16="http://schemas.microsoft.com/office/drawing/2014/main" id="{FBC672BA-63F9-1CB6-37E9-A169526E4E3D}"/>
                  </a:ext>
                </a:extLst>
              </p:cNvPr>
              <p:cNvSpPr txBox="1">
                <a:spLocks/>
              </p:cNvSpPr>
              <p:nvPr/>
            </p:nvSpPr>
            <p:spPr>
              <a:xfrm>
                <a:off x="4832465" y="2809587"/>
                <a:ext cx="3613265" cy="3335231"/>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en-US" sz="1400" b="0" i="0" u="none" strike="noStrike" dirty="0">
                    <a:solidFill>
                      <a:srgbClr val="FFFFFF"/>
                    </a:solidFill>
                    <a:effectLst/>
                    <a:latin typeface="Arial Nova Light" panose="020B0304020202020204" pitchFamily="34" charset="0"/>
                  </a:rPr>
                  <a:t>Labor Relations &amp; Negotiations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Litigation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Next Level Client Services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Real Estate &amp; Property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Special Education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Student Rights &amp; Discipline</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Title IX</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Virtual Learning</a:t>
                </a:r>
                <a:endParaRPr lang="en-US" sz="1400" b="0" i="0" dirty="0">
                  <a:solidFill>
                    <a:srgbClr val="212529"/>
                  </a:solidFill>
                  <a:effectLst/>
                  <a:latin typeface="Arial Nova Light" panose="020B0304020202020204" pitchFamily="34" charset="0"/>
                </a:endParaRPr>
              </a:p>
            </p:txBody>
          </p:sp>
          <p:cxnSp>
            <p:nvCxnSpPr>
              <p:cNvPr id="15" name="Straight Connector 14">
                <a:extLst>
                  <a:ext uri="{FF2B5EF4-FFF2-40B4-BE49-F238E27FC236}">
                    <a16:creationId xmlns:a16="http://schemas.microsoft.com/office/drawing/2014/main" id="{EDA49F60-4404-A621-336F-60C33C32C150}"/>
                  </a:ext>
                </a:extLst>
              </p:cNvPr>
              <p:cNvCxnSpPr/>
              <p:nvPr/>
            </p:nvCxnSpPr>
            <p:spPr>
              <a:xfrm>
                <a:off x="4911365" y="2724346"/>
                <a:ext cx="2780907" cy="0"/>
              </a:xfrm>
              <a:prstGeom prst="line">
                <a:avLst/>
              </a:prstGeom>
              <a:ln w="28575">
                <a:solidFill>
                  <a:srgbClr val="84BD01"/>
                </a:solidFill>
              </a:ln>
            </p:spPr>
            <p:style>
              <a:lnRef idx="1">
                <a:schemeClr val="accent1"/>
              </a:lnRef>
              <a:fillRef idx="0">
                <a:schemeClr val="accent1"/>
              </a:fillRef>
              <a:effectRef idx="0">
                <a:schemeClr val="accent1"/>
              </a:effectRef>
              <a:fontRef idx="minor">
                <a:schemeClr val="tx1"/>
              </a:fontRef>
            </p:style>
          </p:cxnSp>
        </p:grpSp>
      </p:grpSp>
      <p:pic>
        <p:nvPicPr>
          <p:cNvPr id="23" name="Picture 22" descr="A close up of a logo&#10;&#10;Description automatically generated">
            <a:extLst>
              <a:ext uri="{FF2B5EF4-FFF2-40B4-BE49-F238E27FC236}">
                <a16:creationId xmlns:a16="http://schemas.microsoft.com/office/drawing/2014/main" id="{2680E37F-7C79-2C3E-0A3D-B883DFB5E1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720" b="1513"/>
          <a:stretch/>
        </p:blipFill>
        <p:spPr>
          <a:xfrm>
            <a:off x="716437" y="713181"/>
            <a:ext cx="2870064" cy="798961"/>
          </a:xfrm>
          <a:prstGeom prst="rect">
            <a:avLst/>
          </a:prstGeom>
        </p:spPr>
      </p:pic>
    </p:spTree>
    <p:extLst>
      <p:ext uri="{BB962C8B-B14F-4D97-AF65-F5344CB8AC3E}">
        <p14:creationId xmlns:p14="http://schemas.microsoft.com/office/powerpoint/2010/main" val="39073578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989676A-40D4-4E3C-0BB5-AE7F74CC8971}"/>
              </a:ext>
            </a:extLst>
          </p:cNvPr>
          <p:cNvSpPr>
            <a:spLocks noGrp="1"/>
          </p:cNvSpPr>
          <p:nvPr>
            <p:ph type="pic" idx="1"/>
          </p:nvPr>
        </p:nvSpPr>
        <p:spPr>
          <a:xfrm>
            <a:off x="3320716" y="0"/>
            <a:ext cx="8871284" cy="5295171"/>
          </a:xfrm>
          <a:prstGeom prst="rect">
            <a:avLst/>
          </a:prstGeo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6">
            <a:extLst>
              <a:ext uri="{FF2B5EF4-FFF2-40B4-BE49-F238E27FC236}">
                <a16:creationId xmlns:a16="http://schemas.microsoft.com/office/drawing/2014/main" id="{2FFEF2EF-894E-9B9E-BAFF-87E87EC7816B}"/>
              </a:ext>
            </a:extLst>
          </p:cNvPr>
          <p:cNvSpPr/>
          <p:nvPr userDrawn="1"/>
        </p:nvSpPr>
        <p:spPr>
          <a:xfrm>
            <a:off x="82296" y="384048"/>
            <a:ext cx="2528148" cy="111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green rectangle&#10;&#10;Description automatically generated">
            <a:extLst>
              <a:ext uri="{FF2B5EF4-FFF2-40B4-BE49-F238E27FC236}">
                <a16:creationId xmlns:a16="http://schemas.microsoft.com/office/drawing/2014/main" id="{DB04FA35-6B85-DE31-A884-A4F1A2FCD8E2}"/>
              </a:ext>
            </a:extLst>
          </p:cNvPr>
          <p:cNvPicPr>
            <a:picLocks noChangeAspect="1"/>
          </p:cNvPicPr>
          <p:nvPr userDrawn="1"/>
        </p:nvPicPr>
        <p:blipFill>
          <a:blip r:embed="rId2"/>
          <a:stretch>
            <a:fillRect/>
          </a:stretch>
        </p:blipFill>
        <p:spPr>
          <a:xfrm rot="10800000">
            <a:off x="2220072" y="128872"/>
            <a:ext cx="704607" cy="1648696"/>
          </a:xfrm>
          <a:prstGeom prst="rect">
            <a:avLst/>
          </a:prstGeom>
        </p:spPr>
      </p:pic>
      <p:sp>
        <p:nvSpPr>
          <p:cNvPr id="9" name="Rectangle 8">
            <a:extLst>
              <a:ext uri="{FF2B5EF4-FFF2-40B4-BE49-F238E27FC236}">
                <a16:creationId xmlns:a16="http://schemas.microsoft.com/office/drawing/2014/main" id="{72EEAC8F-1C5A-16C5-CE02-DF698885CAE9}"/>
              </a:ext>
            </a:extLst>
          </p:cNvPr>
          <p:cNvSpPr/>
          <p:nvPr userDrawn="1"/>
        </p:nvSpPr>
        <p:spPr>
          <a:xfrm>
            <a:off x="6318082" y="2914838"/>
            <a:ext cx="5873918" cy="3546165"/>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D363E3-C79D-6C13-F8C4-3518F9EA1C62}"/>
              </a:ext>
            </a:extLst>
          </p:cNvPr>
          <p:cNvSpPr txBox="1"/>
          <p:nvPr userDrawn="1"/>
        </p:nvSpPr>
        <p:spPr>
          <a:xfrm>
            <a:off x="6704035" y="3687513"/>
            <a:ext cx="3954266" cy="422295"/>
          </a:xfrm>
          <a:prstGeom prst="rect">
            <a:avLst/>
          </a:prstGeom>
          <a:noFill/>
        </p:spPr>
        <p:txBody>
          <a:bodyPr wrap="square" lIns="91440" tIns="45720" rIns="91440" bIns="45720" rtlCol="0">
            <a:spAutoFit/>
          </a:bodyPr>
          <a:lstStyle/>
          <a:p>
            <a:pPr>
              <a:lnSpc>
                <a:spcPct val="150000"/>
              </a:lnSpc>
            </a:pPr>
            <a:r>
              <a:rPr lang="en-US" sz="1600" b="1"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For more information, please contact:</a:t>
            </a:r>
          </a:p>
        </p:txBody>
      </p:sp>
      <p:cxnSp>
        <p:nvCxnSpPr>
          <p:cNvPr id="11" name="Straight Connector 10">
            <a:extLst>
              <a:ext uri="{FF2B5EF4-FFF2-40B4-BE49-F238E27FC236}">
                <a16:creationId xmlns:a16="http://schemas.microsoft.com/office/drawing/2014/main" id="{459DF8FE-7C6B-95A6-623D-001A85CDE95A}"/>
              </a:ext>
            </a:extLst>
          </p:cNvPr>
          <p:cNvCxnSpPr>
            <a:cxnSpLocks/>
          </p:cNvCxnSpPr>
          <p:nvPr userDrawn="1"/>
        </p:nvCxnSpPr>
        <p:spPr>
          <a:xfrm flipH="1">
            <a:off x="6808313" y="4207905"/>
            <a:ext cx="36764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CBFFB46-7F07-AEE2-FFE6-6212069803A2}"/>
              </a:ext>
            </a:extLst>
          </p:cNvPr>
          <p:cNvSpPr txBox="1">
            <a:spLocks/>
          </p:cNvSpPr>
          <p:nvPr userDrawn="1"/>
        </p:nvSpPr>
        <p:spPr>
          <a:xfrm>
            <a:off x="6609355" y="3126803"/>
            <a:ext cx="5424149" cy="547975"/>
          </a:xfrm>
          <a:prstGeom prst="rect">
            <a:avLst/>
          </a:prstGeom>
        </p:spPr>
        <p:txBody>
          <a:bodyPr anchor="t">
            <a:normAutofit fontScale="90000" lnSpcReduction="20000"/>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b="1" dirty="0">
                <a:solidFill>
                  <a:schemeClr val="bg1"/>
                </a:solidFill>
                <a:latin typeface="Arial Nova" panose="020B0504020202020204" pitchFamily="34" charset="0"/>
              </a:rPr>
              <a:t>Thank you</a:t>
            </a:r>
          </a:p>
        </p:txBody>
      </p:sp>
      <p:pic>
        <p:nvPicPr>
          <p:cNvPr id="14" name="Picture 13">
            <a:extLst>
              <a:ext uri="{FF2B5EF4-FFF2-40B4-BE49-F238E27FC236}">
                <a16:creationId xmlns:a16="http://schemas.microsoft.com/office/drawing/2014/main" id="{A3C6744A-EC93-A65B-09CD-3AF15D0EB36A}"/>
              </a:ext>
            </a:extLst>
          </p:cNvPr>
          <p:cNvPicPr>
            <a:picLocks noChangeAspect="1"/>
          </p:cNvPicPr>
          <p:nvPr userDrawn="1"/>
        </p:nvPicPr>
        <p:blipFill>
          <a:blip r:embed="rId3"/>
          <a:srcRect t="22551" b="22551"/>
          <a:stretch/>
        </p:blipFill>
        <p:spPr>
          <a:xfrm>
            <a:off x="14564" y="501043"/>
            <a:ext cx="2641601" cy="890209"/>
          </a:xfrm>
          <a:prstGeom prst="rect">
            <a:avLst/>
          </a:prstGeom>
        </p:spPr>
      </p:pic>
      <p:sp>
        <p:nvSpPr>
          <p:cNvPr id="15" name="Text Placeholder 3">
            <a:extLst>
              <a:ext uri="{FF2B5EF4-FFF2-40B4-BE49-F238E27FC236}">
                <a16:creationId xmlns:a16="http://schemas.microsoft.com/office/drawing/2014/main" id="{6186FA49-05F9-914A-363B-C9D4170ED524}"/>
              </a:ext>
            </a:extLst>
          </p:cNvPr>
          <p:cNvSpPr>
            <a:spLocks noGrp="1"/>
          </p:cNvSpPr>
          <p:nvPr>
            <p:ph type="body" sz="half" idx="12" hasCustomPrompt="1"/>
          </p:nvPr>
        </p:nvSpPr>
        <p:spPr>
          <a:xfrm>
            <a:off x="6609355" y="4756972"/>
            <a:ext cx="5391058" cy="538199"/>
          </a:xfrm>
          <a:prstGeom prst="rect">
            <a:avLst/>
          </a:prstGeom>
        </p:spPr>
        <p:txBody>
          <a:bodyPr>
            <a:noAutofit/>
          </a:bodyPr>
          <a:lstStyle>
            <a:lvl1pPr marL="0" indent="0">
              <a:buNone/>
              <a:defRPr sz="2400" b="1"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16" name="Text Placeholder 3">
            <a:extLst>
              <a:ext uri="{FF2B5EF4-FFF2-40B4-BE49-F238E27FC236}">
                <a16:creationId xmlns:a16="http://schemas.microsoft.com/office/drawing/2014/main" id="{A90BCB17-09B6-F3DB-790B-C0B59C41CD00}"/>
              </a:ext>
            </a:extLst>
          </p:cNvPr>
          <p:cNvSpPr>
            <a:spLocks noGrp="1"/>
          </p:cNvSpPr>
          <p:nvPr>
            <p:ph type="body" sz="half" idx="13" hasCustomPrompt="1"/>
          </p:nvPr>
        </p:nvSpPr>
        <p:spPr>
          <a:xfrm>
            <a:off x="6625900" y="5516601"/>
            <a:ext cx="5391058" cy="538199"/>
          </a:xfrm>
          <a:prstGeom prst="rect">
            <a:avLst/>
          </a:prstGeom>
        </p:spPr>
        <p:txBody>
          <a:bodyPr>
            <a:normAutofit/>
          </a:bodyPr>
          <a:lstStyle>
            <a:lvl1pPr marL="0" indent="0">
              <a:buNone/>
              <a:defRPr sz="105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
        <p:nvSpPr>
          <p:cNvPr id="19" name="TextBox 18">
            <a:extLst>
              <a:ext uri="{FF2B5EF4-FFF2-40B4-BE49-F238E27FC236}">
                <a16:creationId xmlns:a16="http://schemas.microsoft.com/office/drawing/2014/main" id="{CDA16F66-05C4-B92A-45A4-32DA6F88F4B2}"/>
              </a:ext>
            </a:extLst>
          </p:cNvPr>
          <p:cNvSpPr txBox="1"/>
          <p:nvPr userDrawn="1"/>
        </p:nvSpPr>
        <p:spPr>
          <a:xfrm>
            <a:off x="319802" y="5295171"/>
            <a:ext cx="5805303" cy="1165832"/>
          </a:xfrm>
          <a:prstGeom prst="rect">
            <a:avLst/>
          </a:prstGeom>
          <a:noFill/>
        </p:spPr>
        <p:txBody>
          <a:bodyPr wrap="square" lIns="91440" tIns="45720" rIns="91440" bIns="45720" rtlCol="0">
            <a:spAutoFit/>
          </a:bodyPr>
          <a:lstStyle/>
          <a:p>
            <a:pPr>
              <a:lnSpc>
                <a:spcPct val="150000"/>
              </a:lnSpc>
            </a:pPr>
            <a:r>
              <a:rPr lang="en-US" sz="1200" b="0" dirty="0">
                <a:solidFill>
                  <a:schemeClr val="tx1"/>
                </a:solidFill>
                <a:latin typeface="Arial Nova Light" panose="020B0304020202020204" pitchFamily="34" charset="0"/>
                <a:ea typeface="Open Sans SemiBold" panose="020B0606030504020204" pitchFamily="34" charset="0"/>
                <a:cs typeface="Open Sans SemiBold" panose="020B0606030504020204" pitchFamily="34" charset="0"/>
              </a:rPr>
              <a:t>Information in this presentation, included but not limited to PowerPoint handouts and presenters’ comments, is summary only and not legal advice. We advise you to consult with legal counsel to determine how this information may apply to your specific facts and circumstances.</a:t>
            </a:r>
          </a:p>
        </p:txBody>
      </p:sp>
    </p:spTree>
    <p:extLst>
      <p:ext uri="{BB962C8B-B14F-4D97-AF65-F5344CB8AC3E}">
        <p14:creationId xmlns:p14="http://schemas.microsoft.com/office/powerpoint/2010/main" val="20897180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9D2B14EC-3801-61BD-F620-385287A109F9}"/>
              </a:ext>
            </a:extLst>
          </p:cNvPr>
          <p:cNvSpPr>
            <a:spLocks noGrp="1"/>
          </p:cNvSpPr>
          <p:nvPr>
            <p:ph type="pic" idx="1"/>
          </p:nvPr>
        </p:nvSpPr>
        <p:spPr>
          <a:xfrm>
            <a:off x="1697752" y="0"/>
            <a:ext cx="10494248" cy="6858000"/>
          </a:xfrm>
          <a:prstGeom prst="rect">
            <a:avLst/>
          </a:prstGeo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a:extLst>
              <a:ext uri="{FF2B5EF4-FFF2-40B4-BE49-F238E27FC236}">
                <a16:creationId xmlns:a16="http://schemas.microsoft.com/office/drawing/2014/main" id="{0BF0B0AA-BDF2-D68E-BB7F-7B3A505E8F01}"/>
              </a:ext>
            </a:extLst>
          </p:cNvPr>
          <p:cNvSpPr/>
          <p:nvPr userDrawn="1"/>
        </p:nvSpPr>
        <p:spPr>
          <a:xfrm>
            <a:off x="82296" y="384048"/>
            <a:ext cx="2528148" cy="111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green rectangle&#10;&#10;Description automatically generated">
            <a:extLst>
              <a:ext uri="{FF2B5EF4-FFF2-40B4-BE49-F238E27FC236}">
                <a16:creationId xmlns:a16="http://schemas.microsoft.com/office/drawing/2014/main" id="{4A9352CC-5F82-B3EF-8582-6AFE97B4AAD8}"/>
              </a:ext>
            </a:extLst>
          </p:cNvPr>
          <p:cNvPicPr>
            <a:picLocks noChangeAspect="1"/>
          </p:cNvPicPr>
          <p:nvPr/>
        </p:nvPicPr>
        <p:blipFill>
          <a:blip r:embed="rId2"/>
          <a:stretch>
            <a:fillRect/>
          </a:stretch>
        </p:blipFill>
        <p:spPr>
          <a:xfrm rot="10800000">
            <a:off x="2220072" y="128872"/>
            <a:ext cx="704607" cy="1648696"/>
          </a:xfrm>
          <a:prstGeom prst="rect">
            <a:avLst/>
          </a:prstGeom>
        </p:spPr>
      </p:pic>
      <p:sp>
        <p:nvSpPr>
          <p:cNvPr id="10" name="Rectangle 9">
            <a:extLst>
              <a:ext uri="{FF2B5EF4-FFF2-40B4-BE49-F238E27FC236}">
                <a16:creationId xmlns:a16="http://schemas.microsoft.com/office/drawing/2014/main" id="{3D7379D0-3B13-B2E4-CBF7-64F1D1F55806}"/>
              </a:ext>
            </a:extLst>
          </p:cNvPr>
          <p:cNvSpPr/>
          <p:nvPr userDrawn="1"/>
        </p:nvSpPr>
        <p:spPr>
          <a:xfrm>
            <a:off x="6318082" y="2722288"/>
            <a:ext cx="5873918" cy="4135712"/>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1E1306B-9B8B-7D81-1CCB-CF3D341581A0}"/>
              </a:ext>
            </a:extLst>
          </p:cNvPr>
          <p:cNvSpPr txBox="1"/>
          <p:nvPr/>
        </p:nvSpPr>
        <p:spPr>
          <a:xfrm>
            <a:off x="6704035" y="3687513"/>
            <a:ext cx="3954266" cy="422295"/>
          </a:xfrm>
          <a:prstGeom prst="rect">
            <a:avLst/>
          </a:prstGeom>
          <a:noFill/>
        </p:spPr>
        <p:txBody>
          <a:bodyPr wrap="square" lIns="91440" tIns="45720" rIns="91440" bIns="45720" rtlCol="0">
            <a:spAutoFit/>
          </a:bodyPr>
          <a:lstStyle/>
          <a:p>
            <a:pPr>
              <a:lnSpc>
                <a:spcPct val="150000"/>
              </a:lnSpc>
            </a:pPr>
            <a:r>
              <a:rPr lang="en-US" sz="1600" b="1"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For more information, please contact:</a:t>
            </a:r>
          </a:p>
        </p:txBody>
      </p:sp>
      <p:cxnSp>
        <p:nvCxnSpPr>
          <p:cNvPr id="12" name="Straight Connector 11">
            <a:extLst>
              <a:ext uri="{FF2B5EF4-FFF2-40B4-BE49-F238E27FC236}">
                <a16:creationId xmlns:a16="http://schemas.microsoft.com/office/drawing/2014/main" id="{969755B8-B86D-C5B5-F737-6BB29517DE22}"/>
              </a:ext>
            </a:extLst>
          </p:cNvPr>
          <p:cNvCxnSpPr>
            <a:cxnSpLocks/>
          </p:cNvCxnSpPr>
          <p:nvPr/>
        </p:nvCxnSpPr>
        <p:spPr>
          <a:xfrm flipH="1">
            <a:off x="6808313" y="4207905"/>
            <a:ext cx="36764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88F99A3-B48B-09E6-2C87-CCC085EE8A93}"/>
              </a:ext>
            </a:extLst>
          </p:cNvPr>
          <p:cNvSpPr txBox="1">
            <a:spLocks/>
          </p:cNvSpPr>
          <p:nvPr/>
        </p:nvSpPr>
        <p:spPr>
          <a:xfrm>
            <a:off x="6609355" y="3126803"/>
            <a:ext cx="5424149" cy="547975"/>
          </a:xfrm>
          <a:prstGeom prst="rect">
            <a:avLst/>
          </a:prstGeom>
        </p:spPr>
        <p:txBody>
          <a:bodyPr anchor="t">
            <a:normAutofit fontScale="90000" lnSpcReduction="20000"/>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b="1" dirty="0">
                <a:solidFill>
                  <a:schemeClr val="bg1"/>
                </a:solidFill>
                <a:latin typeface="Arial Nova" panose="020B0504020202020204" pitchFamily="34" charset="0"/>
              </a:rPr>
              <a:t>Thank you</a:t>
            </a:r>
          </a:p>
        </p:txBody>
      </p:sp>
      <p:sp>
        <p:nvSpPr>
          <p:cNvPr id="16" name="TextBox 15">
            <a:extLst>
              <a:ext uri="{FF2B5EF4-FFF2-40B4-BE49-F238E27FC236}">
                <a16:creationId xmlns:a16="http://schemas.microsoft.com/office/drawing/2014/main" id="{22434CF5-8C30-F7A8-1D17-8D2C50032A5D}"/>
              </a:ext>
            </a:extLst>
          </p:cNvPr>
          <p:cNvSpPr txBox="1"/>
          <p:nvPr/>
        </p:nvSpPr>
        <p:spPr>
          <a:xfrm>
            <a:off x="6704035" y="5874556"/>
            <a:ext cx="5167423" cy="830997"/>
          </a:xfrm>
          <a:prstGeom prst="rect">
            <a:avLst/>
          </a:prstGeom>
          <a:noFill/>
        </p:spPr>
        <p:txBody>
          <a:bodyPr wrap="square" lIns="91440" tIns="45720" rIns="91440" bIns="45720" rtlCol="0">
            <a:spAutoFit/>
          </a:bodyPr>
          <a:lstStyle/>
          <a:p>
            <a:r>
              <a:rPr lang="en-US" sz="1200" b="0"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Information in this presentation, included but not limited to PowerPoint handouts and presenters’ comments, is summary only and not legal advice. We advise you to consult with legal counsel to determine how this information may apply to your specific facts and circumstances.</a:t>
            </a:r>
          </a:p>
        </p:txBody>
      </p:sp>
      <p:pic>
        <p:nvPicPr>
          <p:cNvPr id="7" name="Picture 6">
            <a:extLst>
              <a:ext uri="{FF2B5EF4-FFF2-40B4-BE49-F238E27FC236}">
                <a16:creationId xmlns:a16="http://schemas.microsoft.com/office/drawing/2014/main" id="{770B8450-7147-97AB-257E-14D9AF7F5D37}"/>
              </a:ext>
            </a:extLst>
          </p:cNvPr>
          <p:cNvPicPr>
            <a:picLocks noChangeAspect="1"/>
          </p:cNvPicPr>
          <p:nvPr/>
        </p:nvPicPr>
        <p:blipFill>
          <a:blip r:embed="rId3"/>
          <a:srcRect t="22551" b="22551"/>
          <a:stretch/>
        </p:blipFill>
        <p:spPr>
          <a:xfrm>
            <a:off x="14564" y="501043"/>
            <a:ext cx="2641601" cy="890209"/>
          </a:xfrm>
          <a:prstGeom prst="rect">
            <a:avLst/>
          </a:prstGeom>
        </p:spPr>
      </p:pic>
      <p:sp>
        <p:nvSpPr>
          <p:cNvPr id="32" name="Text Placeholder 3">
            <a:extLst>
              <a:ext uri="{FF2B5EF4-FFF2-40B4-BE49-F238E27FC236}">
                <a16:creationId xmlns:a16="http://schemas.microsoft.com/office/drawing/2014/main" id="{2BD184AA-A017-8E02-F65E-904A471B9A3E}"/>
              </a:ext>
            </a:extLst>
          </p:cNvPr>
          <p:cNvSpPr>
            <a:spLocks noGrp="1"/>
          </p:cNvSpPr>
          <p:nvPr>
            <p:ph type="body" sz="half" idx="12" hasCustomPrompt="1"/>
          </p:nvPr>
        </p:nvSpPr>
        <p:spPr>
          <a:xfrm>
            <a:off x="6686566" y="4471666"/>
            <a:ext cx="5346938" cy="292584"/>
          </a:xfrm>
          <a:prstGeom prst="rect">
            <a:avLst/>
          </a:prstGeom>
        </p:spPr>
        <p:txBody>
          <a:bodyPr>
            <a:normAutofit/>
          </a:bodyPr>
          <a:lstStyle>
            <a:lvl1pPr marL="0" indent="0">
              <a:buNone/>
              <a:defRPr sz="1200" b="1"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33" name="Text Placeholder 3">
            <a:extLst>
              <a:ext uri="{FF2B5EF4-FFF2-40B4-BE49-F238E27FC236}">
                <a16:creationId xmlns:a16="http://schemas.microsoft.com/office/drawing/2014/main" id="{CE65BA67-6EEA-483B-57A2-ECFBEEE548D7}"/>
              </a:ext>
            </a:extLst>
          </p:cNvPr>
          <p:cNvSpPr>
            <a:spLocks noGrp="1"/>
          </p:cNvSpPr>
          <p:nvPr>
            <p:ph type="body" sz="half" idx="13" hasCustomPrompt="1"/>
          </p:nvPr>
        </p:nvSpPr>
        <p:spPr>
          <a:xfrm>
            <a:off x="6686566" y="4790383"/>
            <a:ext cx="5346938" cy="285957"/>
          </a:xfrm>
          <a:prstGeom prst="rect">
            <a:avLst/>
          </a:prstGeom>
        </p:spPr>
        <p:txBody>
          <a:bodyPr>
            <a:normAutofit/>
          </a:bodyPr>
          <a:lstStyle>
            <a:lvl1pPr marL="0" indent="0">
              <a:buNone/>
              <a:defRPr sz="105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
        <p:nvSpPr>
          <p:cNvPr id="34" name="Text Placeholder 3">
            <a:extLst>
              <a:ext uri="{FF2B5EF4-FFF2-40B4-BE49-F238E27FC236}">
                <a16:creationId xmlns:a16="http://schemas.microsoft.com/office/drawing/2014/main" id="{A0B3AE95-F3E1-DD41-2A2B-218B27B53A82}"/>
              </a:ext>
            </a:extLst>
          </p:cNvPr>
          <p:cNvSpPr>
            <a:spLocks noGrp="1"/>
          </p:cNvSpPr>
          <p:nvPr>
            <p:ph type="body" sz="half" idx="14" hasCustomPrompt="1"/>
          </p:nvPr>
        </p:nvSpPr>
        <p:spPr>
          <a:xfrm>
            <a:off x="6686566" y="5163853"/>
            <a:ext cx="5346938" cy="292584"/>
          </a:xfrm>
          <a:prstGeom prst="rect">
            <a:avLst/>
          </a:prstGeom>
        </p:spPr>
        <p:txBody>
          <a:bodyPr>
            <a:normAutofit/>
          </a:bodyPr>
          <a:lstStyle>
            <a:lvl1pPr marL="0" indent="0">
              <a:buNone/>
              <a:defRPr sz="1200" b="1"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35" name="Text Placeholder 3">
            <a:extLst>
              <a:ext uri="{FF2B5EF4-FFF2-40B4-BE49-F238E27FC236}">
                <a16:creationId xmlns:a16="http://schemas.microsoft.com/office/drawing/2014/main" id="{98021053-60FC-B003-BF51-242534A0952C}"/>
              </a:ext>
            </a:extLst>
          </p:cNvPr>
          <p:cNvSpPr>
            <a:spLocks noGrp="1"/>
          </p:cNvSpPr>
          <p:nvPr>
            <p:ph type="body" sz="half" idx="15" hasCustomPrompt="1"/>
          </p:nvPr>
        </p:nvSpPr>
        <p:spPr>
          <a:xfrm>
            <a:off x="6686566" y="5482570"/>
            <a:ext cx="5346938" cy="285957"/>
          </a:xfrm>
          <a:prstGeom prst="rect">
            <a:avLst/>
          </a:prstGeom>
        </p:spPr>
        <p:txBody>
          <a:bodyPr>
            <a:normAutofit/>
          </a:bodyPr>
          <a:lstStyle>
            <a:lvl1pPr marL="0" indent="0">
              <a:buNone/>
              <a:defRPr sz="105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Tree>
    <p:extLst>
      <p:ext uri="{BB962C8B-B14F-4D97-AF65-F5344CB8AC3E}">
        <p14:creationId xmlns:p14="http://schemas.microsoft.com/office/powerpoint/2010/main" val="12544691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593C35F-EB1B-FCFE-568D-F8A1819205F2}"/>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4" name="Title 1">
            <a:extLst>
              <a:ext uri="{FF2B5EF4-FFF2-40B4-BE49-F238E27FC236}">
                <a16:creationId xmlns:a16="http://schemas.microsoft.com/office/drawing/2014/main" id="{89E3142A-621B-488B-6DE6-BE80C01C45CE}"/>
              </a:ext>
            </a:extLst>
          </p:cNvPr>
          <p:cNvSpPr txBox="1">
            <a:spLocks/>
          </p:cNvSpPr>
          <p:nvPr userDrawn="1"/>
        </p:nvSpPr>
        <p:spPr>
          <a:xfrm>
            <a:off x="609600" y="584139"/>
            <a:ext cx="10972800" cy="547975"/>
          </a:xfrm>
          <a:prstGeom prst="rect">
            <a:avLst/>
          </a:prstGeom>
        </p:spPr>
        <p:txBody>
          <a:bodyPr anchor="t">
            <a:noAutofit/>
          </a:bodyPr>
          <a:lst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a:lstStyle>
          <a:p>
            <a:r>
              <a:rPr lang="en-US" dirty="0"/>
              <a:t>Color Palette</a:t>
            </a:r>
          </a:p>
        </p:txBody>
      </p:sp>
      <p:pic>
        <p:nvPicPr>
          <p:cNvPr id="5" name="Picture 4">
            <a:extLst>
              <a:ext uri="{FF2B5EF4-FFF2-40B4-BE49-F238E27FC236}">
                <a16:creationId xmlns:a16="http://schemas.microsoft.com/office/drawing/2014/main" id="{19C85D11-1A10-EA5D-7C18-237D0A91ACBE}"/>
              </a:ext>
            </a:extLst>
          </p:cNvPr>
          <p:cNvPicPr>
            <a:picLocks noChangeAspect="1"/>
          </p:cNvPicPr>
          <p:nvPr userDrawn="1"/>
        </p:nvPicPr>
        <p:blipFill>
          <a:blip r:embed="rId2"/>
          <a:stretch>
            <a:fillRect/>
          </a:stretch>
        </p:blipFill>
        <p:spPr>
          <a:xfrm>
            <a:off x="496502" y="1294729"/>
            <a:ext cx="6311923" cy="4792387"/>
          </a:xfrm>
          <a:prstGeom prst="rect">
            <a:avLst/>
          </a:prstGeom>
        </p:spPr>
      </p:pic>
      <p:pic>
        <p:nvPicPr>
          <p:cNvPr id="6" name="Picture 5">
            <a:extLst>
              <a:ext uri="{FF2B5EF4-FFF2-40B4-BE49-F238E27FC236}">
                <a16:creationId xmlns:a16="http://schemas.microsoft.com/office/drawing/2014/main" id="{417B1185-025B-9723-36CB-88D32DB69BF2}"/>
              </a:ext>
            </a:extLst>
          </p:cNvPr>
          <p:cNvPicPr>
            <a:picLocks noChangeAspect="1"/>
          </p:cNvPicPr>
          <p:nvPr userDrawn="1"/>
        </p:nvPicPr>
        <p:blipFill>
          <a:blip r:embed="rId3"/>
          <a:stretch>
            <a:fillRect/>
          </a:stretch>
        </p:blipFill>
        <p:spPr>
          <a:xfrm>
            <a:off x="6716307" y="3734990"/>
            <a:ext cx="4866093" cy="2278614"/>
          </a:xfrm>
          <a:prstGeom prst="rect">
            <a:avLst/>
          </a:prstGeom>
        </p:spPr>
      </p:pic>
    </p:spTree>
    <p:extLst>
      <p:ext uri="{BB962C8B-B14F-4D97-AF65-F5344CB8AC3E}">
        <p14:creationId xmlns:p14="http://schemas.microsoft.com/office/powerpoint/2010/main" val="1150752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3 PPT Text standa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6A8339-32C2-D8E9-7BAF-936E639B9069}"/>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7E4778A5-5B12-DF3B-FA21-8C5740442BF1}"/>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8" name="Title 1">
            <a:extLst>
              <a:ext uri="{FF2B5EF4-FFF2-40B4-BE49-F238E27FC236}">
                <a16:creationId xmlns:a16="http://schemas.microsoft.com/office/drawing/2014/main" id="{6C754F95-8BDE-AD6B-ADEA-BB7BF2470F21}"/>
              </a:ext>
            </a:extLst>
          </p:cNvPr>
          <p:cNvSpPr txBox="1">
            <a:spLocks/>
          </p:cNvSpPr>
          <p:nvPr userDrawn="1"/>
        </p:nvSpPr>
        <p:spPr>
          <a:xfrm>
            <a:off x="545899" y="402337"/>
            <a:ext cx="11040511" cy="6805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Font Type and Size</a:t>
            </a:r>
          </a:p>
        </p:txBody>
      </p:sp>
      <p:sp>
        <p:nvSpPr>
          <p:cNvPr id="9" name="Content Placeholder 3">
            <a:extLst>
              <a:ext uri="{FF2B5EF4-FFF2-40B4-BE49-F238E27FC236}">
                <a16:creationId xmlns:a16="http://schemas.microsoft.com/office/drawing/2014/main" id="{A349D6D9-3832-44EA-8AF5-455EBF6C2F29}"/>
              </a:ext>
            </a:extLst>
          </p:cNvPr>
          <p:cNvSpPr txBox="1">
            <a:spLocks/>
          </p:cNvSpPr>
          <p:nvPr userDrawn="1"/>
        </p:nvSpPr>
        <p:spPr>
          <a:xfrm>
            <a:off x="546101" y="1302262"/>
            <a:ext cx="5229058" cy="441124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300"/>
              </a:spcAft>
              <a:buClr>
                <a:srgbClr val="4C2C69"/>
              </a:buClr>
              <a:buFont typeface="Arial" panose="020B0604020202020204" pitchFamily="34" charset="0"/>
              <a:buChar char="•"/>
              <a:defRPr sz="20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rgbClr val="4C2C69"/>
              </a:buClr>
              <a:buFont typeface="Arial Nova Light" panose="020B0304020202020204" pitchFamily="34" charset="0"/>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rgbClr val="4C2C69"/>
              </a:buClr>
              <a:buFont typeface="Courier New" panose="02070309020205020404" pitchFamily="49" charset="0"/>
              <a:buChar char="o"/>
              <a:defRPr sz="16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4C2C69"/>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Clr>
                <a:srgbClr val="4C2C69"/>
              </a:buClr>
              <a:buFont typeface="Courier New" panose="02070309020205020404" pitchFamily="49" charset="0"/>
              <a:buChar char="o"/>
              <a:defRPr sz="14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Heading Style (Primary Body Text)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Sky Blue, Arial Nova, 20pt, Bold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Black, Arial Nova Light, 14pt, Bold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Black, ARIAL NOVA LIGHT, UPPERCASE, 14PT</a:t>
            </a:r>
            <a:endParaRPr kumimoji="0" lang="en-US" sz="2000" b="1" i="0" u="none" strike="noStrike" kern="1200" cap="none" spc="0" normalizeH="0" baseline="0" noProof="0" dirty="0">
              <a:ln>
                <a:noFill/>
              </a:ln>
              <a:solidFill>
                <a:srgbClr val="5BC2E7"/>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Heading Style (Color Boxes)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White, Arial Nova Light, 18pt, Bold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Black, ARIAL NOVA Light, UPPERCASE, 16PT</a:t>
            </a:r>
            <a:endParaRPr kumimoji="0" lang="en-US" sz="1400" b="1" i="0" u="none" strike="noStrike" kern="1200" cap="none" spc="0" normalizeH="0" baseline="0" noProof="0" dirty="0">
              <a:ln>
                <a:noFill/>
              </a:ln>
              <a:solidFill>
                <a:srgbClr val="5BC2E7"/>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(Color Boxes)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White, Arial Nova Light, 16pt</a:t>
            </a:r>
          </a:p>
        </p:txBody>
      </p:sp>
      <p:sp>
        <p:nvSpPr>
          <p:cNvPr id="10" name="Content Placeholder 4">
            <a:extLst>
              <a:ext uri="{FF2B5EF4-FFF2-40B4-BE49-F238E27FC236}">
                <a16:creationId xmlns:a16="http://schemas.microsoft.com/office/drawing/2014/main" id="{85C5428D-F28C-DD07-A83A-89D4504FBF78}"/>
              </a:ext>
            </a:extLst>
          </p:cNvPr>
          <p:cNvSpPr txBox="1">
            <a:spLocks/>
          </p:cNvSpPr>
          <p:nvPr userDrawn="1"/>
        </p:nvSpPr>
        <p:spPr>
          <a:xfrm>
            <a:off x="6384062" y="1302262"/>
            <a:ext cx="5229058" cy="441124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300"/>
              </a:spcAft>
              <a:buClr>
                <a:srgbClr val="4C2C69"/>
              </a:buClr>
              <a:buFont typeface="Arial" panose="020B0604020202020204" pitchFamily="34" charset="0"/>
              <a:buChar char="•"/>
              <a:defRPr sz="20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rgbClr val="4C2C69"/>
              </a:buClr>
              <a:buFont typeface="Arial Nova Light" panose="020B0304020202020204" pitchFamily="34" charset="0"/>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rgbClr val="4C2C69"/>
              </a:buClr>
              <a:buFont typeface="Courier New" panose="02070309020205020404" pitchFamily="49" charset="0"/>
              <a:buChar char="o"/>
              <a:defRPr sz="16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4C2C69"/>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Clr>
                <a:srgbClr val="4C2C69"/>
              </a:buClr>
              <a:buFont typeface="Courier New" panose="02070309020205020404" pitchFamily="49" charset="0"/>
              <a:buChar char="o"/>
              <a:defRPr sz="14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(Bullets)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Level 1 (Black, Arial Nova Light, 20pt)</a:t>
            </a:r>
          </a:p>
          <a:p>
            <a:pPr marL="685800" marR="0" lvl="1" indent="-228600" algn="l" defTabSz="914400" rtl="0" eaLnBrk="1" fontAlgn="auto" latinLnBrk="0" hangingPunct="1">
              <a:lnSpc>
                <a:spcPct val="100000"/>
              </a:lnSpc>
              <a:spcBef>
                <a:spcPts val="500"/>
              </a:spcBef>
              <a:spcAft>
                <a:spcPts val="300"/>
              </a:spcAft>
              <a:buClr>
                <a:srgbClr val="4C2C69"/>
              </a:buClr>
              <a:buSzTx/>
              <a:buFont typeface="Arial Nova Light" panose="020B03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Level 2 (Black, Arial Nova Light, 18pt)</a:t>
            </a:r>
          </a:p>
          <a:p>
            <a:pPr marL="1143000" marR="0" lvl="2" indent="-228600" algn="l" defTabSz="914400" rtl="0" eaLnBrk="1" fontAlgn="auto" latinLnBrk="0" hangingPunct="1">
              <a:lnSpc>
                <a:spcPct val="100000"/>
              </a:lnSpc>
              <a:spcBef>
                <a:spcPts val="500"/>
              </a:spcBef>
              <a:spcAft>
                <a:spcPts val="300"/>
              </a:spcAft>
              <a:buClr>
                <a:srgbClr val="4C2C69"/>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Level 3 (Black, Arial Nova Light, 16pt)</a:t>
            </a:r>
          </a:p>
          <a:p>
            <a:pPr marL="1600200" marR="0" lvl="3" indent="-228600" algn="l" defTabSz="914400" rtl="0" eaLnBrk="1" fontAlgn="auto" latinLnBrk="0" hangingPunct="1">
              <a:lnSpc>
                <a:spcPct val="90000"/>
              </a:lnSpc>
              <a:spcBef>
                <a:spcPts val="500"/>
              </a:spcBef>
              <a:spcAft>
                <a:spcPts val="0"/>
              </a:spcAft>
              <a:buClr>
                <a:srgbClr val="4C2C6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Level 4 (Black, Arial Nova </a:t>
            </a:r>
            <a:r>
              <a:rPr kumimoji="0" lang="en-US" sz="1400" b="0" i="0" u="none" strike="noStrike" kern="1200" cap="none" spc="0" normalizeH="0" baseline="0" noProof="0" dirty="0" err="1">
                <a:ln>
                  <a:noFill/>
                </a:ln>
                <a:solidFill>
                  <a:srgbClr val="000000"/>
                </a:solidFill>
                <a:effectLst/>
                <a:uLnTx/>
                <a:uFillTx/>
                <a:latin typeface="Arial Nova Light" panose="020B0304020202020204" pitchFamily="34" charset="0"/>
                <a:ea typeface="+mn-ea"/>
                <a:cs typeface="+mn-cs"/>
              </a:rPr>
              <a:t>Light,14pt</a:t>
            </a: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(Large)</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Text should appear at Black, Arial Nova Light and at a maximum size of 20pt</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(Small)</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Text should appear at Black, Arial Nova Light and at a minimum size of 14pt</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5952E10E-8519-1F6C-F67D-507A63EC6197}"/>
              </a:ext>
            </a:extLst>
          </p:cNvPr>
          <p:cNvSpPr txBox="1"/>
          <p:nvPr userDrawn="1"/>
        </p:nvSpPr>
        <p:spPr>
          <a:xfrm>
            <a:off x="545899" y="5436885"/>
            <a:ext cx="11196361" cy="738664"/>
          </a:xfrm>
          <a:prstGeom prst="rect">
            <a:avLst/>
          </a:prstGeom>
          <a:noFill/>
        </p:spPr>
        <p:txBody>
          <a:bodyPr wrap="square" rtlCol="0">
            <a:spAutoFit/>
          </a:bodyPr>
          <a:lstStyle/>
          <a:p>
            <a:r>
              <a:rPr lang="en-US" sz="1400" i="1" dirty="0">
                <a:solidFill>
                  <a:srgbClr val="000000"/>
                </a:solidFill>
                <a:latin typeface="Arial Nova Light" panose="020B0304020202020204" pitchFamily="34" charset="0"/>
              </a:rPr>
              <a:t>Please note that while there are some exceptions to the font style recommendations on various pages of the branded MS PPT deck, these are the general rules you should follow. And, while you should stay within these parameters, text should be sized within the parameters listed above based on the importance and general design aesthetic of the page.</a:t>
            </a:r>
          </a:p>
        </p:txBody>
      </p:sp>
    </p:spTree>
    <p:extLst>
      <p:ext uri="{BB962C8B-B14F-4D97-AF65-F5344CB8AC3E}">
        <p14:creationId xmlns:p14="http://schemas.microsoft.com/office/powerpoint/2010/main" val="981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Slide (without Footer)">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2"/>
          <a:srcRect l="10123" t="32233" r="69130" b="33449"/>
          <a:stretch/>
        </p:blipFill>
        <p:spPr>
          <a:xfrm>
            <a:off x="1038687" y="1206585"/>
            <a:ext cx="1136223" cy="1154097"/>
          </a:xfrm>
          <a:prstGeom prst="rect">
            <a:avLst/>
          </a:prstGeom>
        </p:spPr>
      </p:pic>
    </p:spTree>
    <p:extLst>
      <p:ext uri="{BB962C8B-B14F-4D97-AF65-F5344CB8AC3E}">
        <p14:creationId xmlns:p14="http://schemas.microsoft.com/office/powerpoint/2010/main" val="28262066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2"/>
          <a:srcRect l="10123" t="32233" r="69130" b="33449"/>
          <a:stretch/>
        </p:blipFill>
        <p:spPr>
          <a:xfrm>
            <a:off x="1038687" y="1206585"/>
            <a:ext cx="1136223" cy="1154097"/>
          </a:xfrm>
          <a:prstGeom prst="rect">
            <a:avLst/>
          </a:prstGeom>
        </p:spPr>
      </p:pic>
      <p:sp>
        <p:nvSpPr>
          <p:cNvPr id="2" name="Rectangle 1">
            <a:extLst>
              <a:ext uri="{FF2B5EF4-FFF2-40B4-BE49-F238E27FC236}">
                <a16:creationId xmlns:a16="http://schemas.microsoft.com/office/drawing/2014/main" id="{1C764E6E-4C7E-3225-2E5A-1D85A4F6C7AC}"/>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DC92F5CF-664F-A89F-5997-8F66BB466573}"/>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94467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Purple (with Image)">
    <p:spTree>
      <p:nvGrpSpPr>
        <p:cNvPr id="1" name=""/>
        <p:cNvGrpSpPr/>
        <p:nvPr/>
      </p:nvGrpSpPr>
      <p:grpSpPr>
        <a:xfrm>
          <a:off x="0" y="0"/>
          <a:ext cx="0" cy="0"/>
          <a:chOff x="0" y="0"/>
          <a:chExt cx="0" cy="0"/>
        </a:xfrm>
      </p:grpSpPr>
      <p:pic>
        <p:nvPicPr>
          <p:cNvPr id="3" name="Picture 2" descr="A child raising her hand&#10;&#10;Description automatically generated">
            <a:extLst>
              <a:ext uri="{FF2B5EF4-FFF2-40B4-BE49-F238E27FC236}">
                <a16:creationId xmlns:a16="http://schemas.microsoft.com/office/drawing/2014/main" id="{D1B36822-ADDC-FDAE-360A-DF637FE2EE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515929-D20B-84EC-E9AD-02D41BB600D2}"/>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5" name="Picture 4" descr="A black and white logo&#10;&#10;Description automatically generated">
            <a:extLst>
              <a:ext uri="{FF2B5EF4-FFF2-40B4-BE49-F238E27FC236}">
                <a16:creationId xmlns:a16="http://schemas.microsoft.com/office/drawing/2014/main" id="{AAFC3D0F-D344-57F7-6323-74839D70EAFD}"/>
              </a:ext>
            </a:extLst>
          </p:cNvPr>
          <p:cNvPicPr>
            <a:picLocks noChangeAspect="1"/>
          </p:cNvPicPr>
          <p:nvPr userDrawn="1"/>
        </p:nvPicPr>
        <p:blipFill rotWithShape="1">
          <a:blip r:embed="rId3"/>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42342233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eneral Content (without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b="0"/>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34507748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General Content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b="0"/>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9" name="Content Placeholder 7">
            <a:extLst>
              <a:ext uri="{FF2B5EF4-FFF2-40B4-BE49-F238E27FC236}">
                <a16:creationId xmlns:a16="http://schemas.microsoft.com/office/drawing/2014/main" id="{6D95DF8E-E4AE-97F6-C20D-5278975AD100}"/>
              </a:ext>
            </a:extLst>
          </p:cNvPr>
          <p:cNvSpPr>
            <a:spLocks noGrp="1"/>
          </p:cNvSpPr>
          <p:nvPr>
            <p:ph sz="quarter" idx="16"/>
          </p:nvPr>
        </p:nvSpPr>
        <p:spPr>
          <a:xfrm>
            <a:off x="546100" y="1419225"/>
            <a:ext cx="11041063" cy="44112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714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eneral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b="0"/>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3" name="Content Placeholder 7">
            <a:extLst>
              <a:ext uri="{FF2B5EF4-FFF2-40B4-BE49-F238E27FC236}">
                <a16:creationId xmlns:a16="http://schemas.microsoft.com/office/drawing/2014/main" id="{3621CF5C-8810-BF96-3003-3ABAB6743B33}"/>
              </a:ext>
            </a:extLst>
          </p:cNvPr>
          <p:cNvSpPr>
            <a:spLocks noGrp="1"/>
          </p:cNvSpPr>
          <p:nvPr>
            <p:ph sz="quarter" idx="16"/>
          </p:nvPr>
        </p:nvSpPr>
        <p:spPr>
          <a:xfrm>
            <a:off x="546101" y="1419225"/>
            <a:ext cx="5229058" cy="44112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a:extLst>
              <a:ext uri="{FF2B5EF4-FFF2-40B4-BE49-F238E27FC236}">
                <a16:creationId xmlns:a16="http://schemas.microsoft.com/office/drawing/2014/main" id="{941BBC7B-CE71-3C54-CF99-D47770B92F70}"/>
              </a:ext>
            </a:extLst>
          </p:cNvPr>
          <p:cNvSpPr>
            <a:spLocks noGrp="1"/>
          </p:cNvSpPr>
          <p:nvPr>
            <p:ph sz="quarter" idx="17"/>
          </p:nvPr>
        </p:nvSpPr>
        <p:spPr>
          <a:xfrm>
            <a:off x="6384062" y="1419225"/>
            <a:ext cx="5229058" cy="44112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4955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eneral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p:txBody>
          <a:bodyPr/>
          <a:lstStyle>
            <a:lvl1pPr>
              <a:defRPr b="0"/>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1" name="Content Placeholder 7">
            <a:extLst>
              <a:ext uri="{FF2B5EF4-FFF2-40B4-BE49-F238E27FC236}">
                <a16:creationId xmlns:a16="http://schemas.microsoft.com/office/drawing/2014/main" id="{A495C4BA-D2F6-DD1D-8429-4F42D924A54B}"/>
              </a:ext>
            </a:extLst>
          </p:cNvPr>
          <p:cNvSpPr>
            <a:spLocks noGrp="1"/>
          </p:cNvSpPr>
          <p:nvPr>
            <p:ph sz="quarter" idx="16"/>
          </p:nvPr>
        </p:nvSpPr>
        <p:spPr>
          <a:xfrm>
            <a:off x="546101" y="1419225"/>
            <a:ext cx="3328067"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F19AF195-C81D-2285-64DC-F95A291B0C6E}"/>
              </a:ext>
            </a:extLst>
          </p:cNvPr>
          <p:cNvSpPr>
            <a:spLocks noGrp="1"/>
          </p:cNvSpPr>
          <p:nvPr>
            <p:ph sz="quarter" idx="17"/>
          </p:nvPr>
        </p:nvSpPr>
        <p:spPr>
          <a:xfrm>
            <a:off x="4424826" y="1419224"/>
            <a:ext cx="3328067"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a:extLst>
              <a:ext uri="{FF2B5EF4-FFF2-40B4-BE49-F238E27FC236}">
                <a16:creationId xmlns:a16="http://schemas.microsoft.com/office/drawing/2014/main" id="{1A2C624F-420C-6028-BD3B-E7B8A646037D}"/>
              </a:ext>
            </a:extLst>
          </p:cNvPr>
          <p:cNvSpPr>
            <a:spLocks noGrp="1"/>
          </p:cNvSpPr>
          <p:nvPr>
            <p:ph sz="quarter" idx="18"/>
          </p:nvPr>
        </p:nvSpPr>
        <p:spPr>
          <a:xfrm>
            <a:off x="8264484" y="1419224"/>
            <a:ext cx="3328067"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213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eneral Content (2 Column, Right 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665" cy="680506"/>
          </a:xfrm>
        </p:spPr>
        <p:txBody>
          <a:bodyPr/>
          <a:lstStyle>
            <a:lvl1pPr>
              <a:defRPr b="0"/>
            </a:lvl1pPr>
          </a:lstStyle>
          <a:p>
            <a:r>
              <a:rPr lang="en-US" dirty="0"/>
              <a:t>Click to edit page title</a:t>
            </a:r>
          </a:p>
        </p:txBody>
      </p:sp>
      <p:sp>
        <p:nvSpPr>
          <p:cNvPr id="5" name="Rectangle 4">
            <a:extLst>
              <a:ext uri="{FF2B5EF4-FFF2-40B4-BE49-F238E27FC236}">
                <a16:creationId xmlns:a16="http://schemas.microsoft.com/office/drawing/2014/main" id="{63FBB1AD-108E-37C7-9276-92D004ECD349}"/>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CA4A55F9-92E7-F449-7F19-EA3190D7865C}"/>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11" name="Content Placeholder 7">
            <a:extLst>
              <a:ext uri="{FF2B5EF4-FFF2-40B4-BE49-F238E27FC236}">
                <a16:creationId xmlns:a16="http://schemas.microsoft.com/office/drawing/2014/main" id="{A495C4BA-D2F6-DD1D-8429-4F42D924A54B}"/>
              </a:ext>
            </a:extLst>
          </p:cNvPr>
          <p:cNvSpPr>
            <a:spLocks noGrp="1"/>
          </p:cNvSpPr>
          <p:nvPr>
            <p:ph sz="quarter" idx="16"/>
          </p:nvPr>
        </p:nvSpPr>
        <p:spPr>
          <a:xfrm>
            <a:off x="546101" y="1419225"/>
            <a:ext cx="3208481"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F19AF195-C81D-2285-64DC-F95A291B0C6E}"/>
              </a:ext>
            </a:extLst>
          </p:cNvPr>
          <p:cNvSpPr>
            <a:spLocks noGrp="1"/>
          </p:cNvSpPr>
          <p:nvPr>
            <p:ph sz="quarter" idx="17"/>
          </p:nvPr>
        </p:nvSpPr>
        <p:spPr>
          <a:xfrm>
            <a:off x="4205498" y="1419224"/>
            <a:ext cx="3328067"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3677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eneral Content (Right 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545900" y="402337"/>
            <a:ext cx="6987115" cy="680506"/>
          </a:xfrm>
        </p:spPr>
        <p:txBody>
          <a:bodyPr/>
          <a:lstStyle>
            <a:lvl1pPr>
              <a:defRPr b="0"/>
            </a:lvl1pPr>
          </a:lstStyle>
          <a:p>
            <a:r>
              <a:rPr lang="en-US" dirty="0"/>
              <a:t>Click to edit page title</a:t>
            </a:r>
          </a:p>
        </p:txBody>
      </p:sp>
      <p:sp>
        <p:nvSpPr>
          <p:cNvPr id="5" name="Content Placeholder 7">
            <a:extLst>
              <a:ext uri="{FF2B5EF4-FFF2-40B4-BE49-F238E27FC236}">
                <a16:creationId xmlns:a16="http://schemas.microsoft.com/office/drawing/2014/main" id="{BAC391D4-A9CD-E06A-8C9F-BFC27979FEE2}"/>
              </a:ext>
            </a:extLst>
          </p:cNvPr>
          <p:cNvSpPr>
            <a:spLocks noGrp="1"/>
          </p:cNvSpPr>
          <p:nvPr>
            <p:ph sz="quarter" idx="13"/>
          </p:nvPr>
        </p:nvSpPr>
        <p:spPr>
          <a:xfrm>
            <a:off x="546101" y="1419225"/>
            <a:ext cx="6987464"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4E0880F9-E900-73E0-EA5B-139A25E36EAD}"/>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2" name="Slide Number Placeholder 2">
            <a:extLst>
              <a:ext uri="{FF2B5EF4-FFF2-40B4-BE49-F238E27FC236}">
                <a16:creationId xmlns:a16="http://schemas.microsoft.com/office/drawing/2014/main" id="{F01691AD-AF9E-160B-4073-09206FF007C8}"/>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10330962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eneral Content (Left 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8BA6-34F1-3693-4BB3-FF849965A734}"/>
              </a:ext>
            </a:extLst>
          </p:cNvPr>
          <p:cNvSpPr>
            <a:spLocks noGrp="1"/>
          </p:cNvSpPr>
          <p:nvPr>
            <p:ph type="title" hasCustomPrompt="1"/>
          </p:nvPr>
        </p:nvSpPr>
        <p:spPr>
          <a:xfrm>
            <a:off x="4596927" y="402337"/>
            <a:ext cx="6987115" cy="680506"/>
          </a:xfrm>
        </p:spPr>
        <p:txBody>
          <a:bodyPr/>
          <a:lstStyle>
            <a:lvl1pPr>
              <a:defRPr b="0"/>
            </a:lvl1pPr>
          </a:lstStyle>
          <a:p>
            <a:r>
              <a:rPr lang="en-US" dirty="0"/>
              <a:t>Click to edit page title</a:t>
            </a:r>
          </a:p>
        </p:txBody>
      </p:sp>
      <p:sp>
        <p:nvSpPr>
          <p:cNvPr id="5" name="Content Placeholder 7">
            <a:extLst>
              <a:ext uri="{FF2B5EF4-FFF2-40B4-BE49-F238E27FC236}">
                <a16:creationId xmlns:a16="http://schemas.microsoft.com/office/drawing/2014/main" id="{BAC391D4-A9CD-E06A-8C9F-BFC27979FEE2}"/>
              </a:ext>
            </a:extLst>
          </p:cNvPr>
          <p:cNvSpPr>
            <a:spLocks noGrp="1"/>
          </p:cNvSpPr>
          <p:nvPr>
            <p:ph sz="quarter" idx="13"/>
          </p:nvPr>
        </p:nvSpPr>
        <p:spPr>
          <a:xfrm>
            <a:off x="4597128" y="1419225"/>
            <a:ext cx="6987464"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4E0880F9-E900-73E0-EA5B-139A25E36EAD}"/>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2" name="Slide Number Placeholder 2">
            <a:extLst>
              <a:ext uri="{FF2B5EF4-FFF2-40B4-BE49-F238E27FC236}">
                <a16:creationId xmlns:a16="http://schemas.microsoft.com/office/drawing/2014/main" id="{F01691AD-AF9E-160B-4073-09206FF007C8}"/>
              </a:ext>
            </a:extLst>
          </p:cNvPr>
          <p:cNvSpPr>
            <a:spLocks noGrp="1"/>
          </p:cNvSpPr>
          <p:nvPr>
            <p:ph type="sldNum" sz="quarter" idx="12"/>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34162271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s and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2ED5-D8A6-DD7D-7276-F085235EDF07}"/>
              </a:ext>
            </a:extLst>
          </p:cNvPr>
          <p:cNvSpPr>
            <a:spLocks noGrp="1"/>
          </p:cNvSpPr>
          <p:nvPr>
            <p:ph type="title" hasCustomPrompt="1"/>
          </p:nvPr>
        </p:nvSpPr>
        <p:spPr/>
        <p:txBody>
          <a:bodyPr/>
          <a:lstStyle>
            <a:lvl1pPr>
              <a:defRPr/>
            </a:lvl1pPr>
          </a:lstStyle>
          <a:p>
            <a:r>
              <a:rPr lang="en-US" dirty="0"/>
              <a:t>Click to edit page title</a:t>
            </a:r>
          </a:p>
        </p:txBody>
      </p:sp>
      <p:sp>
        <p:nvSpPr>
          <p:cNvPr id="5" name="Rectangle 4">
            <a:extLst>
              <a:ext uri="{FF2B5EF4-FFF2-40B4-BE49-F238E27FC236}">
                <a16:creationId xmlns:a16="http://schemas.microsoft.com/office/drawing/2014/main" id="{92F94856-4524-0349-EAFD-98A3FFD9EBE7}"/>
              </a:ext>
            </a:extLst>
          </p:cNvPr>
          <p:cNvSpPr/>
          <p:nvPr userDrawn="1"/>
        </p:nvSpPr>
        <p:spPr>
          <a:xfrm>
            <a:off x="-15851" y="6225524"/>
            <a:ext cx="12221705" cy="646331"/>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Slide Number Placeholder 2">
            <a:extLst>
              <a:ext uri="{FF2B5EF4-FFF2-40B4-BE49-F238E27FC236}">
                <a16:creationId xmlns:a16="http://schemas.microsoft.com/office/drawing/2014/main" id="{6B5D0051-C9B4-4EAB-F59F-277185BED184}"/>
              </a:ext>
            </a:extLst>
          </p:cNvPr>
          <p:cNvSpPr>
            <a:spLocks noGrp="1"/>
          </p:cNvSpPr>
          <p:nvPr>
            <p:ph type="sldNum" sz="quarter" idx="60"/>
          </p:nvPr>
        </p:nvSpPr>
        <p:spPr>
          <a:xfrm>
            <a:off x="9275630" y="6356350"/>
            <a:ext cx="2743200" cy="365125"/>
          </a:xfrm>
          <a:prstGeom prst="rect">
            <a:avLst/>
          </a:prstGeom>
        </p:spPr>
        <p:txBody>
          <a:bodyPr/>
          <a:lstStyle>
            <a:lvl1pPr algn="r">
              <a:defRPr sz="1600">
                <a:solidFill>
                  <a:schemeClr val="bg1"/>
                </a:solidFill>
                <a:latin typeface="Arial Nova Light" panose="020B0304020202020204" pitchFamily="34" charset="0"/>
              </a:defRPr>
            </a:lvl1pPr>
          </a:lstStyle>
          <a:p>
            <a:r>
              <a:rPr lang="en-US" dirty="0"/>
              <a:t> f3law.com | </a:t>
            </a:r>
            <a:fld id="{13400AC1-612A-4042-9DD2-75657F1E9181}" type="slidenum">
              <a:rPr lang="en-US" smtClean="0"/>
              <a:pPr/>
              <a:t>‹#›</a:t>
            </a:fld>
            <a:endParaRPr lang="en-US" dirty="0"/>
          </a:p>
        </p:txBody>
      </p:sp>
      <p:sp>
        <p:nvSpPr>
          <p:cNvPr id="8" name="SmartArt Placeholder 7">
            <a:extLst>
              <a:ext uri="{FF2B5EF4-FFF2-40B4-BE49-F238E27FC236}">
                <a16:creationId xmlns:a16="http://schemas.microsoft.com/office/drawing/2014/main" id="{F128EEA3-E918-6EE8-C4BA-8A300AF88B3A}"/>
              </a:ext>
            </a:extLst>
          </p:cNvPr>
          <p:cNvSpPr>
            <a:spLocks noGrp="1"/>
          </p:cNvSpPr>
          <p:nvPr>
            <p:ph type="dgm" sz="quarter" idx="61"/>
          </p:nvPr>
        </p:nvSpPr>
        <p:spPr>
          <a:xfrm>
            <a:off x="546099" y="1919288"/>
            <a:ext cx="5106555" cy="3636962"/>
          </a:xfrm>
          <a:prstGeom prst="rect">
            <a:avLst/>
          </a:prstGeom>
        </p:spPr>
        <p:txBody>
          <a:bodyPr/>
          <a:lstStyle>
            <a:lvl1pPr marL="0" indent="0">
              <a:buNone/>
              <a:defRPr/>
            </a:lvl1pPr>
          </a:lstStyle>
          <a:p>
            <a:endParaRPr lang="en-US" dirty="0"/>
          </a:p>
        </p:txBody>
      </p:sp>
      <p:sp>
        <p:nvSpPr>
          <p:cNvPr id="10" name="Chart Placeholder 9">
            <a:extLst>
              <a:ext uri="{FF2B5EF4-FFF2-40B4-BE49-F238E27FC236}">
                <a16:creationId xmlns:a16="http://schemas.microsoft.com/office/drawing/2014/main" id="{BB556927-2B2D-AA2B-6379-B2518F0D608E}"/>
              </a:ext>
            </a:extLst>
          </p:cNvPr>
          <p:cNvSpPr>
            <a:spLocks noGrp="1"/>
          </p:cNvSpPr>
          <p:nvPr>
            <p:ph type="chart" sz="quarter" idx="62"/>
          </p:nvPr>
        </p:nvSpPr>
        <p:spPr>
          <a:xfrm>
            <a:off x="6096000" y="1919288"/>
            <a:ext cx="5491163" cy="3636962"/>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4182737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reas of Servi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5EF3E9-D756-FE24-A9EA-8AD869A3DDC5}"/>
              </a:ext>
            </a:extLst>
          </p:cNvPr>
          <p:cNvSpPr/>
          <p:nvPr userDrawn="1"/>
        </p:nvSpPr>
        <p:spPr>
          <a:xfrm>
            <a:off x="0" y="-6527"/>
            <a:ext cx="6239201" cy="6865328"/>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white logo&#10;&#10;Description automatically generated">
            <a:extLst>
              <a:ext uri="{FF2B5EF4-FFF2-40B4-BE49-F238E27FC236}">
                <a16:creationId xmlns:a16="http://schemas.microsoft.com/office/drawing/2014/main" id="{44E3AEAC-3872-1809-9EDB-C7592C63E155}"/>
              </a:ext>
            </a:extLst>
          </p:cNvPr>
          <p:cNvPicPr>
            <a:picLocks noChangeAspect="1"/>
          </p:cNvPicPr>
          <p:nvPr userDrawn="1"/>
        </p:nvPicPr>
        <p:blipFill rotWithShape="1">
          <a:blip r:embed="rId2">
            <a:alphaModFix amt="14000"/>
          </a:blip>
          <a:srcRect l="10123" t="32233" r="78150" b="46412"/>
          <a:stretch/>
        </p:blipFill>
        <p:spPr>
          <a:xfrm>
            <a:off x="3312182" y="4239977"/>
            <a:ext cx="2927019" cy="2632680"/>
          </a:xfrm>
          <a:prstGeom prst="rect">
            <a:avLst/>
          </a:prstGeom>
        </p:spPr>
      </p:pic>
      <p:pic>
        <p:nvPicPr>
          <p:cNvPr id="5" name="Picture 4" descr="A black and white logo&#10;&#10;Description automatically generated">
            <a:extLst>
              <a:ext uri="{FF2B5EF4-FFF2-40B4-BE49-F238E27FC236}">
                <a16:creationId xmlns:a16="http://schemas.microsoft.com/office/drawing/2014/main" id="{0D7BB7DB-CB19-3F4C-F109-D9DAF6239A0E}"/>
              </a:ext>
            </a:extLst>
          </p:cNvPr>
          <p:cNvPicPr>
            <a:picLocks noChangeAspect="1"/>
          </p:cNvPicPr>
          <p:nvPr userDrawn="1"/>
        </p:nvPicPr>
        <p:blipFill rotWithShape="1">
          <a:blip r:embed="rId2">
            <a:alphaModFix amt="14000"/>
          </a:blip>
          <a:srcRect l="10123" t="32233" r="74279" b="40094"/>
          <a:stretch/>
        </p:blipFill>
        <p:spPr>
          <a:xfrm rot="10800000">
            <a:off x="-53580" y="-473233"/>
            <a:ext cx="3241450" cy="3480955"/>
          </a:xfrm>
          <a:prstGeom prst="rect">
            <a:avLst/>
          </a:prstGeom>
        </p:spPr>
      </p:pic>
      <p:pic>
        <p:nvPicPr>
          <p:cNvPr id="6" name="Picture 5" descr="A black and white logo&#10;&#10;Description automatically generated">
            <a:extLst>
              <a:ext uri="{FF2B5EF4-FFF2-40B4-BE49-F238E27FC236}">
                <a16:creationId xmlns:a16="http://schemas.microsoft.com/office/drawing/2014/main" id="{EDA26B87-144F-E0EF-0A2A-295B3A836E92}"/>
              </a:ext>
            </a:extLst>
          </p:cNvPr>
          <p:cNvPicPr>
            <a:picLocks noChangeAspect="1"/>
          </p:cNvPicPr>
          <p:nvPr userDrawn="1"/>
        </p:nvPicPr>
        <p:blipFill rotWithShape="1">
          <a:blip r:embed="rId2">
            <a:alphaModFix amt="14000"/>
          </a:blip>
          <a:srcRect l="10123" t="32233" r="85904" b="33449"/>
          <a:stretch/>
        </p:blipFill>
        <p:spPr>
          <a:xfrm>
            <a:off x="5362558" y="-118062"/>
            <a:ext cx="930222" cy="3968591"/>
          </a:xfrm>
          <a:prstGeom prst="rect">
            <a:avLst/>
          </a:prstGeom>
        </p:spPr>
      </p:pic>
      <p:pic>
        <p:nvPicPr>
          <p:cNvPr id="7" name="Picture 6" descr="A black and white logo&#10;&#10;Description automatically generated">
            <a:extLst>
              <a:ext uri="{FF2B5EF4-FFF2-40B4-BE49-F238E27FC236}">
                <a16:creationId xmlns:a16="http://schemas.microsoft.com/office/drawing/2014/main" id="{19B56CD5-8A9D-3E77-48CB-00FF66DFF867}"/>
              </a:ext>
            </a:extLst>
          </p:cNvPr>
          <p:cNvPicPr>
            <a:picLocks noChangeAspect="1"/>
          </p:cNvPicPr>
          <p:nvPr userDrawn="1"/>
        </p:nvPicPr>
        <p:blipFill rotWithShape="1">
          <a:blip r:embed="rId2">
            <a:alphaModFix amt="14000"/>
          </a:blip>
          <a:srcRect l="24304" t="32233" r="69130" b="50608"/>
          <a:stretch/>
        </p:blipFill>
        <p:spPr>
          <a:xfrm>
            <a:off x="-1" y="3775164"/>
            <a:ext cx="2399637" cy="3097492"/>
          </a:xfrm>
          <a:prstGeom prst="rect">
            <a:avLst/>
          </a:prstGeom>
        </p:spPr>
      </p:pic>
      <p:sp>
        <p:nvSpPr>
          <p:cNvPr id="11" name="Rectangle 10">
            <a:extLst>
              <a:ext uri="{FF2B5EF4-FFF2-40B4-BE49-F238E27FC236}">
                <a16:creationId xmlns:a16="http://schemas.microsoft.com/office/drawing/2014/main" id="{2EEBCD8E-0ADF-E39C-2EB1-09BFC0B997BA}"/>
              </a:ext>
            </a:extLst>
          </p:cNvPr>
          <p:cNvSpPr/>
          <p:nvPr userDrawn="1"/>
        </p:nvSpPr>
        <p:spPr>
          <a:xfrm>
            <a:off x="-15851" y="6225524"/>
            <a:ext cx="12221705" cy="646331"/>
          </a:xfrm>
          <a:prstGeom prst="rect">
            <a:avLst/>
          </a:prstGeom>
          <a:solidFill>
            <a:srgbClr val="84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2" name="Slide Number Placeholder 2">
            <a:extLst>
              <a:ext uri="{FF2B5EF4-FFF2-40B4-BE49-F238E27FC236}">
                <a16:creationId xmlns:a16="http://schemas.microsoft.com/office/drawing/2014/main" id="{6D702E82-1C03-DDA9-E89E-B50ADE4BF3CC}"/>
              </a:ext>
            </a:extLst>
          </p:cNvPr>
          <p:cNvSpPr txBox="1">
            <a:spLocks/>
          </p:cNvSpPr>
          <p:nvPr userDrawn="1"/>
        </p:nvSpPr>
        <p:spPr>
          <a:xfrm>
            <a:off x="9275630" y="6356350"/>
            <a:ext cx="2743200" cy="365125"/>
          </a:xfrm>
          <a:prstGeom prst="rect">
            <a:avLst/>
          </a:prstGeom>
        </p:spPr>
        <p:txBody>
          <a:bodyPr/>
          <a:lstStyle>
            <a:defPPr>
              <a:defRPr lang="en-US"/>
            </a:defPPr>
            <a:lvl1pPr marL="0" algn="r" defTabSz="914400" rtl="0" eaLnBrk="1" latinLnBrk="0" hangingPunct="1">
              <a:defRPr sz="1600" kern="1200">
                <a:solidFill>
                  <a:schemeClr val="bg1"/>
                </a:solidFill>
                <a:latin typeface="Arial Nova Light" panose="020B03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f3law.com | </a:t>
            </a:r>
            <a:fld id="{13400AC1-612A-4042-9DD2-75657F1E9181}" type="slidenum">
              <a:rPr lang="en-US" smtClean="0"/>
              <a:pPr/>
              <a:t>‹#›</a:t>
            </a:fld>
            <a:endParaRPr lang="en-US" dirty="0"/>
          </a:p>
        </p:txBody>
      </p:sp>
      <p:sp>
        <p:nvSpPr>
          <p:cNvPr id="8" name="Title 1">
            <a:extLst>
              <a:ext uri="{FF2B5EF4-FFF2-40B4-BE49-F238E27FC236}">
                <a16:creationId xmlns:a16="http://schemas.microsoft.com/office/drawing/2014/main" id="{C42F6272-6629-1DC1-B5ED-F41030066434}"/>
              </a:ext>
            </a:extLst>
          </p:cNvPr>
          <p:cNvSpPr>
            <a:spLocks noGrp="1"/>
          </p:cNvSpPr>
          <p:nvPr>
            <p:ph type="title" hasCustomPrompt="1"/>
          </p:nvPr>
        </p:nvSpPr>
        <p:spPr>
          <a:xfrm>
            <a:off x="6515904" y="314984"/>
            <a:ext cx="5085401" cy="680506"/>
          </a:xfrm>
        </p:spPr>
        <p:txBody>
          <a:bodyPr/>
          <a:lstStyle>
            <a:lvl1pPr>
              <a:defRPr b="0"/>
            </a:lvl1pPr>
          </a:lstStyle>
          <a:p>
            <a:r>
              <a:rPr lang="en-US" dirty="0"/>
              <a:t>Click to edit page title</a:t>
            </a:r>
          </a:p>
        </p:txBody>
      </p:sp>
      <p:sp>
        <p:nvSpPr>
          <p:cNvPr id="9" name="Content Placeholder 7">
            <a:extLst>
              <a:ext uri="{FF2B5EF4-FFF2-40B4-BE49-F238E27FC236}">
                <a16:creationId xmlns:a16="http://schemas.microsoft.com/office/drawing/2014/main" id="{EA8B81BA-3015-3851-B363-E85BBF3C520B}"/>
              </a:ext>
            </a:extLst>
          </p:cNvPr>
          <p:cNvSpPr>
            <a:spLocks noGrp="1"/>
          </p:cNvSpPr>
          <p:nvPr>
            <p:ph sz="quarter" idx="13"/>
          </p:nvPr>
        </p:nvSpPr>
        <p:spPr>
          <a:xfrm>
            <a:off x="6516104" y="1331872"/>
            <a:ext cx="5085655" cy="45721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33367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15.jp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theme" Target="../theme/theme3.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F0406-4336-6A46-8F36-AAC933B25C74}"/>
              </a:ext>
            </a:extLst>
          </p:cNvPr>
          <p:cNvSpPr>
            <a:spLocks noGrp="1"/>
          </p:cNvSpPr>
          <p:nvPr>
            <p:ph type="title"/>
          </p:nvPr>
        </p:nvSpPr>
        <p:spPr>
          <a:xfrm>
            <a:off x="545899" y="402337"/>
            <a:ext cx="11040511" cy="680506"/>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73F77138-4698-5F4B-B276-4FB2C866F987}"/>
              </a:ext>
            </a:extLst>
          </p:cNvPr>
          <p:cNvSpPr>
            <a:spLocks noGrp="1"/>
          </p:cNvSpPr>
          <p:nvPr>
            <p:ph type="body" idx="1"/>
          </p:nvPr>
        </p:nvSpPr>
        <p:spPr>
          <a:xfrm>
            <a:off x="545900" y="1825625"/>
            <a:ext cx="1104051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0357027"/>
      </p:ext>
    </p:extLst>
  </p:cSld>
  <p:clrMap bg1="lt1" tx1="dk1" bg2="lt2" tx2="dk2" accent1="accent1" accent2="accent2" accent3="accent3" accent4="accent4" accent5="accent5" accent6="accent6" hlink="hlink" folHlink="folHlink"/>
  <p:sldLayoutIdLst>
    <p:sldLayoutId id="2147483672" r:id="rId1"/>
    <p:sldLayoutId id="2147483678" r:id="rId2"/>
    <p:sldLayoutId id="2147483679" r:id="rId3"/>
    <p:sldLayoutId id="2147483680" r:id="rId4"/>
    <p:sldLayoutId id="2147483681" r:id="rId5"/>
    <p:sldLayoutId id="2147483682" r:id="rId6"/>
    <p:sldLayoutId id="2147483683" r:id="rId7"/>
    <p:sldLayoutId id="2147483684" r:id="rId8"/>
    <p:sldLayoutId id="2147483697" r:id="rId9"/>
    <p:sldLayoutId id="2147483698" r:id="rId10"/>
    <p:sldLayoutId id="2147483699" r:id="rId11"/>
    <p:sldLayoutId id="2147483659" r:id="rId12"/>
    <p:sldLayoutId id="2147483701" r:id="rId13"/>
    <p:sldLayoutId id="2147483700" r:id="rId14"/>
    <p:sldLayoutId id="2147483702" r:id="rId15"/>
    <p:sldLayoutId id="2147483705" r:id="rId16"/>
    <p:sldLayoutId id="2147483703" r:id="rId17"/>
    <p:sldLayoutId id="2147483704"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5" r:id="rId27"/>
    <p:sldLayoutId id="2147483714" r:id="rId28"/>
    <p:sldLayoutId id="2147483716" r:id="rId29"/>
    <p:sldLayoutId id="2147483717" r:id="rId30"/>
    <p:sldLayoutId id="2147483719" r:id="rId31"/>
    <p:sldLayoutId id="2147483720" r:id="rId32"/>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1"/>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1"/>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lum/>
          </a:blip>
          <a:srcRect/>
          <a:stretch>
            <a:fillRect/>
          </a:stretch>
        </a:blipFill>
        <a:effectLst/>
      </p:bgPr>
    </p:bg>
    <p:spTree>
      <p:nvGrpSpPr>
        <p:cNvPr id="1" name=""/>
        <p:cNvGrpSpPr/>
        <p:nvPr/>
      </p:nvGrpSpPr>
      <p:grpSpPr>
        <a:xfrm>
          <a:off x="0" y="0"/>
          <a:ext cx="0" cy="0"/>
          <a:chOff x="0" y="0"/>
          <a:chExt cx="0" cy="0"/>
        </a:xfrm>
      </p:grpSpPr>
      <p:sp>
        <p:nvSpPr>
          <p:cNvPr id="38926" name="Rectangle 14"/>
          <p:cNvSpPr>
            <a:spLocks noGrp="1" noChangeArrowheads="1"/>
          </p:cNvSpPr>
          <p:nvPr>
            <p:ph type="title"/>
          </p:nvPr>
        </p:nvSpPr>
        <p:spPr>
          <a:xfrm>
            <a:off x="304800" y="685800"/>
            <a:ext cx="114808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27" name="Rectangle 15"/>
          <p:cNvSpPr>
            <a:spLocks noGrp="1" noChangeArrowheads="1"/>
          </p:cNvSpPr>
          <p:nvPr>
            <p:ph type="body" idx="1"/>
          </p:nvPr>
        </p:nvSpPr>
        <p:spPr>
          <a:xfrm>
            <a:off x="304800" y="1498600"/>
            <a:ext cx="11379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27"/>
          <p:cNvSpPr>
            <a:spLocks noChangeArrowheads="1"/>
          </p:cNvSpPr>
          <p:nvPr userDrawn="1"/>
        </p:nvSpPr>
        <p:spPr>
          <a:xfrm>
            <a:off x="101600" y="6172200"/>
            <a:ext cx="60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216000" rIns="0" bIns="144000" anchor="t"/>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defRPr/>
            </a:pPr>
            <a:fld id="{5722A970-54A7-486F-857C-60D872B2449F}" type="slidenum">
              <a:rPr lang="de-DE" altLang="en-US" sz="800" b="1" smtClean="0">
                <a:solidFill>
                  <a:schemeClr val="bg1"/>
                </a:solidFill>
                <a:latin typeface="Tahoma" pitchFamily="34" charset="0"/>
              </a:rPr>
              <a:t>‹#›</a:t>
            </a:fld>
            <a:endParaRPr lang="de-DE" altLang="en-US" sz="800" b="1">
              <a:solidFill>
                <a:schemeClr val="bg1"/>
              </a:solidFill>
              <a:latin typeface="Tahoma" pitchFamily="34" charset="0"/>
            </a:endParaRPr>
          </a:p>
        </p:txBody>
      </p:sp>
    </p:spTree>
    <p:extLst>
      <p:ext uri="{BB962C8B-B14F-4D97-AF65-F5344CB8AC3E}">
        <p14:creationId xmlns:p14="http://schemas.microsoft.com/office/powerpoint/2010/main" val="30650007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hdr="0" dt="0"/>
  <p:txStyles>
    <p:titleStyle>
      <a:lvl1pPr algn="l" rtl="0" eaLnBrk="0" fontAlgn="base" hangingPunct="0">
        <a:spcBef>
          <a:spcPct val="0"/>
        </a:spcBef>
        <a:spcAft>
          <a:spcPct val="0"/>
        </a:spcAft>
        <a:defRPr sz="2667" b="1" i="0">
          <a:solidFill>
            <a:schemeClr val="tx1"/>
          </a:solidFill>
          <a:latin typeface="Verdana" charset="0"/>
          <a:ea typeface="Verdana" charset="0"/>
          <a:cs typeface="Verdana" charset="0"/>
        </a:defRPr>
      </a:lvl1pPr>
      <a:lvl2pPr algn="l" rtl="0" eaLnBrk="0" fontAlgn="base" hangingPunct="0">
        <a:spcBef>
          <a:spcPct val="0"/>
        </a:spcBef>
        <a:spcAft>
          <a:spcPct val="0"/>
        </a:spcAft>
        <a:defRPr sz="4400">
          <a:solidFill>
            <a:schemeClr val="tx1"/>
          </a:solidFill>
          <a:latin typeface="Tahoma" charset="0"/>
          <a:ea typeface="ＭＳ Ｐゴシック" charset="0"/>
          <a:cs typeface="Tahoma" pitchFamily="34" charset="0"/>
        </a:defRPr>
      </a:lvl2pPr>
      <a:lvl3pPr algn="l" rtl="0" eaLnBrk="0" fontAlgn="base" hangingPunct="0">
        <a:spcBef>
          <a:spcPct val="0"/>
        </a:spcBef>
        <a:spcAft>
          <a:spcPct val="0"/>
        </a:spcAft>
        <a:defRPr sz="4400">
          <a:solidFill>
            <a:schemeClr val="tx1"/>
          </a:solidFill>
          <a:latin typeface="Tahoma" charset="0"/>
          <a:ea typeface="ＭＳ Ｐゴシック" charset="0"/>
          <a:cs typeface="Tahoma" pitchFamily="34" charset="0"/>
        </a:defRPr>
      </a:lvl3pPr>
      <a:lvl4pPr algn="l" rtl="0" eaLnBrk="0" fontAlgn="base" hangingPunct="0">
        <a:spcBef>
          <a:spcPct val="0"/>
        </a:spcBef>
        <a:spcAft>
          <a:spcPct val="0"/>
        </a:spcAft>
        <a:defRPr sz="4400">
          <a:solidFill>
            <a:schemeClr val="tx1"/>
          </a:solidFill>
          <a:latin typeface="Tahoma" charset="0"/>
          <a:ea typeface="ＭＳ Ｐゴシック" charset="0"/>
          <a:cs typeface="Tahoma" pitchFamily="34" charset="0"/>
        </a:defRPr>
      </a:lvl4pPr>
      <a:lvl5pPr algn="l" rtl="0" eaLnBrk="0" fontAlgn="base" hangingPunct="0">
        <a:spcBef>
          <a:spcPct val="0"/>
        </a:spcBef>
        <a:spcAft>
          <a:spcPct val="0"/>
        </a:spcAft>
        <a:defRPr sz="4400">
          <a:solidFill>
            <a:schemeClr val="tx1"/>
          </a:solidFill>
          <a:latin typeface="Tahoma" charset="0"/>
          <a:ea typeface="ＭＳ Ｐゴシック" charset="0"/>
          <a:cs typeface="Tahoma" pitchFamily="34" charset="0"/>
        </a:defRPr>
      </a:lvl5pPr>
      <a:lvl6pPr marL="457189" algn="l" rtl="0" fontAlgn="base">
        <a:spcBef>
          <a:spcPct val="0"/>
        </a:spcBef>
        <a:spcAft>
          <a:spcPct val="0"/>
        </a:spcAft>
        <a:defRPr sz="4400">
          <a:solidFill>
            <a:schemeClr val="tx1"/>
          </a:solidFill>
          <a:latin typeface="Arial" charset="0"/>
          <a:ea typeface="ＭＳ Ｐゴシック" charset="0"/>
        </a:defRPr>
      </a:lvl6pPr>
      <a:lvl7pPr marL="914377" algn="l" rtl="0" fontAlgn="base">
        <a:spcBef>
          <a:spcPct val="0"/>
        </a:spcBef>
        <a:spcAft>
          <a:spcPct val="0"/>
        </a:spcAft>
        <a:defRPr sz="4400">
          <a:solidFill>
            <a:schemeClr val="tx1"/>
          </a:solidFill>
          <a:latin typeface="Arial" charset="0"/>
          <a:ea typeface="ＭＳ Ｐゴシック" charset="0"/>
        </a:defRPr>
      </a:lvl7pPr>
      <a:lvl8pPr marL="1371566" algn="l" rtl="0" fontAlgn="base">
        <a:spcBef>
          <a:spcPct val="0"/>
        </a:spcBef>
        <a:spcAft>
          <a:spcPct val="0"/>
        </a:spcAft>
        <a:defRPr sz="4400">
          <a:solidFill>
            <a:schemeClr val="tx1"/>
          </a:solidFill>
          <a:latin typeface="Arial" charset="0"/>
          <a:ea typeface="ＭＳ Ｐゴシック" charset="0"/>
        </a:defRPr>
      </a:lvl8pPr>
      <a:lvl9pPr marL="1828754" algn="l" rtl="0" fontAlgn="base">
        <a:spcBef>
          <a:spcPct val="0"/>
        </a:spcBef>
        <a:spcAft>
          <a:spcPct val="0"/>
        </a:spcAft>
        <a:defRPr sz="4400">
          <a:solidFill>
            <a:schemeClr val="tx1"/>
          </a:solidFill>
          <a:latin typeface="Arial" charset="0"/>
          <a:ea typeface="ＭＳ Ｐゴシック" charset="0"/>
        </a:defRPr>
      </a:lvl9pPr>
    </p:titleStyle>
    <p:bodyStyle>
      <a:lvl1pPr marL="342891" indent="-342891" algn="l" rtl="0" eaLnBrk="0" fontAlgn="base" hangingPunct="0">
        <a:spcBef>
          <a:spcPct val="20000"/>
        </a:spcBef>
        <a:spcAft>
          <a:spcPct val="0"/>
        </a:spcAft>
        <a:buClr>
          <a:srgbClr val="8CC63E"/>
        </a:buClr>
        <a:buSzPct val="75000"/>
        <a:buFont typeface="Wingdings" pitchFamily="2" charset="2"/>
        <a:buChar char="n"/>
        <a:defRPr sz="1867">
          <a:solidFill>
            <a:schemeClr val="tx1"/>
          </a:solidFill>
          <a:latin typeface="Verdana" charset="0"/>
          <a:ea typeface="Verdana" charset="0"/>
          <a:cs typeface="Verdana" charset="0"/>
        </a:defRPr>
      </a:lvl1pPr>
      <a:lvl2pPr marL="742932" indent="-285744" algn="l" rtl="0" eaLnBrk="0" fontAlgn="base" hangingPunct="0">
        <a:spcBef>
          <a:spcPct val="20000"/>
        </a:spcBef>
        <a:spcAft>
          <a:spcPct val="0"/>
        </a:spcAft>
        <a:buClr>
          <a:srgbClr val="8CC63E"/>
        </a:buClr>
        <a:buSzPct val="75000"/>
        <a:buFont typeface="Wingdings" pitchFamily="2" charset="2"/>
        <a:buChar char="¨"/>
        <a:defRPr sz="1600">
          <a:solidFill>
            <a:schemeClr val="tx1"/>
          </a:solidFill>
          <a:latin typeface="Verdana" charset="0"/>
          <a:ea typeface="Verdana" charset="0"/>
          <a:cs typeface="Verdana" charset="0"/>
        </a:defRPr>
      </a:lvl2pPr>
      <a:lvl3pPr marL="1142971" indent="-228594" algn="l" rtl="0" eaLnBrk="0" fontAlgn="base" hangingPunct="0">
        <a:spcBef>
          <a:spcPct val="20000"/>
        </a:spcBef>
        <a:spcAft>
          <a:spcPct val="0"/>
        </a:spcAft>
        <a:buClr>
          <a:srgbClr val="8CC63E"/>
        </a:buClr>
        <a:buSzPct val="75000"/>
        <a:buFont typeface="Wingdings" pitchFamily="2" charset="2"/>
        <a:buChar char="n"/>
        <a:defRPr sz="1600">
          <a:solidFill>
            <a:schemeClr val="tx1"/>
          </a:solidFill>
          <a:latin typeface="Verdana" charset="0"/>
          <a:ea typeface="Verdana" charset="0"/>
          <a:cs typeface="Verdana" charset="0"/>
        </a:defRPr>
      </a:lvl3pPr>
      <a:lvl4pPr marL="1600160" indent="-228594" algn="l" rtl="0" eaLnBrk="0" fontAlgn="base" hangingPunct="0">
        <a:spcBef>
          <a:spcPct val="20000"/>
        </a:spcBef>
        <a:spcAft>
          <a:spcPct val="0"/>
        </a:spcAft>
        <a:buClr>
          <a:srgbClr val="8CC63E"/>
        </a:buClr>
        <a:buSzPct val="75000"/>
        <a:buFont typeface="Wingdings" pitchFamily="2" charset="2"/>
        <a:buChar char="¨"/>
        <a:defRPr sz="1333">
          <a:solidFill>
            <a:schemeClr val="tx1"/>
          </a:solidFill>
          <a:latin typeface="Verdana" charset="0"/>
          <a:ea typeface="Verdana" charset="0"/>
          <a:cs typeface="Verdana" charset="0"/>
        </a:defRPr>
      </a:lvl4pPr>
      <a:lvl5pPr marL="2057349" indent="-228594" algn="l" rtl="0" eaLnBrk="0" fontAlgn="base" hangingPunct="0">
        <a:spcBef>
          <a:spcPct val="20000"/>
        </a:spcBef>
        <a:spcAft>
          <a:spcPct val="0"/>
        </a:spcAft>
        <a:buClr>
          <a:srgbClr val="8CC63E"/>
        </a:buClr>
        <a:buSzPct val="75000"/>
        <a:buFont typeface="Wingdings" pitchFamily="2" charset="2"/>
        <a:buChar char="§"/>
        <a:defRPr sz="1333">
          <a:solidFill>
            <a:schemeClr val="tx1"/>
          </a:solidFill>
          <a:latin typeface="Verdana" charset="0"/>
          <a:ea typeface="Verdana" charset="0"/>
          <a:cs typeface="Verdana" charset="0"/>
        </a:defRPr>
      </a:lvl5pPr>
      <a:lvl6pPr marL="2514537" indent="-228594" algn="l" rtl="0" fontAlgn="base">
        <a:spcBef>
          <a:spcPct val="20000"/>
        </a:spcBef>
        <a:spcAft>
          <a:spcPct val="0"/>
        </a:spcAft>
        <a:buClr>
          <a:srgbClr val="8CC63E"/>
        </a:buClr>
        <a:buFont typeface="Wingdings" charset="0"/>
        <a:buChar char="§"/>
        <a:defRPr sz="2000">
          <a:solidFill>
            <a:schemeClr val="tx1"/>
          </a:solidFill>
          <a:latin typeface="+mn-lt"/>
          <a:ea typeface="+mn-ea"/>
        </a:defRPr>
      </a:lvl6pPr>
      <a:lvl7pPr marL="2971726" indent="-228594" algn="l" rtl="0" fontAlgn="base">
        <a:spcBef>
          <a:spcPct val="20000"/>
        </a:spcBef>
        <a:spcAft>
          <a:spcPct val="0"/>
        </a:spcAft>
        <a:buClr>
          <a:srgbClr val="8CC63E"/>
        </a:buClr>
        <a:buFont typeface="Wingdings" charset="0"/>
        <a:buChar char="§"/>
        <a:defRPr sz="2000">
          <a:solidFill>
            <a:schemeClr val="tx1"/>
          </a:solidFill>
          <a:latin typeface="+mn-lt"/>
          <a:ea typeface="+mn-ea"/>
        </a:defRPr>
      </a:lvl7pPr>
      <a:lvl8pPr marL="3428914" indent="-228594" algn="l" rtl="0" fontAlgn="base">
        <a:spcBef>
          <a:spcPct val="20000"/>
        </a:spcBef>
        <a:spcAft>
          <a:spcPct val="0"/>
        </a:spcAft>
        <a:buClr>
          <a:srgbClr val="8CC63E"/>
        </a:buClr>
        <a:buFont typeface="Wingdings" charset="0"/>
        <a:buChar char="§"/>
        <a:defRPr sz="2000">
          <a:solidFill>
            <a:schemeClr val="tx1"/>
          </a:solidFill>
          <a:latin typeface="+mn-lt"/>
          <a:ea typeface="+mn-ea"/>
        </a:defRPr>
      </a:lvl8pPr>
      <a:lvl9pPr marL="3886103" indent="-228594" algn="l" rtl="0" fontAlgn="base">
        <a:spcBef>
          <a:spcPct val="20000"/>
        </a:spcBef>
        <a:spcAft>
          <a:spcPct val="0"/>
        </a:spcAft>
        <a:buClr>
          <a:srgbClr val="8CC63E"/>
        </a:buClr>
        <a:buFont typeface="Wingdings" charset="0"/>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6">
          <p15:clr>
            <a:srgbClr val="F26B43"/>
          </p15:clr>
        </p15:guide>
        <p15:guide id="2" pos="144">
          <p15:clr>
            <a:srgbClr val="F26B43"/>
          </p15:clr>
        </p15:guide>
        <p15:guide id="3" orient="horz" pos="8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99821-AE52-65BB-5573-3A3C6E408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B09249-5CD7-2287-DFBC-6F0181830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DF6563-3696-DF66-05DF-3E07373B8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panose="020B0504020202020204" pitchFamily="34" charset="0"/>
              </a:defRPr>
            </a:lvl1pPr>
          </a:lstStyle>
          <a:p>
            <a:endParaRPr lang="en-US" dirty="0"/>
          </a:p>
        </p:txBody>
      </p:sp>
      <p:sp>
        <p:nvSpPr>
          <p:cNvPr id="5" name="Footer Placeholder 4">
            <a:extLst>
              <a:ext uri="{FF2B5EF4-FFF2-40B4-BE49-F238E27FC236}">
                <a16:creationId xmlns:a16="http://schemas.microsoft.com/office/drawing/2014/main" id="{5107FC0C-80FF-3C20-CC79-EE6DEAF68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1200" kern="1200">
                <a:solidFill>
                  <a:schemeClr val="tx1">
                    <a:tint val="75000"/>
                  </a:schemeClr>
                </a:solidFill>
                <a:latin typeface="Arial Nova" panose="020B0504020202020204" pitchFamily="34" charset="0"/>
                <a:ea typeface="+mn-ea"/>
                <a:cs typeface="+mn-cs"/>
              </a:defRPr>
            </a:lvl1pPr>
          </a:lstStyle>
          <a:p>
            <a:r>
              <a:rPr lang="en-US" dirty="0"/>
              <a:t>f3law.com | </a:t>
            </a:r>
          </a:p>
        </p:txBody>
      </p:sp>
      <p:sp>
        <p:nvSpPr>
          <p:cNvPr id="6" name="Slide Number Placeholder 5">
            <a:extLst>
              <a:ext uri="{FF2B5EF4-FFF2-40B4-BE49-F238E27FC236}">
                <a16:creationId xmlns:a16="http://schemas.microsoft.com/office/drawing/2014/main" id="{BA4DD715-0FB5-B909-4B1C-77D824A10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en-US" sz="1200" kern="1200" smtClean="0">
                <a:solidFill>
                  <a:schemeClr val="tx1">
                    <a:tint val="75000"/>
                  </a:schemeClr>
                </a:solidFill>
                <a:latin typeface="Arial Nova" panose="020B0504020202020204" pitchFamily="34" charset="0"/>
                <a:ea typeface="+mn-ea"/>
                <a:cs typeface="+mn-cs"/>
              </a:defRPr>
            </a:lvl1pPr>
          </a:lstStyle>
          <a:p>
            <a:fld id="{F72C62A2-DDAE-4A61-9D41-FC1D6980ECA2}" type="slidenum">
              <a:rPr lang="en-US" smtClean="0"/>
              <a:pPr/>
              <a:t>‹#›</a:t>
            </a:fld>
            <a:endParaRPr lang="en-US" dirty="0"/>
          </a:p>
        </p:txBody>
      </p:sp>
    </p:spTree>
    <p:extLst>
      <p:ext uri="{BB962C8B-B14F-4D97-AF65-F5344CB8AC3E}">
        <p14:creationId xmlns:p14="http://schemas.microsoft.com/office/powerpoint/2010/main" val="108966825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Lst>
  <p:hf hdr="0" dt="0"/>
  <p:txStyles>
    <p:titleStyle>
      <a:lvl1pPr algn="l" defTabSz="914400" rtl="0" eaLnBrk="1" latinLnBrk="0" hangingPunct="1">
        <a:lnSpc>
          <a:spcPct val="90000"/>
        </a:lnSpc>
        <a:spcBef>
          <a:spcPct val="0"/>
        </a:spcBef>
        <a:buNone/>
        <a:defRPr sz="40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F0406-4336-6A46-8F36-AAC933B25C74}"/>
              </a:ext>
            </a:extLst>
          </p:cNvPr>
          <p:cNvSpPr>
            <a:spLocks noGrp="1"/>
          </p:cNvSpPr>
          <p:nvPr>
            <p:ph type="title"/>
          </p:nvPr>
        </p:nvSpPr>
        <p:spPr>
          <a:xfrm>
            <a:off x="545899" y="402337"/>
            <a:ext cx="11040511" cy="680506"/>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73F77138-4698-5F4B-B276-4FB2C866F987}"/>
              </a:ext>
            </a:extLst>
          </p:cNvPr>
          <p:cNvSpPr>
            <a:spLocks noGrp="1"/>
          </p:cNvSpPr>
          <p:nvPr>
            <p:ph type="body" idx="1"/>
          </p:nvPr>
        </p:nvSpPr>
        <p:spPr>
          <a:xfrm>
            <a:off x="545900" y="1825625"/>
            <a:ext cx="1104051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767916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88.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C01AA-F336-8829-AB40-B5308F2DE705}"/>
              </a:ext>
            </a:extLst>
          </p:cNvPr>
          <p:cNvSpPr>
            <a:spLocks noGrp="1"/>
          </p:cNvSpPr>
          <p:nvPr>
            <p:ph type="title"/>
          </p:nvPr>
        </p:nvSpPr>
        <p:spPr>
          <a:xfrm>
            <a:off x="4217437" y="1334278"/>
            <a:ext cx="7479441" cy="4460032"/>
          </a:xfrm>
        </p:spPr>
        <p:txBody>
          <a:bodyPr/>
          <a:lstStyle/>
          <a:p>
            <a:r>
              <a:rPr lang="en-US" sz="4800" b="1" dirty="0"/>
              <a:t>Overview of Recent Special Education Cases</a:t>
            </a:r>
            <a:br>
              <a:rPr lang="en-US" sz="4800" b="1" dirty="0"/>
            </a:br>
            <a:br>
              <a:rPr lang="en-US" sz="4800" b="1" dirty="0"/>
            </a:br>
            <a:r>
              <a:rPr lang="en-US" sz="3600" b="1" dirty="0"/>
              <a:t>Blue Jeans Conference</a:t>
            </a:r>
            <a:br>
              <a:rPr lang="en-US" sz="3600" b="1" dirty="0"/>
            </a:br>
            <a:br>
              <a:rPr lang="en-US" sz="3600" b="1" dirty="0"/>
            </a:br>
            <a:r>
              <a:rPr lang="en-US" sz="2800" b="1" dirty="0"/>
              <a:t>March 2, 2026 </a:t>
            </a:r>
            <a:br>
              <a:rPr lang="en-US" sz="2800" b="1" dirty="0"/>
            </a:br>
            <a:r>
              <a:rPr lang="en-US" sz="2800" b="1" dirty="0"/>
              <a:t>Presented by: Jan E. Tomsky</a:t>
            </a:r>
            <a:br>
              <a:rPr lang="en-US" sz="4800" b="1" dirty="0"/>
            </a:br>
            <a:br>
              <a:rPr lang="en-US" sz="5400" b="1" dirty="0"/>
            </a:br>
            <a:br>
              <a:rPr lang="en-US" b="1" dirty="0"/>
            </a:br>
            <a:br>
              <a:rPr lang="en-US" dirty="0"/>
            </a:br>
            <a:br>
              <a:rPr lang="en-US" dirty="0"/>
            </a:br>
            <a:endParaRPr lang="en-US" dirty="0"/>
          </a:p>
        </p:txBody>
      </p:sp>
    </p:spTree>
    <p:extLst>
      <p:ext uri="{BB962C8B-B14F-4D97-AF65-F5344CB8AC3E}">
        <p14:creationId xmlns:p14="http://schemas.microsoft.com/office/powerpoint/2010/main" val="185582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Eligibility</a:t>
            </a:r>
          </a:p>
        </p:txBody>
      </p:sp>
    </p:spTree>
    <p:extLst>
      <p:ext uri="{BB962C8B-B14F-4D97-AF65-F5344CB8AC3E}">
        <p14:creationId xmlns:p14="http://schemas.microsoft.com/office/powerpoint/2010/main" val="35485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7813-E851-54F3-FF33-5DA39FBCF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10AFF-BCEC-DBD8-85A2-8A5FD3B28EBA}"/>
              </a:ext>
            </a:extLst>
          </p:cNvPr>
          <p:cNvSpPr>
            <a:spLocks noGrp="1"/>
          </p:cNvSpPr>
          <p:nvPr>
            <p:ph type="title"/>
          </p:nvPr>
        </p:nvSpPr>
        <p:spPr>
          <a:xfrm>
            <a:off x="345233" y="279919"/>
            <a:ext cx="11241178" cy="1026368"/>
          </a:xfrm>
        </p:spPr>
        <p:txBody>
          <a:bodyPr/>
          <a:lstStyle/>
          <a:p>
            <a:r>
              <a:rPr lang="en-US" sz="3600" b="1" dirty="0"/>
              <a:t>F.C. v. Irvine Unified Sch. Dist. (C.D. Cal. 2025)</a:t>
            </a:r>
            <a:endParaRPr lang="en-US" sz="3600" dirty="0"/>
          </a:p>
        </p:txBody>
      </p:sp>
      <p:sp>
        <p:nvSpPr>
          <p:cNvPr id="3" name="Slide Number Placeholder 2">
            <a:extLst>
              <a:ext uri="{FF2B5EF4-FFF2-40B4-BE49-F238E27FC236}">
                <a16:creationId xmlns:a16="http://schemas.microsoft.com/office/drawing/2014/main" id="{F33297C5-EBD9-54D1-1C50-541E4FF824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3BA877B7-9776-FBFB-47B4-EAAA679F4ABF}"/>
              </a:ext>
            </a:extLst>
          </p:cNvPr>
          <p:cNvSpPr>
            <a:spLocks noGrp="1"/>
          </p:cNvSpPr>
          <p:nvPr>
            <p:ph sz="quarter" idx="13"/>
          </p:nvPr>
        </p:nvSpPr>
        <p:spPr>
          <a:xfrm>
            <a:off x="443262" y="1063690"/>
            <a:ext cx="11575568" cy="5514393"/>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Student began experiencing symptoms of Kleine-Levin Syndrome (“KLS”) in August 2019; KLS is characterized by recurrent bouts of excessive sleep and cognitive/ behavioral changes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As result of his symptoms, student missed extensive amount of classroom instruction and assignments, but passed all of his eighth-grade classes, which parents attributed to private tutors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When student matriculated to high school for 2020-2021, parents completed health form indicating no disabling conditions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Parents withdrew student from district in January 2021 and placed him in private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Student diagnosed with KLS in May 2021</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After parents expressed interest in re-enrolling student, district conducted assessment and concluded Student was not eligible for special education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Parents claimed district violated child find and that assessments should have found student eligible</a:t>
            </a:r>
          </a:p>
        </p:txBody>
      </p:sp>
    </p:spTree>
    <p:extLst>
      <p:ext uri="{BB962C8B-B14F-4D97-AF65-F5344CB8AC3E}">
        <p14:creationId xmlns:p14="http://schemas.microsoft.com/office/powerpoint/2010/main" val="143830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4BB4-DCE4-F192-9486-D5C7FF841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6FC19-08A8-1716-D8E8-AC5B5DDEAC3C}"/>
              </a:ext>
            </a:extLst>
          </p:cNvPr>
          <p:cNvSpPr>
            <a:spLocks noGrp="1"/>
          </p:cNvSpPr>
          <p:nvPr>
            <p:ph type="title"/>
          </p:nvPr>
        </p:nvSpPr>
        <p:spPr>
          <a:xfrm>
            <a:off x="443263" y="279918"/>
            <a:ext cx="11143148"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F.C. v. Irvine Unified Sch. Dist. (C.D. Cal. 2025)</a:t>
            </a:r>
            <a:endParaRPr lang="en-US" sz="2800" dirty="0"/>
          </a:p>
        </p:txBody>
      </p:sp>
      <p:sp>
        <p:nvSpPr>
          <p:cNvPr id="3" name="Slide Number Placeholder 2">
            <a:extLst>
              <a:ext uri="{FF2B5EF4-FFF2-40B4-BE49-F238E27FC236}">
                <a16:creationId xmlns:a16="http://schemas.microsoft.com/office/drawing/2014/main" id="{C1A94C77-91FB-93C4-73E1-96AFAA405E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02590E09-1873-05E1-6FF7-E4167BF13D5E}"/>
              </a:ext>
            </a:extLst>
          </p:cNvPr>
          <p:cNvSpPr>
            <a:spLocks noGrp="1"/>
          </p:cNvSpPr>
          <p:nvPr>
            <p:ph sz="quarter" idx="13"/>
          </p:nvPr>
        </p:nvSpPr>
        <p:spPr>
          <a:xfrm>
            <a:off x="443262" y="942392"/>
            <a:ext cx="11575568" cy="5635689"/>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District court upheld ALJ’s conclusion of no child find violation, as record did not establish that district knew or should have known that student was a child with a disability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Prior to student's formal diagnosis of KLS, parents and doctors believed and represented to district that student was exhibiting symptoms related to virus or infection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ALJ also correctly determined that student did not need special education or related services to access his education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Even if student had a qualifying health condition, student “did not meet the second requirement of the definition which required student be unable to access the curriculum without specialized academic instruction”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Accommodations provided to student were sufficient to allow student to pass his classes; student understood curriculum, performed at grade level, and made progress in his studies</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F.C. v. Irvine Unified School Dist.</a:t>
            </a:r>
            <a:r>
              <a:rPr lang="en-US" sz="1800" dirty="0"/>
              <a:t> (C.D. Cal. 2025) 125 LRP 2497)</a:t>
            </a:r>
          </a:p>
          <a:p>
            <a:endParaRPr lang="en-US" dirty="0"/>
          </a:p>
        </p:txBody>
      </p:sp>
    </p:spTree>
    <p:extLst>
      <p:ext uri="{BB962C8B-B14F-4D97-AF65-F5344CB8AC3E}">
        <p14:creationId xmlns:p14="http://schemas.microsoft.com/office/powerpoint/2010/main" val="3282679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5983B-1A40-2269-AFC8-B6B033FF3F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B5783-2A83-6ECB-4718-CAD434368B6B}"/>
              </a:ext>
            </a:extLst>
          </p:cNvPr>
          <p:cNvSpPr>
            <a:spLocks noGrp="1"/>
          </p:cNvSpPr>
          <p:nvPr>
            <p:ph type="title"/>
          </p:nvPr>
        </p:nvSpPr>
        <p:spPr>
          <a:xfrm>
            <a:off x="3219061" y="2751555"/>
            <a:ext cx="8404903" cy="1325563"/>
          </a:xfrm>
        </p:spPr>
        <p:txBody>
          <a:bodyPr/>
          <a:lstStyle/>
          <a:p>
            <a:r>
              <a:rPr lang="en-US" sz="5400" b="1" dirty="0"/>
              <a:t>Evaluations</a:t>
            </a:r>
          </a:p>
        </p:txBody>
      </p:sp>
    </p:spTree>
    <p:extLst>
      <p:ext uri="{BB962C8B-B14F-4D97-AF65-F5344CB8AC3E}">
        <p14:creationId xmlns:p14="http://schemas.microsoft.com/office/powerpoint/2010/main" val="253967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CA72-22DA-0758-BF9F-686A04EAD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DABC4-89C7-C088-7CD0-6AAE07C9BCDA}"/>
              </a:ext>
            </a:extLst>
          </p:cNvPr>
          <p:cNvSpPr>
            <a:spLocks noGrp="1"/>
          </p:cNvSpPr>
          <p:nvPr>
            <p:ph type="title"/>
          </p:nvPr>
        </p:nvSpPr>
        <p:spPr>
          <a:xfrm>
            <a:off x="261258" y="279918"/>
            <a:ext cx="12027158" cy="2024743"/>
          </a:xfrm>
        </p:spPr>
        <p:txBody>
          <a:bodyPr/>
          <a:lstStyle/>
          <a:p>
            <a:r>
              <a:rPr lang="en-US" sz="3600" b="1" dirty="0"/>
              <a:t>Boffa v. Banks (S.D.N.Y. 2025)</a:t>
            </a:r>
            <a:endParaRPr lang="en-US" sz="3600" dirty="0"/>
          </a:p>
        </p:txBody>
      </p:sp>
      <p:sp>
        <p:nvSpPr>
          <p:cNvPr id="3" name="Slide Number Placeholder 2">
            <a:extLst>
              <a:ext uri="{FF2B5EF4-FFF2-40B4-BE49-F238E27FC236}">
                <a16:creationId xmlns:a16="http://schemas.microsoft.com/office/drawing/2014/main" id="{95D38196-4E08-5F1F-93E3-E9AE79AEC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A35CF1F1-EE4A-CE84-5ED4-7F5F252D5DCC}"/>
              </a:ext>
            </a:extLst>
          </p:cNvPr>
          <p:cNvSpPr>
            <a:spLocks noGrp="1"/>
          </p:cNvSpPr>
          <p:nvPr>
            <p:ph sz="quarter" idx="13"/>
          </p:nvPr>
        </p:nvSpPr>
        <p:spPr>
          <a:xfrm>
            <a:off x="261258" y="1009650"/>
            <a:ext cx="11223267" cy="556843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had been developing IEPs for the student with cerebral palsy, quadriparesis, microcephaly, and other disabilities since 2009-10</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Multiple IEPs identified the student as a “visual learner” who required “vision services” to make educational progress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did not conduct a vision assessment until February 2022</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By that time, the student had already been diagnosed with a cortical visual impairment by her private school and had been deemed “legally blind” by an independent evaluator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privately placed student and sought reimbursement, claiming districts failure to assess for vision issues resulted in denial of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sz="2400" dirty="0">
              <a:latin typeface="Arial Nova" panose="020B0504020202020204" pitchFamily="34" charset="0"/>
            </a:endParaRPr>
          </a:p>
        </p:txBody>
      </p:sp>
    </p:spTree>
    <p:extLst>
      <p:ext uri="{BB962C8B-B14F-4D97-AF65-F5344CB8AC3E}">
        <p14:creationId xmlns:p14="http://schemas.microsoft.com/office/powerpoint/2010/main" val="14811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AB0B8-18A4-9B81-F98E-28369C817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499D6-723F-6C51-3754-E2980FADF79C}"/>
              </a:ext>
            </a:extLst>
          </p:cNvPr>
          <p:cNvSpPr>
            <a:spLocks noGrp="1"/>
          </p:cNvSpPr>
          <p:nvPr>
            <p:ph type="title"/>
          </p:nvPr>
        </p:nvSpPr>
        <p:spPr>
          <a:xfrm>
            <a:off x="279918" y="279918"/>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Boffa v. Banks (S.D.N.Y. 2025)</a:t>
            </a:r>
            <a:endParaRPr lang="en-US" sz="2800" dirty="0"/>
          </a:p>
        </p:txBody>
      </p:sp>
      <p:sp>
        <p:nvSpPr>
          <p:cNvPr id="3" name="Slide Number Placeholder 2">
            <a:extLst>
              <a:ext uri="{FF2B5EF4-FFF2-40B4-BE49-F238E27FC236}">
                <a16:creationId xmlns:a16="http://schemas.microsoft.com/office/drawing/2014/main" id="{EC6A573D-9615-7814-F5A3-BED6A72CF2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8F5973A5-7084-BC11-AAD4-4CD76E40587B}"/>
              </a:ext>
            </a:extLst>
          </p:cNvPr>
          <p:cNvSpPr>
            <a:spLocks noGrp="1"/>
          </p:cNvSpPr>
          <p:nvPr>
            <p:ph sz="quarter" idx="13"/>
          </p:nvPr>
        </p:nvSpPr>
        <p:spPr>
          <a:xfrm>
            <a:off x="443262" y="1038225"/>
            <a:ext cx="11575568" cy="5539857"/>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court upheld denial of FAPE claim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Prolonged failure to conduct vision assessment missed the student’s significant difficulties with processing visual information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Student had made substantial progress since she enrolled in the private special education school and began receiving vision services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Court awarded reimbursement for the student’s unilateral private placement and ordered the district to extend the student’s IDEA eligibility through age 25</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“The court finds it hard to believe that three years of attendance at [the private school] could come close to making up for a thirteen-year denial of vision services”</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Boffa v. Banks</a:t>
            </a:r>
            <a:r>
              <a:rPr lang="en-US" sz="1800" dirty="0"/>
              <a:t> (S.D.N.Y. 2025) 125 LRP 3481)</a:t>
            </a:r>
          </a:p>
          <a:p>
            <a:endParaRPr lang="en-US" dirty="0"/>
          </a:p>
        </p:txBody>
      </p:sp>
    </p:spTree>
    <p:extLst>
      <p:ext uri="{BB962C8B-B14F-4D97-AF65-F5344CB8AC3E}">
        <p14:creationId xmlns:p14="http://schemas.microsoft.com/office/powerpoint/2010/main" val="141231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IEEs</a:t>
            </a:r>
          </a:p>
        </p:txBody>
      </p:sp>
    </p:spTree>
    <p:extLst>
      <p:ext uri="{BB962C8B-B14F-4D97-AF65-F5344CB8AC3E}">
        <p14:creationId xmlns:p14="http://schemas.microsoft.com/office/powerpoint/2010/main" val="134117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04DEF-E2B9-0CEE-07B4-0DC64B05F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5AFE0-0422-10EB-EFA8-E82343188D58}"/>
              </a:ext>
            </a:extLst>
          </p:cNvPr>
          <p:cNvSpPr>
            <a:spLocks noGrp="1"/>
          </p:cNvSpPr>
          <p:nvPr>
            <p:ph type="title"/>
          </p:nvPr>
        </p:nvSpPr>
        <p:spPr>
          <a:xfrm>
            <a:off x="261258" y="279918"/>
            <a:ext cx="12027158" cy="2024743"/>
          </a:xfrm>
        </p:spPr>
        <p:txBody>
          <a:bodyPr/>
          <a:lstStyle/>
          <a:p>
            <a:r>
              <a:rPr lang="en-US" sz="3600" b="1" dirty="0"/>
              <a:t>C.D. v. Arlington County Sch. Bd. (E.D. Va. 2025)</a:t>
            </a:r>
            <a:endParaRPr lang="en-US" sz="3600" dirty="0"/>
          </a:p>
        </p:txBody>
      </p:sp>
      <p:sp>
        <p:nvSpPr>
          <p:cNvPr id="3" name="Slide Number Placeholder 2">
            <a:extLst>
              <a:ext uri="{FF2B5EF4-FFF2-40B4-BE49-F238E27FC236}">
                <a16:creationId xmlns:a16="http://schemas.microsoft.com/office/drawing/2014/main" id="{8B01A0E8-D5D2-58D2-8ACD-EDE752F71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CB52ED3E-223A-800D-2711-FDAA16DD3554}"/>
              </a:ext>
            </a:extLst>
          </p:cNvPr>
          <p:cNvSpPr>
            <a:spLocks noGrp="1"/>
          </p:cNvSpPr>
          <p:nvPr>
            <p:ph sz="quarter" idx="13"/>
          </p:nvPr>
        </p:nvSpPr>
        <p:spPr>
          <a:xfrm>
            <a:off x="354563" y="1009650"/>
            <a:ext cx="11129962" cy="556843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requested a publicly funded IEE for 12th-grader with SLD in January 2023, less than five months before her son’s scheduled graduation from </a:t>
            </a:r>
            <a:br>
              <a:rPr lang="en-US" sz="2400" dirty="0">
                <a:latin typeface="Arial Nova" panose="020B0504020202020204" pitchFamily="34" charset="0"/>
              </a:rPr>
            </a:br>
            <a:r>
              <a:rPr lang="en-US" sz="2400" dirty="0">
                <a:latin typeface="Arial Nova" panose="020B0504020202020204" pitchFamily="34" charset="0"/>
              </a:rPr>
              <a:t>high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initially denied the parent’s IEE request after learning that the assessments were intended to secure accommodations for the student</a:t>
            </a:r>
            <a:br>
              <a:rPr lang="en-US" sz="2400" dirty="0">
                <a:latin typeface="Arial Nova" panose="020B0504020202020204" pitchFamily="34" charset="0"/>
              </a:rPr>
            </a:br>
            <a:r>
              <a:rPr lang="en-US" sz="2400" dirty="0">
                <a:latin typeface="Arial Nova" panose="020B0504020202020204" pitchFamily="34" charset="0"/>
              </a:rPr>
              <a:t>in college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subsequently agreed to fund IEE in April 2023, after the parent filed a due process complaint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asserted that district’s delayed response to IEE requested resulted in denial of FAPE</a:t>
            </a:r>
          </a:p>
        </p:txBody>
      </p:sp>
    </p:spTree>
    <p:extLst>
      <p:ext uri="{BB962C8B-B14F-4D97-AF65-F5344CB8AC3E}">
        <p14:creationId xmlns:p14="http://schemas.microsoft.com/office/powerpoint/2010/main" val="253224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F605-6025-CBBE-9071-7C8A45BD2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CD0FF-FCD1-5296-C43F-073088E657FA}"/>
              </a:ext>
            </a:extLst>
          </p:cNvPr>
          <p:cNvSpPr>
            <a:spLocks noGrp="1"/>
          </p:cNvSpPr>
          <p:nvPr>
            <p:ph type="title"/>
          </p:nvPr>
        </p:nvSpPr>
        <p:spPr>
          <a:xfrm>
            <a:off x="279918" y="279918"/>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C.D. v. Arlington County Sch. Bd. (E.D. Va. 2025)</a:t>
            </a:r>
            <a:endParaRPr lang="en-US" sz="2800" dirty="0"/>
          </a:p>
        </p:txBody>
      </p:sp>
      <p:sp>
        <p:nvSpPr>
          <p:cNvPr id="3" name="Slide Number Placeholder 2">
            <a:extLst>
              <a:ext uri="{FF2B5EF4-FFF2-40B4-BE49-F238E27FC236}">
                <a16:creationId xmlns:a16="http://schemas.microsoft.com/office/drawing/2014/main" id="{FCAA682F-D2C9-C3BF-3872-BCD07A865F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417AE9A2-EB79-58F1-DE13-75D671DE9BA5}"/>
              </a:ext>
            </a:extLst>
          </p:cNvPr>
          <p:cNvSpPr>
            <a:spLocks noGrp="1"/>
          </p:cNvSpPr>
          <p:nvPr>
            <p:ph sz="quarter" idx="13"/>
          </p:nvPr>
        </p:nvSpPr>
        <p:spPr>
          <a:xfrm>
            <a:off x="443262" y="1038225"/>
            <a:ext cx="11575568" cy="5539857"/>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court found that district’s delay was a procedural violation of the IDEA</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Court, however, determined that no educational harm resulted and, therefore, parent was not entitled to relief</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Given the time needed to conduct the requested assessments and consider the results, IEE would have had a minimal impact on IEP development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Further, “[t]he [parent] did, in fact, receive benefits from the delayed IEE in having the updated testing available to help [the student] get accommodations in college”</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endParaRPr lang="en-US" sz="1800" dirty="0"/>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C.D. v. Arlington County Sch. Bd.</a:t>
            </a:r>
            <a:r>
              <a:rPr lang="en-US" sz="1800" dirty="0"/>
              <a:t> (E.D. Va. 2025) 125 LRP 3555)</a:t>
            </a:r>
          </a:p>
          <a:p>
            <a:endParaRPr lang="en-US" dirty="0"/>
          </a:p>
        </p:txBody>
      </p:sp>
    </p:spTree>
    <p:extLst>
      <p:ext uri="{BB962C8B-B14F-4D97-AF65-F5344CB8AC3E}">
        <p14:creationId xmlns:p14="http://schemas.microsoft.com/office/powerpoint/2010/main" val="413126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IEPs and Provision </a:t>
            </a:r>
            <a:br>
              <a:rPr lang="en-US" sz="5400" b="1" dirty="0"/>
            </a:br>
            <a:r>
              <a:rPr lang="en-US" sz="5400" b="1" dirty="0"/>
              <a:t>of FAPE</a:t>
            </a:r>
          </a:p>
        </p:txBody>
      </p:sp>
    </p:spTree>
    <p:extLst>
      <p:ext uri="{BB962C8B-B14F-4D97-AF65-F5344CB8AC3E}">
        <p14:creationId xmlns:p14="http://schemas.microsoft.com/office/powerpoint/2010/main" val="142722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2312-A672-F803-84B3-473629B20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03F3C-885E-04F1-C99C-FCC8D248A9D8}"/>
              </a:ext>
            </a:extLst>
          </p:cNvPr>
          <p:cNvSpPr>
            <a:spLocks noGrp="1"/>
          </p:cNvSpPr>
          <p:nvPr>
            <p:ph type="title"/>
          </p:nvPr>
        </p:nvSpPr>
        <p:spPr>
          <a:xfrm>
            <a:off x="443263" y="279918"/>
            <a:ext cx="11143148" cy="1203649"/>
          </a:xfrm>
        </p:spPr>
        <p:txBody>
          <a:bodyPr/>
          <a:lstStyle/>
          <a:p>
            <a:r>
              <a:rPr lang="en-US" b="1" dirty="0"/>
              <a:t>What We’ll Cover . . .</a:t>
            </a:r>
            <a:br>
              <a:rPr lang="en-US" b="1" dirty="0"/>
            </a:br>
            <a:endParaRPr lang="en-US" sz="2800" dirty="0"/>
          </a:p>
        </p:txBody>
      </p:sp>
      <p:sp>
        <p:nvSpPr>
          <p:cNvPr id="3" name="Slide Number Placeholder 2">
            <a:extLst>
              <a:ext uri="{FF2B5EF4-FFF2-40B4-BE49-F238E27FC236}">
                <a16:creationId xmlns:a16="http://schemas.microsoft.com/office/drawing/2014/main" id="{449F00E4-70B4-D886-F24A-F0CEE87A5D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E070926-B3AF-B95A-C623-D9A378769532}"/>
              </a:ext>
            </a:extLst>
          </p:cNvPr>
          <p:cNvSpPr>
            <a:spLocks noGrp="1"/>
          </p:cNvSpPr>
          <p:nvPr>
            <p:ph sz="quarter" idx="13"/>
          </p:nvPr>
        </p:nvSpPr>
        <p:spPr>
          <a:xfrm>
            <a:off x="443262" y="1932494"/>
            <a:ext cx="11041263" cy="4645587"/>
          </a:xfrm>
        </p:spPr>
        <p:txBody>
          <a:bodyPr/>
          <a:lstStyle/>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3200" dirty="0">
                <a:latin typeface="Arial Nova" panose="020B0504020202020204" pitchFamily="34" charset="0"/>
              </a:rPr>
              <a:t>Summaries of selected recent judicial decisions, organized by topic, from U.S. Circuit Courts and U.S. District Courts, including four recent decisions from Idaho</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3200" dirty="0">
                <a:latin typeface="Arial Nova" panose="020B0504020202020204" pitchFamily="34" charset="0"/>
              </a:rPr>
              <a:t>Plus, we will start with an overview of recent U.S. Supreme Court decision concerning disability discrimination</a:t>
            </a:r>
          </a:p>
          <a:p>
            <a:endParaRPr lang="en-US" dirty="0"/>
          </a:p>
        </p:txBody>
      </p:sp>
    </p:spTree>
    <p:extLst>
      <p:ext uri="{BB962C8B-B14F-4D97-AF65-F5344CB8AC3E}">
        <p14:creationId xmlns:p14="http://schemas.microsoft.com/office/powerpoint/2010/main" val="201726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7A54-2685-34DF-6741-BD52CCCBE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1B9F8-EC80-0939-949F-FECF33F5A499}"/>
              </a:ext>
            </a:extLst>
          </p:cNvPr>
          <p:cNvSpPr>
            <a:spLocks noGrp="1"/>
          </p:cNvSpPr>
          <p:nvPr>
            <p:ph type="title"/>
          </p:nvPr>
        </p:nvSpPr>
        <p:spPr>
          <a:xfrm>
            <a:off x="261258" y="279918"/>
            <a:ext cx="12027158" cy="2024743"/>
          </a:xfrm>
        </p:spPr>
        <p:txBody>
          <a:bodyPr/>
          <a:lstStyle/>
          <a:p>
            <a:r>
              <a:rPr lang="en-US" sz="3600" b="1" dirty="0"/>
              <a:t>E.H. v. Issaquah Sch. Dist. (W.D. Wash. 2025)</a:t>
            </a:r>
            <a:endParaRPr lang="en-US" sz="3600" dirty="0"/>
          </a:p>
        </p:txBody>
      </p:sp>
      <p:sp>
        <p:nvSpPr>
          <p:cNvPr id="3" name="Slide Number Placeholder 2">
            <a:extLst>
              <a:ext uri="{FF2B5EF4-FFF2-40B4-BE49-F238E27FC236}">
                <a16:creationId xmlns:a16="http://schemas.microsoft.com/office/drawing/2014/main" id="{918789FF-CC5C-47F0-07C3-BC2E49BACD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BC1E8208-EB69-0BE9-ECAE-27C04D59A2FC}"/>
              </a:ext>
            </a:extLst>
          </p:cNvPr>
          <p:cNvSpPr>
            <a:spLocks noGrp="1"/>
          </p:cNvSpPr>
          <p:nvPr>
            <p:ph sz="quarter" idx="13"/>
          </p:nvPr>
        </p:nvSpPr>
        <p:spPr>
          <a:xfrm>
            <a:off x="261258" y="886408"/>
            <a:ext cx="11223267" cy="569167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of eighth-grader with intellectual disability had unilaterally placed the student in a private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emailed the district indicating that she was considering returning the student to public school and asked for a reevaluation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ultimately consented to reevaluation, but district did not have IEP in place at beginning of school year since it had not yet completed the evaluation by the time the school year began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who reenrolled the student in private school, alleged that the district failed to timely reevaluate the student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ALJ found in district’s favor</a:t>
            </a:r>
          </a:p>
        </p:txBody>
      </p:sp>
    </p:spTree>
    <p:extLst>
      <p:ext uri="{BB962C8B-B14F-4D97-AF65-F5344CB8AC3E}">
        <p14:creationId xmlns:p14="http://schemas.microsoft.com/office/powerpoint/2010/main" val="269350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60974-2B0F-B881-C59D-88D484CDF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B5A96-3A70-7E00-1633-395C43E56792}"/>
              </a:ext>
            </a:extLst>
          </p:cNvPr>
          <p:cNvSpPr>
            <a:spLocks noGrp="1"/>
          </p:cNvSpPr>
          <p:nvPr>
            <p:ph type="title"/>
          </p:nvPr>
        </p:nvSpPr>
        <p:spPr>
          <a:xfrm>
            <a:off x="279918" y="279918"/>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E.H. v. Issaquah Sch. Dist. (W.D. Wash. 2025)</a:t>
            </a:r>
            <a:endParaRPr lang="en-US" sz="2800" dirty="0"/>
          </a:p>
        </p:txBody>
      </p:sp>
      <p:sp>
        <p:nvSpPr>
          <p:cNvPr id="3" name="Slide Number Placeholder 2">
            <a:extLst>
              <a:ext uri="{FF2B5EF4-FFF2-40B4-BE49-F238E27FC236}">
                <a16:creationId xmlns:a16="http://schemas.microsoft.com/office/drawing/2014/main" id="{C8E6A692-658B-8AEF-000F-2E103C51E9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9F7F6EE5-0935-A2A5-2DDC-A4B6E44AEA6E}"/>
              </a:ext>
            </a:extLst>
          </p:cNvPr>
          <p:cNvSpPr>
            <a:spLocks noGrp="1"/>
          </p:cNvSpPr>
          <p:nvPr>
            <p:ph sz="quarter" idx="13"/>
          </p:nvPr>
        </p:nvSpPr>
        <p:spPr>
          <a:xfrm>
            <a:off x="443262" y="923731"/>
            <a:ext cx="11575568" cy="5654351"/>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District court affirmed ALJ’s finding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District reevaluated the student within 31 school days of receiving consent, which was within the 35 days required by state law</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Any delay in responding to parent’s reevaluation request was reasonable in light of mitigating factors, including confusion over parent’s email address and parent’s failure to follow up</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Court agreed with ALJ that the district acted quickly to make up for lost time and worked diligently, even on days when school was not in session, to effectively complete the reevaluation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Also, court held that failure to have the IEP in place at the beginning of the school year did not impede the student’s right to FAPE, as the district offered to implement the student's previous IEP as a stopgap measure while finalizing the new IEP</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E.H. v. Issaquah Sch. Dist</a:t>
            </a:r>
            <a:r>
              <a:rPr lang="en-US" sz="1800" dirty="0"/>
              <a:t>. (W.D. Wash. 2025) 125 LRP 8564)</a:t>
            </a:r>
          </a:p>
          <a:p>
            <a:endParaRPr lang="en-US" dirty="0"/>
          </a:p>
        </p:txBody>
      </p:sp>
    </p:spTree>
    <p:extLst>
      <p:ext uri="{BB962C8B-B14F-4D97-AF65-F5344CB8AC3E}">
        <p14:creationId xmlns:p14="http://schemas.microsoft.com/office/powerpoint/2010/main" val="3265514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BA28-61D9-11F1-C757-185F096E4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0F379-C135-28DA-BCF0-B747B499EA79}"/>
              </a:ext>
            </a:extLst>
          </p:cNvPr>
          <p:cNvSpPr>
            <a:spLocks noGrp="1"/>
          </p:cNvSpPr>
          <p:nvPr>
            <p:ph type="title"/>
          </p:nvPr>
        </p:nvSpPr>
        <p:spPr>
          <a:xfrm>
            <a:off x="261258" y="279918"/>
            <a:ext cx="12027158" cy="2024743"/>
          </a:xfrm>
        </p:spPr>
        <p:txBody>
          <a:bodyPr/>
          <a:lstStyle/>
          <a:p>
            <a:r>
              <a:rPr lang="en-US" sz="3600" b="1" dirty="0"/>
              <a:t>William A. v. Clarksville-Montgomery County </a:t>
            </a:r>
            <a:br>
              <a:rPr lang="en-US" sz="3600" b="1" dirty="0"/>
            </a:br>
            <a:r>
              <a:rPr lang="en-US" sz="3600" b="1" dirty="0"/>
              <a:t>Sch. Sys. (6th Cir. 2025)</a:t>
            </a:r>
            <a:endParaRPr lang="en-US" sz="3600" dirty="0"/>
          </a:p>
        </p:txBody>
      </p:sp>
      <p:sp>
        <p:nvSpPr>
          <p:cNvPr id="3" name="Slide Number Placeholder 2">
            <a:extLst>
              <a:ext uri="{FF2B5EF4-FFF2-40B4-BE49-F238E27FC236}">
                <a16:creationId xmlns:a16="http://schemas.microsoft.com/office/drawing/2014/main" id="{D5BF4FAD-6980-B024-E97C-4C2C7AC5F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B4B9ECF-FA8F-A7F8-5B39-735AF97E3F36}"/>
              </a:ext>
            </a:extLst>
          </p:cNvPr>
          <p:cNvSpPr>
            <a:spLocks noGrp="1"/>
          </p:cNvSpPr>
          <p:nvPr>
            <p:ph sz="quarter" idx="13"/>
          </p:nvPr>
        </p:nvSpPr>
        <p:spPr>
          <a:xfrm>
            <a:off x="261258" y="1466850"/>
            <a:ext cx="11223267" cy="511123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District’s proposed IEP for high school student with dyslexia focused on assistive technology to help him learn to read and write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Student relied on artificial intelligence bots and speech-to-text programs to complete assignments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Although student completed the general education curriculum and graduated with a 3.4 GPA, he was unable to read or spell his own name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Student ultimately made progress when he began receiving private tutoring in basic reading skills  </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claimed district’s IEP denied FAPE</a:t>
            </a:r>
          </a:p>
        </p:txBody>
      </p:sp>
    </p:spTree>
    <p:extLst>
      <p:ext uri="{BB962C8B-B14F-4D97-AF65-F5344CB8AC3E}">
        <p14:creationId xmlns:p14="http://schemas.microsoft.com/office/powerpoint/2010/main" val="2401133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F0856-08F1-B286-F798-2E4360DF1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D51A4-9AEE-8440-C9D3-517E2DDA6521}"/>
              </a:ext>
            </a:extLst>
          </p:cNvPr>
          <p:cNvSpPr>
            <a:spLocks noGrp="1"/>
          </p:cNvSpPr>
          <p:nvPr>
            <p:ph type="title"/>
          </p:nvPr>
        </p:nvSpPr>
        <p:spPr>
          <a:xfrm>
            <a:off x="279918" y="279918"/>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William A. v. Clarksville-Montgomery County </a:t>
            </a:r>
            <a:b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Sch. Sys. (6th Cir. 2025)</a:t>
            </a:r>
            <a:endParaRPr lang="en-US" sz="2800" dirty="0"/>
          </a:p>
        </p:txBody>
      </p:sp>
      <p:sp>
        <p:nvSpPr>
          <p:cNvPr id="3" name="Slide Number Placeholder 2">
            <a:extLst>
              <a:ext uri="{FF2B5EF4-FFF2-40B4-BE49-F238E27FC236}">
                <a16:creationId xmlns:a16="http://schemas.microsoft.com/office/drawing/2014/main" id="{FE5B4D4D-0F0D-4235-87E7-9B4B8F7F9A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BAA55F2F-5C5F-D5B2-A002-24B99334475D}"/>
              </a:ext>
            </a:extLst>
          </p:cNvPr>
          <p:cNvSpPr>
            <a:spLocks noGrp="1"/>
          </p:cNvSpPr>
          <p:nvPr>
            <p:ph sz="quarter" idx="13"/>
          </p:nvPr>
        </p:nvSpPr>
        <p:spPr>
          <a:xfrm>
            <a:off x="443262" y="1409700"/>
            <a:ext cx="11575568" cy="516838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6th Circuit upheld lower court’s finding of denial of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IEP’s focus on AT deprived the student of the opportunity to acquire basic reading skills that would allow him to decipher and understand written information on his own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IEP also improperly focused on advanced skills like reading fluency instead of alphabetic sequencing, syllable recognition, and other foundational reading skills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Reliance on artificial intelligence bots and speech-to-text programs to complete assignments masked student’s inability to read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Student was capable of learning to read, as evidenced by his success in the private tutoring program</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William A. v. Clarksville-Montgomery County Sch. Sys.</a:t>
            </a:r>
            <a:r>
              <a:rPr lang="en-US" sz="1800" dirty="0"/>
              <a:t> (6th Cir. 2025) 125 LRP 3627)</a:t>
            </a:r>
          </a:p>
          <a:p>
            <a:endParaRPr lang="en-US" dirty="0"/>
          </a:p>
        </p:txBody>
      </p:sp>
    </p:spTree>
    <p:extLst>
      <p:ext uri="{BB962C8B-B14F-4D97-AF65-F5344CB8AC3E}">
        <p14:creationId xmlns:p14="http://schemas.microsoft.com/office/powerpoint/2010/main" val="3636655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70A2-09AD-F666-1BBE-387568A8D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4B22F-0B8C-8A80-EAD8-8518857B3A42}"/>
              </a:ext>
            </a:extLst>
          </p:cNvPr>
          <p:cNvSpPr>
            <a:spLocks noGrp="1"/>
          </p:cNvSpPr>
          <p:nvPr>
            <p:ph type="title"/>
          </p:nvPr>
        </p:nvSpPr>
        <p:spPr>
          <a:xfrm>
            <a:off x="261258" y="279918"/>
            <a:ext cx="12027158" cy="2024743"/>
          </a:xfrm>
        </p:spPr>
        <p:txBody>
          <a:bodyPr/>
          <a:lstStyle/>
          <a:p>
            <a:r>
              <a:rPr lang="en-US" sz="3600" b="1" dirty="0"/>
              <a:t>A.L. and N.L. v. Howell Twp. Bd. of Educ.</a:t>
            </a:r>
            <a:br>
              <a:rPr lang="en-US" sz="3600" b="1" dirty="0"/>
            </a:br>
            <a:r>
              <a:rPr lang="en-US" sz="3600" b="1" dirty="0"/>
              <a:t>(D.N.J. 2025)</a:t>
            </a:r>
            <a:endParaRPr lang="en-US" sz="3600" dirty="0"/>
          </a:p>
        </p:txBody>
      </p:sp>
      <p:sp>
        <p:nvSpPr>
          <p:cNvPr id="3" name="Slide Number Placeholder 2">
            <a:extLst>
              <a:ext uri="{FF2B5EF4-FFF2-40B4-BE49-F238E27FC236}">
                <a16:creationId xmlns:a16="http://schemas.microsoft.com/office/drawing/2014/main" id="{AAFB4674-4FAA-DE6B-BB4B-4EDDC88C4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AAEB652E-1AC4-591F-4606-54C6F1B0A15F}"/>
              </a:ext>
            </a:extLst>
          </p:cNvPr>
          <p:cNvSpPr>
            <a:spLocks noGrp="1"/>
          </p:cNvSpPr>
          <p:nvPr>
            <p:ph sz="quarter" idx="13"/>
          </p:nvPr>
        </p:nvSpPr>
        <p:spPr>
          <a:xfrm>
            <a:off x="261258" y="1474236"/>
            <a:ext cx="11223267" cy="5103845"/>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6-year-old student with ADHD struggled in class and made little academic progress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amended her IEPs on several occasions, placing the student in smaller groups and a more individualized setting, added a BIP and a paraprofessional, and offered ESY services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When student continued to struggle, her guardians enrolled her in an out-of-district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Guardians alleged that the student’s program was inappropriate, given her regression and lack of progress</a:t>
            </a:r>
          </a:p>
        </p:txBody>
      </p:sp>
    </p:spTree>
    <p:extLst>
      <p:ext uri="{BB962C8B-B14F-4D97-AF65-F5344CB8AC3E}">
        <p14:creationId xmlns:p14="http://schemas.microsoft.com/office/powerpoint/2010/main" val="760928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840AA-8FE3-B60A-AF91-BCC737A7C2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53D30-306F-E627-C7A8-CF733FF9A7C6}"/>
              </a:ext>
            </a:extLst>
          </p:cNvPr>
          <p:cNvSpPr>
            <a:spLocks noGrp="1"/>
          </p:cNvSpPr>
          <p:nvPr>
            <p:ph type="title"/>
          </p:nvPr>
        </p:nvSpPr>
        <p:spPr>
          <a:xfrm>
            <a:off x="279918" y="214603"/>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A.L. and N.L. v. Howell Twp. Bd. of Educ.</a:t>
            </a:r>
            <a:b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(D.N.J. 2025)</a:t>
            </a:r>
            <a:endParaRPr lang="en-US" sz="2800" dirty="0"/>
          </a:p>
        </p:txBody>
      </p:sp>
      <p:sp>
        <p:nvSpPr>
          <p:cNvPr id="3" name="Slide Number Placeholder 2">
            <a:extLst>
              <a:ext uri="{FF2B5EF4-FFF2-40B4-BE49-F238E27FC236}">
                <a16:creationId xmlns:a16="http://schemas.microsoft.com/office/drawing/2014/main" id="{A5B7324A-BB31-6C05-EC5C-69EE5100D1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404BBE87-9923-876D-F220-3B0D37464AD4}"/>
              </a:ext>
            </a:extLst>
          </p:cNvPr>
          <p:cNvSpPr>
            <a:spLocks noGrp="1"/>
          </p:cNvSpPr>
          <p:nvPr>
            <p:ph sz="quarter" idx="13"/>
          </p:nvPr>
        </p:nvSpPr>
        <p:spPr>
          <a:xfrm>
            <a:off x="443262" y="1371600"/>
            <a:ext cx="11575568" cy="520648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court affirmed ALJ’s decision that district provided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Despite student’s difficulty making significant progress, she made adequate, gradual, and satisfactory progress in many respects, based on data, progress reports, and </a:t>
            </a:r>
            <a:br>
              <a:rPr lang="en-US" sz="2200" dirty="0">
                <a:latin typeface="Arial Nova" panose="020B0504020202020204" pitchFamily="34" charset="0"/>
              </a:rPr>
            </a:br>
            <a:r>
              <a:rPr lang="en-US" sz="2200" dirty="0">
                <a:latin typeface="Arial Nova" panose="020B0504020202020204" pitchFamily="34" charset="0"/>
              </a:rPr>
              <a:t>witness testimony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Guardians conceded that whenever the student struggled, her IEPs were adjusted accordingly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reevaluated the student on multiple occasions to assess her needs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Guardians could have rejected updated and revised IEPs, but they did not object</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A.L. and N.L. v. Howell Twp .Bd. of Educ.</a:t>
            </a:r>
            <a:r>
              <a:rPr lang="en-US" sz="1800" dirty="0"/>
              <a:t> (D.N.J. 2025) 125 LRP 4958)</a:t>
            </a:r>
          </a:p>
          <a:p>
            <a:endParaRPr lang="en-US" dirty="0"/>
          </a:p>
        </p:txBody>
      </p:sp>
    </p:spTree>
    <p:extLst>
      <p:ext uri="{BB962C8B-B14F-4D97-AF65-F5344CB8AC3E}">
        <p14:creationId xmlns:p14="http://schemas.microsoft.com/office/powerpoint/2010/main" val="747543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DE588-4C1C-8F24-2428-ADE9DCE509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EE1DC-EF6B-8002-2EF7-B572E477CFDC}"/>
              </a:ext>
            </a:extLst>
          </p:cNvPr>
          <p:cNvSpPr>
            <a:spLocks noGrp="1"/>
          </p:cNvSpPr>
          <p:nvPr>
            <p:ph type="title"/>
          </p:nvPr>
        </p:nvSpPr>
        <p:spPr>
          <a:xfrm>
            <a:off x="261258" y="279918"/>
            <a:ext cx="12027158" cy="2024743"/>
          </a:xfrm>
        </p:spPr>
        <p:txBody>
          <a:bodyPr/>
          <a:lstStyle/>
          <a:p>
            <a:r>
              <a:rPr lang="en-US" sz="3600" b="1" dirty="0"/>
              <a:t>B.Z. v. Hewlett Woodmere Union Free Sch. Dist.</a:t>
            </a:r>
            <a:br>
              <a:rPr lang="en-US" sz="3600" b="1" dirty="0"/>
            </a:br>
            <a:r>
              <a:rPr lang="en-US" sz="3600" b="1" dirty="0"/>
              <a:t>(E.D.N.Y. 2025)</a:t>
            </a:r>
            <a:endParaRPr lang="en-US" sz="3600" dirty="0"/>
          </a:p>
        </p:txBody>
      </p:sp>
      <p:sp>
        <p:nvSpPr>
          <p:cNvPr id="3" name="Slide Number Placeholder 2">
            <a:extLst>
              <a:ext uri="{FF2B5EF4-FFF2-40B4-BE49-F238E27FC236}">
                <a16:creationId xmlns:a16="http://schemas.microsoft.com/office/drawing/2014/main" id="{66883B3A-7C71-9C3E-1445-2D89960B8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6136CBA9-912B-5AF0-F72A-8B8987AB6CC6}"/>
              </a:ext>
            </a:extLst>
          </p:cNvPr>
          <p:cNvSpPr>
            <a:spLocks noGrp="1"/>
          </p:cNvSpPr>
          <p:nvPr>
            <p:ph sz="quarter" idx="13"/>
          </p:nvPr>
        </p:nvSpPr>
        <p:spPr>
          <a:xfrm>
            <a:off x="261258" y="1474236"/>
            <a:ext cx="11223267" cy="5103845"/>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Student, who had multiple mental health conditions, had a lengthy history of refusing to enter his local high school building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For many years, student's school refusal prevented him from earning credits toward his graduation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moved student to private school where he made “tremendous” progress, both academically and socially, with one-to-one instruction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proposed an IEP for student that included five hours of weekly instruction in the district’s credit recovery program, which would include any other students who wished to participate</a:t>
            </a:r>
          </a:p>
        </p:txBody>
      </p:sp>
    </p:spTree>
    <p:extLst>
      <p:ext uri="{BB962C8B-B14F-4D97-AF65-F5344CB8AC3E}">
        <p14:creationId xmlns:p14="http://schemas.microsoft.com/office/powerpoint/2010/main" val="1332860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D68A-A51D-FC26-4FA1-D61FCC79C3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63F5F-A298-BA77-0F79-5A6ADC197DC1}"/>
              </a:ext>
            </a:extLst>
          </p:cNvPr>
          <p:cNvSpPr>
            <a:spLocks noGrp="1"/>
          </p:cNvSpPr>
          <p:nvPr>
            <p:ph type="title"/>
          </p:nvPr>
        </p:nvSpPr>
        <p:spPr>
          <a:xfrm>
            <a:off x="279918" y="214603"/>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B.Z. v. Hewlett Woodmere Union Free Sch. Dist.</a:t>
            </a:r>
            <a:b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(E.D.N.Y. 2025)</a:t>
            </a:r>
            <a:endParaRPr lang="en-US" sz="2800" dirty="0"/>
          </a:p>
        </p:txBody>
      </p:sp>
      <p:sp>
        <p:nvSpPr>
          <p:cNvPr id="3" name="Slide Number Placeholder 2">
            <a:extLst>
              <a:ext uri="{FF2B5EF4-FFF2-40B4-BE49-F238E27FC236}">
                <a16:creationId xmlns:a16="http://schemas.microsoft.com/office/drawing/2014/main" id="{23BA2D73-0F7C-1B43-2A63-F2531AEC34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8FF23F48-0F52-3695-7C7E-AA4045176F65}"/>
              </a:ext>
            </a:extLst>
          </p:cNvPr>
          <p:cNvSpPr>
            <a:spLocks noGrp="1"/>
          </p:cNvSpPr>
          <p:nvPr>
            <p:ph sz="quarter" idx="13"/>
          </p:nvPr>
        </p:nvSpPr>
        <p:spPr>
          <a:xfrm>
            <a:off x="443262" y="1371600"/>
            <a:ext cx="11575568" cy="520648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court granted parent reimbursement for the private school program, finding that district’s IEP denied FAPE by offering a small-group instructional program without proposing any strategies that would address the student’s school avoidance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Two mental health professionals attributed the student's significant progress to the private school’s one-to-one instructional model, which allowed him to attend classes “without feeling judged”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Addressing district’s proposed IEP, the court stated: “How a student can be expected to make educational progress when, by all accounts, he will not enter the building to attend his classes ... is beyond this court's comprehension”  </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B.Z. v. Hewlett Woodmere Union Free Sch. Dist.</a:t>
            </a:r>
            <a:r>
              <a:rPr lang="en-US" sz="1800" dirty="0"/>
              <a:t> (E.D.N.Y. 2025) 125 LRP 2485)</a:t>
            </a:r>
          </a:p>
          <a:p>
            <a:endParaRPr lang="en-US" dirty="0"/>
          </a:p>
        </p:txBody>
      </p:sp>
    </p:spTree>
    <p:extLst>
      <p:ext uri="{BB962C8B-B14F-4D97-AF65-F5344CB8AC3E}">
        <p14:creationId xmlns:p14="http://schemas.microsoft.com/office/powerpoint/2010/main" val="572872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3A343-9351-599B-AF15-0D16E8B17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63FCA-DC23-6AA9-675C-462687FF4B54}"/>
              </a:ext>
            </a:extLst>
          </p:cNvPr>
          <p:cNvSpPr>
            <a:spLocks noGrp="1"/>
          </p:cNvSpPr>
          <p:nvPr>
            <p:ph type="title"/>
          </p:nvPr>
        </p:nvSpPr>
        <p:spPr>
          <a:xfrm>
            <a:off x="261258" y="447869"/>
            <a:ext cx="12027158" cy="1856792"/>
          </a:xfrm>
        </p:spPr>
        <p:txBody>
          <a:bodyPr/>
          <a:lstStyle/>
          <a:p>
            <a:r>
              <a:rPr lang="en-US" sz="3600" b="1" dirty="0"/>
              <a:t>C.B. v. Nazareth Area Sch. Dist. (E.D. Pa. 2025))</a:t>
            </a:r>
            <a:endParaRPr lang="en-US" sz="3600" dirty="0"/>
          </a:p>
        </p:txBody>
      </p:sp>
      <p:sp>
        <p:nvSpPr>
          <p:cNvPr id="3" name="Slide Number Placeholder 2">
            <a:extLst>
              <a:ext uri="{FF2B5EF4-FFF2-40B4-BE49-F238E27FC236}">
                <a16:creationId xmlns:a16="http://schemas.microsoft.com/office/drawing/2014/main" id="{3273E147-0CE3-2B65-E778-FEBF745F26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B7BD319-561C-EADA-17C1-55189561B37D}"/>
              </a:ext>
            </a:extLst>
          </p:cNvPr>
          <p:cNvSpPr>
            <a:spLocks noGrp="1"/>
          </p:cNvSpPr>
          <p:nvPr>
            <p:ph sz="quarter" idx="13"/>
          </p:nvPr>
        </p:nvSpPr>
        <p:spPr>
          <a:xfrm>
            <a:off x="261258" y="1306286"/>
            <a:ext cx="11223267" cy="5271795"/>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District’s proposed IEP for student with autism, a speech impairment, and ADHD offered use of Augmentative and Alternative Communication (AAC) device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AAC was intended to assist the student with his communication struggles and resulting behavioral frustrations </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IEP did not, however, address modeling of the AAC device to ensure the student used it across settings and with different communication partners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IHO determined that IEP did not offer FAPE to the student and awarded compensatory education</a:t>
            </a:r>
          </a:p>
        </p:txBody>
      </p:sp>
    </p:spTree>
    <p:extLst>
      <p:ext uri="{BB962C8B-B14F-4D97-AF65-F5344CB8AC3E}">
        <p14:creationId xmlns:p14="http://schemas.microsoft.com/office/powerpoint/2010/main" val="1918970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7219-D7AB-75C9-EEB7-826B9042C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264D0-A645-5F2F-55EE-FE1B104BA82C}"/>
              </a:ext>
            </a:extLst>
          </p:cNvPr>
          <p:cNvSpPr>
            <a:spLocks noGrp="1"/>
          </p:cNvSpPr>
          <p:nvPr>
            <p:ph type="title"/>
          </p:nvPr>
        </p:nvSpPr>
        <p:spPr>
          <a:xfrm>
            <a:off x="279918" y="214603"/>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C.B. v. Nazareth Area Sch. Dist. (E.D. Pa. 2025)</a:t>
            </a:r>
            <a:endParaRPr lang="en-US" sz="2800" dirty="0"/>
          </a:p>
        </p:txBody>
      </p:sp>
      <p:sp>
        <p:nvSpPr>
          <p:cNvPr id="3" name="Slide Number Placeholder 2">
            <a:extLst>
              <a:ext uri="{FF2B5EF4-FFF2-40B4-BE49-F238E27FC236}">
                <a16:creationId xmlns:a16="http://schemas.microsoft.com/office/drawing/2014/main" id="{AB7E8817-00FF-738F-A161-5CF1E262E7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78E50E2-839F-B12F-1C79-10DC54E088FF}"/>
              </a:ext>
            </a:extLst>
          </p:cNvPr>
          <p:cNvSpPr>
            <a:spLocks noGrp="1"/>
          </p:cNvSpPr>
          <p:nvPr>
            <p:ph sz="quarter" idx="13"/>
          </p:nvPr>
        </p:nvSpPr>
        <p:spPr>
          <a:xfrm>
            <a:off x="443262" y="1054359"/>
            <a:ext cx="11341301" cy="5523723"/>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Affirming the IHO’s decision, district court found district’s IEP was deficient because it failed to require consistent modeling of the device; therefore, the district's argument that it implemented the IEP's AAC provision was irrelevant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Lack of such modeling meant that the student was unable to consistently communicate, and, as a result he communicated through his deteriorating behavior, which prevented him from making educational progress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District’s speech and language therapist provided some training on how to model the device, but such modeling did not consistently occur throughout the day and the AAC device was often left unused or only used for small bits of communication</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endParaRPr lang="en-US" sz="1800" dirty="0"/>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C.B. v. Nazareth Area Sch. Dist.</a:t>
            </a:r>
            <a:r>
              <a:rPr lang="en-US" sz="1800" dirty="0"/>
              <a:t> (E.D. Pa. 01/06/25) 125 LRP 1213)</a:t>
            </a:r>
          </a:p>
          <a:p>
            <a:endParaRPr lang="en-US" dirty="0"/>
          </a:p>
        </p:txBody>
      </p:sp>
    </p:spTree>
    <p:extLst>
      <p:ext uri="{BB962C8B-B14F-4D97-AF65-F5344CB8AC3E}">
        <p14:creationId xmlns:p14="http://schemas.microsoft.com/office/powerpoint/2010/main" val="328458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2312-A672-F803-84B3-473629B20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03F3C-885E-04F1-C99C-FCC8D248A9D8}"/>
              </a:ext>
            </a:extLst>
          </p:cNvPr>
          <p:cNvSpPr>
            <a:spLocks noGrp="1"/>
          </p:cNvSpPr>
          <p:nvPr>
            <p:ph type="title"/>
          </p:nvPr>
        </p:nvSpPr>
        <p:spPr>
          <a:xfrm>
            <a:off x="443263" y="279918"/>
            <a:ext cx="11143148" cy="2024743"/>
          </a:xfrm>
        </p:spPr>
        <p:txBody>
          <a:bodyPr/>
          <a:lstStyle/>
          <a:p>
            <a:r>
              <a:rPr lang="en-US" b="1" dirty="0"/>
              <a:t>Circuit Court Map</a:t>
            </a:r>
            <a:endParaRPr lang="en-US" sz="2800" dirty="0"/>
          </a:p>
        </p:txBody>
      </p:sp>
      <p:sp>
        <p:nvSpPr>
          <p:cNvPr id="3" name="Slide Number Placeholder 2">
            <a:extLst>
              <a:ext uri="{FF2B5EF4-FFF2-40B4-BE49-F238E27FC236}">
                <a16:creationId xmlns:a16="http://schemas.microsoft.com/office/drawing/2014/main" id="{449F00E4-70B4-D886-F24A-F0CEE87A5D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pic>
        <p:nvPicPr>
          <p:cNvPr id="5" name="Picture 4">
            <a:extLst>
              <a:ext uri="{FF2B5EF4-FFF2-40B4-BE49-F238E27FC236}">
                <a16:creationId xmlns:a16="http://schemas.microsoft.com/office/drawing/2014/main" id="{45B3B8CE-03CA-E628-2578-B2F4C99364A4}"/>
              </a:ext>
            </a:extLst>
          </p:cNvPr>
          <p:cNvPicPr>
            <a:picLocks noChangeAspect="1"/>
          </p:cNvPicPr>
          <p:nvPr/>
        </p:nvPicPr>
        <p:blipFill>
          <a:blip r:embed="rId2"/>
          <a:stretch>
            <a:fillRect/>
          </a:stretch>
        </p:blipFill>
        <p:spPr>
          <a:xfrm>
            <a:off x="1906621" y="1016897"/>
            <a:ext cx="8161506" cy="4996841"/>
          </a:xfrm>
          <a:prstGeom prst="rect">
            <a:avLst/>
          </a:prstGeom>
        </p:spPr>
      </p:pic>
    </p:spTree>
    <p:extLst>
      <p:ext uri="{BB962C8B-B14F-4D97-AF65-F5344CB8AC3E}">
        <p14:creationId xmlns:p14="http://schemas.microsoft.com/office/powerpoint/2010/main" val="4134382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FEED9-5568-8887-9FE7-9981B44D6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74BBC-0D4F-83A0-CD5F-78F18DB87B6E}"/>
              </a:ext>
            </a:extLst>
          </p:cNvPr>
          <p:cNvSpPr>
            <a:spLocks noGrp="1"/>
          </p:cNvSpPr>
          <p:nvPr>
            <p:ph type="title"/>
          </p:nvPr>
        </p:nvSpPr>
        <p:spPr>
          <a:xfrm>
            <a:off x="261258" y="279918"/>
            <a:ext cx="12027158" cy="2024743"/>
          </a:xfrm>
        </p:spPr>
        <p:txBody>
          <a:bodyPr/>
          <a:lstStyle/>
          <a:p>
            <a:r>
              <a:rPr lang="en-US" sz="3600" b="1" dirty="0"/>
              <a:t>E.C.D. v. San Diego Unified Sch. Dist. (S.D. Cal. 2025)</a:t>
            </a:r>
            <a:endParaRPr lang="en-US" sz="3600" dirty="0"/>
          </a:p>
        </p:txBody>
      </p:sp>
      <p:sp>
        <p:nvSpPr>
          <p:cNvPr id="3" name="Slide Number Placeholder 2">
            <a:extLst>
              <a:ext uri="{FF2B5EF4-FFF2-40B4-BE49-F238E27FC236}">
                <a16:creationId xmlns:a16="http://schemas.microsoft.com/office/drawing/2014/main" id="{3E1B7856-A410-652B-0C82-7B3ADC7A8B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3B51DC5-2288-491F-618E-4C7425263799}"/>
              </a:ext>
            </a:extLst>
          </p:cNvPr>
          <p:cNvSpPr>
            <a:spLocks noGrp="1"/>
          </p:cNvSpPr>
          <p:nvPr>
            <p:ph sz="quarter" idx="13"/>
          </p:nvPr>
        </p:nvSpPr>
        <p:spPr>
          <a:xfrm>
            <a:off x="261258" y="942392"/>
            <a:ext cx="11223267" cy="5635690"/>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8-year-old student qualified for special education under categories of hearing impairment </a:t>
            </a:r>
            <a:br>
              <a:rPr lang="en-US" sz="2000" dirty="0">
                <a:latin typeface="Arial Nova" panose="020B0504020202020204" pitchFamily="34" charset="0"/>
              </a:rPr>
            </a:br>
            <a:r>
              <a:rPr lang="en-US" sz="2000" dirty="0">
                <a:latin typeface="Arial Nova" panose="020B0504020202020204" pitchFamily="34" charset="0"/>
              </a:rPr>
              <a:t>and SLI</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District developed IEP that included 5 hours per week of DHH services in general education classroom</a:t>
            </a:r>
          </a:p>
          <a:p>
            <a:pPr lvl="1">
              <a:spcBef>
                <a:spcPts val="1000"/>
              </a:spcBef>
              <a:buClr>
                <a:srgbClr val="4C2C69"/>
              </a:buClr>
              <a:buFont typeface="Arial" panose="020B0604020202020204" pitchFamily="34" charset="0"/>
              <a:buChar char="•"/>
              <a:defRPr/>
            </a:pPr>
            <a:r>
              <a:rPr lang="en-US" sz="1800" dirty="0">
                <a:latin typeface="Arial Nova" panose="020B0504020202020204" pitchFamily="34" charset="0"/>
              </a:rPr>
              <a:t>IEP included references to both Florence Elementary School (student’s home school) and Lafayette Elementary School as location for services</a:t>
            </a:r>
          </a:p>
          <a:p>
            <a:pPr lvl="1">
              <a:spcBef>
                <a:spcPts val="1000"/>
              </a:spcBef>
              <a:buClr>
                <a:srgbClr val="4C2C69"/>
              </a:buClr>
              <a:buFont typeface="Arial" panose="020B0604020202020204" pitchFamily="34" charset="0"/>
              <a:buChar char="•"/>
              <a:defRPr/>
            </a:pPr>
            <a:r>
              <a:rPr lang="en-US" sz="1800" dirty="0">
                <a:latin typeface="Arial Nova" panose="020B0504020202020204" pitchFamily="34" charset="0"/>
              </a:rPr>
              <a:t>IEP notes clarified that IEP team recommended placement at Lafayette and made clear that “IEP document may contain errors that include ‘Florence Elementary’ in the document, as that is where [student] is currently enrolled. That is not editable until enrollment changes.”</a:t>
            </a:r>
          </a:p>
          <a:p>
            <a:pPr lvl="1">
              <a:spcBef>
                <a:spcPts val="1000"/>
              </a:spcBef>
              <a:buClr>
                <a:srgbClr val="4C2C69"/>
              </a:buClr>
              <a:buFont typeface="Arial" panose="020B0604020202020204" pitchFamily="34" charset="0"/>
              <a:buChar char="•"/>
              <a:defRPr/>
            </a:pPr>
            <a:r>
              <a:rPr lang="en-US" sz="1800" dirty="0">
                <a:latin typeface="Arial Nova" panose="020B0504020202020204" pitchFamily="34" charset="0"/>
              </a:rPr>
              <a:t>District reaffirmed in IEP notes that, based on its assessments, it did not believe that full-time deaf education specialist desired by Parents was necessary for student to benefit from his educational program and “can result in learned helplessness” </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Parents disputed IEP and sought reimbursement for private school placement</a:t>
            </a:r>
          </a:p>
        </p:txBody>
      </p:sp>
    </p:spTree>
    <p:extLst>
      <p:ext uri="{BB962C8B-B14F-4D97-AF65-F5344CB8AC3E}">
        <p14:creationId xmlns:p14="http://schemas.microsoft.com/office/powerpoint/2010/main" val="2922543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247B6-F10E-921C-8B7D-B6DFF671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47F1D-8DEA-89AE-A092-0819E86F147F}"/>
              </a:ext>
            </a:extLst>
          </p:cNvPr>
          <p:cNvSpPr>
            <a:spLocks noGrp="1"/>
          </p:cNvSpPr>
          <p:nvPr>
            <p:ph type="title"/>
          </p:nvPr>
        </p:nvSpPr>
        <p:spPr>
          <a:xfrm>
            <a:off x="279918" y="279918"/>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E.C.D. v. San Diego Unified Sch. Dist. (S.D. Cal. 2025)</a:t>
            </a:r>
            <a:endParaRPr lang="en-US" sz="2800" dirty="0"/>
          </a:p>
        </p:txBody>
      </p:sp>
      <p:sp>
        <p:nvSpPr>
          <p:cNvPr id="3" name="Slide Number Placeholder 2">
            <a:extLst>
              <a:ext uri="{FF2B5EF4-FFF2-40B4-BE49-F238E27FC236}">
                <a16:creationId xmlns:a16="http://schemas.microsoft.com/office/drawing/2014/main" id="{3F660D37-BD65-4B71-6427-4801E39AB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321BF8DE-00BE-8C8F-B35F-2B298B5A5F2C}"/>
              </a:ext>
            </a:extLst>
          </p:cNvPr>
          <p:cNvSpPr>
            <a:spLocks noGrp="1"/>
          </p:cNvSpPr>
          <p:nvPr>
            <p:ph sz="quarter" idx="13"/>
          </p:nvPr>
        </p:nvSpPr>
        <p:spPr>
          <a:xfrm>
            <a:off x="443262" y="968188"/>
            <a:ext cx="11575568" cy="560989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court affirmed ALJ’s decision in district’s favor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Educational setting (Lafayette) offered by district was particularly suited to students who are deaf and hard of hearing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Assessors credibly testified that student did not need full-time DHH co-teacher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Final draft of proposed IEP “removed all doubt and clearly established that the offer was for placement at Lafayette," and parents understood it that way </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No evidence that Parents rejected offer of FAPE because of any confusion about offered location and IEP fully explained any errors in the document, eliminating any possible confusion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Even if offer was confusing, it would have constituted harmless error</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E.C.D. v. San Diego Unified School Dist.</a:t>
            </a:r>
            <a:r>
              <a:rPr lang="en-US" sz="1800" dirty="0"/>
              <a:t> (S.D. Cal. 2025) 125 LRP 2365)</a:t>
            </a:r>
          </a:p>
          <a:p>
            <a:endParaRPr lang="en-US" dirty="0"/>
          </a:p>
        </p:txBody>
      </p:sp>
    </p:spTree>
    <p:extLst>
      <p:ext uri="{BB962C8B-B14F-4D97-AF65-F5344CB8AC3E}">
        <p14:creationId xmlns:p14="http://schemas.microsoft.com/office/powerpoint/2010/main" val="1857704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IEP Goals</a:t>
            </a:r>
          </a:p>
        </p:txBody>
      </p:sp>
    </p:spTree>
    <p:extLst>
      <p:ext uri="{BB962C8B-B14F-4D97-AF65-F5344CB8AC3E}">
        <p14:creationId xmlns:p14="http://schemas.microsoft.com/office/powerpoint/2010/main" val="3161384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F12DD-B549-74FD-66DA-00EF1EF24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5D053-F54B-AA7A-BDCC-794DA181BD61}"/>
              </a:ext>
            </a:extLst>
          </p:cNvPr>
          <p:cNvSpPr>
            <a:spLocks noGrp="1"/>
          </p:cNvSpPr>
          <p:nvPr>
            <p:ph type="title"/>
          </p:nvPr>
        </p:nvSpPr>
        <p:spPr>
          <a:xfrm>
            <a:off x="345233" y="279918"/>
            <a:ext cx="11241178" cy="2024743"/>
          </a:xfrm>
        </p:spPr>
        <p:txBody>
          <a:bodyPr/>
          <a:lstStyle/>
          <a:p>
            <a:r>
              <a:rPr lang="en-US" sz="3600" b="1" dirty="0"/>
              <a:t>Edward M.R. v. District of Columbia (D.C. Cir. 2025)</a:t>
            </a:r>
            <a:endParaRPr lang="en-US" sz="3600" dirty="0"/>
          </a:p>
        </p:txBody>
      </p:sp>
      <p:sp>
        <p:nvSpPr>
          <p:cNvPr id="3" name="Slide Number Placeholder 2">
            <a:extLst>
              <a:ext uri="{FF2B5EF4-FFF2-40B4-BE49-F238E27FC236}">
                <a16:creationId xmlns:a16="http://schemas.microsoft.com/office/drawing/2014/main" id="{58451F5A-0AFE-A278-2421-B2DBD89C95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92756FB-356F-E957-F85A-3028BF59D981}"/>
              </a:ext>
            </a:extLst>
          </p:cNvPr>
          <p:cNvSpPr>
            <a:spLocks noGrp="1"/>
          </p:cNvSpPr>
          <p:nvPr>
            <p:ph sz="quarter" idx="13"/>
          </p:nvPr>
        </p:nvSpPr>
        <p:spPr>
          <a:xfrm>
            <a:off x="443262" y="1222310"/>
            <a:ext cx="11041263" cy="535577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Middle-schooler with autism and ADHD struggled with memory and concentration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District’s IEPs repeated some goals from previous IEP</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asserted that IEPs were flawed because they repeated goals and  student failed to make progress or, in some instances, regressed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court determined that IEPs provided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appealed to D.C. Circuit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191867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72EF8-E38B-52E8-6A97-3E47F0FBE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61A87-46ED-84FD-F432-32E800D46DBB}"/>
              </a:ext>
            </a:extLst>
          </p:cNvPr>
          <p:cNvSpPr>
            <a:spLocks noGrp="1"/>
          </p:cNvSpPr>
          <p:nvPr>
            <p:ph type="title"/>
          </p:nvPr>
        </p:nvSpPr>
        <p:spPr>
          <a:xfrm>
            <a:off x="443263" y="279918"/>
            <a:ext cx="11143148"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Edward M.R. v. District of Columbia (D.C. Cir. 2025)</a:t>
            </a:r>
            <a:endParaRPr lang="en-US" sz="2800" dirty="0"/>
          </a:p>
        </p:txBody>
      </p:sp>
      <p:sp>
        <p:nvSpPr>
          <p:cNvPr id="3" name="Slide Number Placeholder 2">
            <a:extLst>
              <a:ext uri="{FF2B5EF4-FFF2-40B4-BE49-F238E27FC236}">
                <a16:creationId xmlns:a16="http://schemas.microsoft.com/office/drawing/2014/main" id="{5BF37068-848F-C891-314A-67DBBF737A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C7B6D5D7-4687-9EF9-8CEA-490334E8F868}"/>
              </a:ext>
            </a:extLst>
          </p:cNvPr>
          <p:cNvSpPr>
            <a:spLocks noGrp="1"/>
          </p:cNvSpPr>
          <p:nvPr>
            <p:ph sz="quarter" idx="13"/>
          </p:nvPr>
        </p:nvSpPr>
        <p:spPr>
          <a:xfrm>
            <a:off x="443262" y="979714"/>
            <a:ext cx="11575568" cy="5598368"/>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D.C. Circuit upheld district court’s finding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Court noted that FAPE is not measured by how much progress a student makes, but rather whether the student's IEP was designed to provide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failed to identify any flaws in IEPs or IEP development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Because student struggled with memory, his progress depended in part on repetition and consistency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“[R]epeating goals was reasonable because [the student] had yet to achieve them”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Districts IEPs also contained several “appropriately ambitious” new goals </a:t>
            </a:r>
          </a:p>
          <a:p>
            <a:pPr marL="0" marR="0" lvl="0" indent="0" algn="l" defTabSz="914400" rtl="0" eaLnBrk="1" fontAlgn="auto" latinLnBrk="0" hangingPunct="1">
              <a:lnSpc>
                <a:spcPct val="100000"/>
              </a:lnSpc>
              <a:spcBef>
                <a:spcPts val="1000"/>
              </a:spcBef>
              <a:spcAft>
                <a:spcPts val="300"/>
              </a:spcAft>
              <a:buClr>
                <a:srgbClr val="84BD00"/>
              </a:buClr>
              <a:buSzTx/>
              <a:buNone/>
              <a:tabLst/>
              <a:defRPr/>
            </a:pPr>
            <a:r>
              <a:rPr lang="en-US" sz="1800" dirty="0"/>
              <a:t>(</a:t>
            </a:r>
            <a:r>
              <a:rPr lang="en-US" sz="1800" u="sng" dirty="0"/>
              <a:t>Edward M.R. v. District of Columbia</a:t>
            </a:r>
            <a:r>
              <a:rPr lang="en-US" sz="1800" dirty="0"/>
              <a:t> (D.C. Cir. 2025) 125 LRP 4880)</a:t>
            </a:r>
          </a:p>
          <a:p>
            <a:endParaRPr lang="en-US" dirty="0"/>
          </a:p>
        </p:txBody>
      </p:sp>
    </p:spTree>
    <p:extLst>
      <p:ext uri="{BB962C8B-B14F-4D97-AF65-F5344CB8AC3E}">
        <p14:creationId xmlns:p14="http://schemas.microsoft.com/office/powerpoint/2010/main" val="2519162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Least Restrictive Environment (“LRE”)</a:t>
            </a:r>
          </a:p>
        </p:txBody>
      </p:sp>
    </p:spTree>
    <p:extLst>
      <p:ext uri="{BB962C8B-B14F-4D97-AF65-F5344CB8AC3E}">
        <p14:creationId xmlns:p14="http://schemas.microsoft.com/office/powerpoint/2010/main" val="2019356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C3F9A-5244-DE86-2A2B-C8ECBF9EF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BB488-AC9F-5906-F0E5-2A9FEA667393}"/>
              </a:ext>
            </a:extLst>
          </p:cNvPr>
          <p:cNvSpPr>
            <a:spLocks noGrp="1"/>
          </p:cNvSpPr>
          <p:nvPr>
            <p:ph type="title"/>
          </p:nvPr>
        </p:nvSpPr>
        <p:spPr>
          <a:xfrm>
            <a:off x="261258" y="279918"/>
            <a:ext cx="12027158" cy="2024743"/>
          </a:xfrm>
        </p:spPr>
        <p:txBody>
          <a:bodyPr/>
          <a:lstStyle/>
          <a:p>
            <a:r>
              <a:rPr lang="sv-SE" sz="3600" b="1" dirty="0"/>
              <a:t>N.P. v. Lago Vista Indep. Sch. Dist. (W.D. Tex. 2025)</a:t>
            </a:r>
            <a:endParaRPr lang="en-US" sz="3600" dirty="0"/>
          </a:p>
        </p:txBody>
      </p:sp>
      <p:sp>
        <p:nvSpPr>
          <p:cNvPr id="3" name="Slide Number Placeholder 2">
            <a:extLst>
              <a:ext uri="{FF2B5EF4-FFF2-40B4-BE49-F238E27FC236}">
                <a16:creationId xmlns:a16="http://schemas.microsoft.com/office/drawing/2014/main" id="{ED63439C-4786-93F2-7F15-C0F763DBD3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C099D0B8-D3C0-75C5-B9BE-FC53BA9EA941}"/>
              </a:ext>
            </a:extLst>
          </p:cNvPr>
          <p:cNvSpPr>
            <a:spLocks noGrp="1"/>
          </p:cNvSpPr>
          <p:nvPr>
            <p:ph sz="quarter" idx="13"/>
          </p:nvPr>
        </p:nvSpPr>
        <p:spPr>
          <a:xfrm>
            <a:off x="261258" y="1009650"/>
            <a:ext cx="11485983" cy="5568432"/>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Middle schooler with hydrocephalus, a speech impairment, and a visual impairment had part of his cerebellum removed at birth and had severe </a:t>
            </a:r>
            <a:br>
              <a:rPr lang="en-US" sz="2400" dirty="0">
                <a:latin typeface="Arial Nova" panose="020B0504020202020204" pitchFamily="34" charset="0"/>
              </a:rPr>
            </a:br>
            <a:r>
              <a:rPr lang="en-US" sz="2400" dirty="0">
                <a:latin typeface="Arial Nova" panose="020B0504020202020204" pitchFamily="34" charset="0"/>
              </a:rPr>
              <a:t>academic deficits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attempted to educate student in a general education setting by provided the student with accommodations and a modified curriculum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also allowed the student to redo assignments and tests, reduced his math work by half, and placed an additional teacher in the room to support him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When student continue to struggled, the district proposed to change the student’s placement to a small classroom focused on basic academic and functional skills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claimed the proposed new setting was overly restrictive</a:t>
            </a:r>
          </a:p>
        </p:txBody>
      </p:sp>
    </p:spTree>
    <p:extLst>
      <p:ext uri="{BB962C8B-B14F-4D97-AF65-F5344CB8AC3E}">
        <p14:creationId xmlns:p14="http://schemas.microsoft.com/office/powerpoint/2010/main" val="1913411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990F-CD1E-75EB-A3D4-CEE40F04C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1AF18-6E48-EAB3-54E0-8436222C5842}"/>
              </a:ext>
            </a:extLst>
          </p:cNvPr>
          <p:cNvSpPr>
            <a:spLocks noGrp="1"/>
          </p:cNvSpPr>
          <p:nvPr>
            <p:ph type="title"/>
          </p:nvPr>
        </p:nvSpPr>
        <p:spPr>
          <a:xfrm>
            <a:off x="279918" y="279918"/>
            <a:ext cx="11738912"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N.P. v. Lago Vista Indep. Sch. Dist. (W.D. Tex. 2025)</a:t>
            </a:r>
            <a:endParaRPr lang="en-US" sz="2800" dirty="0"/>
          </a:p>
        </p:txBody>
      </p:sp>
      <p:sp>
        <p:nvSpPr>
          <p:cNvPr id="3" name="Slide Number Placeholder 2">
            <a:extLst>
              <a:ext uri="{FF2B5EF4-FFF2-40B4-BE49-F238E27FC236}">
                <a16:creationId xmlns:a16="http://schemas.microsoft.com/office/drawing/2014/main" id="{419B70CD-2E16-6A84-FD55-C34D25C1F8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94957CC5-1505-F94B-4B70-E080436155DE}"/>
              </a:ext>
            </a:extLst>
          </p:cNvPr>
          <p:cNvSpPr>
            <a:spLocks noGrp="1"/>
          </p:cNvSpPr>
          <p:nvPr>
            <p:ph sz="quarter" idx="13"/>
          </p:nvPr>
        </p:nvSpPr>
        <p:spPr>
          <a:xfrm>
            <a:off x="443262" y="1038225"/>
            <a:ext cx="11575568" cy="5539857"/>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court determined that the proposed placement change was the LRE for the student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made legitimately, albeit unsuccessful, effort to educate the student in a general education setting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Despite the accommodations and modifications that the district provided, the student was years behind in math and reading, and his tests were sometimes modified “so much that the curriculum was at points unrecognizable”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Student needed more repetition, time, and one-to-one support for him to retain information and benefit from the curriculum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Such supports could only be offered in the smaller setting proposed by the district</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N.P. v. Lago Vista Indep. Sch. Dist.</a:t>
            </a:r>
            <a:r>
              <a:rPr lang="en-US" sz="1800" dirty="0"/>
              <a:t> (W.D. Tex. 2025) 125 LRP 8552)</a:t>
            </a:r>
          </a:p>
          <a:p>
            <a:endParaRPr lang="en-US" dirty="0"/>
          </a:p>
        </p:txBody>
      </p:sp>
    </p:spTree>
    <p:extLst>
      <p:ext uri="{BB962C8B-B14F-4D97-AF65-F5344CB8AC3E}">
        <p14:creationId xmlns:p14="http://schemas.microsoft.com/office/powerpoint/2010/main" val="4130352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Parent Participation</a:t>
            </a:r>
          </a:p>
        </p:txBody>
      </p:sp>
    </p:spTree>
    <p:extLst>
      <p:ext uri="{BB962C8B-B14F-4D97-AF65-F5344CB8AC3E}">
        <p14:creationId xmlns:p14="http://schemas.microsoft.com/office/powerpoint/2010/main" val="1037742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DBBA-5C37-906A-36C3-E4A20141D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7BA9A-656C-477B-52A1-A23203DBE986}"/>
              </a:ext>
            </a:extLst>
          </p:cNvPr>
          <p:cNvSpPr>
            <a:spLocks noGrp="1"/>
          </p:cNvSpPr>
          <p:nvPr>
            <p:ph type="title"/>
          </p:nvPr>
        </p:nvSpPr>
        <p:spPr>
          <a:xfrm>
            <a:off x="261258" y="279918"/>
            <a:ext cx="12027158" cy="2024743"/>
          </a:xfrm>
        </p:spPr>
        <p:txBody>
          <a:bodyPr/>
          <a:lstStyle/>
          <a:p>
            <a:r>
              <a:rPr lang="en-US" sz="3600" b="1" dirty="0"/>
              <a:t>Elena M. v. School Dist. of Philadelphia</a:t>
            </a:r>
            <a:br>
              <a:rPr lang="en-US" sz="3600" b="1" dirty="0"/>
            </a:br>
            <a:r>
              <a:rPr lang="en-US" sz="3600" b="1" dirty="0"/>
              <a:t>(E.D. Pa. 2025)</a:t>
            </a:r>
            <a:endParaRPr lang="en-US" sz="3600" dirty="0"/>
          </a:p>
        </p:txBody>
      </p:sp>
      <p:sp>
        <p:nvSpPr>
          <p:cNvPr id="3" name="Slide Number Placeholder 2">
            <a:extLst>
              <a:ext uri="{FF2B5EF4-FFF2-40B4-BE49-F238E27FC236}">
                <a16:creationId xmlns:a16="http://schemas.microsoft.com/office/drawing/2014/main" id="{D3D18A89-831F-2A62-A45D-6B625FD337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88091C46-1478-0A84-2922-6EB0A8F752A2}"/>
              </a:ext>
            </a:extLst>
          </p:cNvPr>
          <p:cNvSpPr>
            <a:spLocks noGrp="1"/>
          </p:cNvSpPr>
          <p:nvPr>
            <p:ph sz="quarter" idx="13"/>
          </p:nvPr>
        </p:nvSpPr>
        <p:spPr>
          <a:xfrm>
            <a:off x="261258" y="1408922"/>
            <a:ext cx="11223267" cy="5169160"/>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challenged district’s IEPs created from November 2021 through March 2022 for elementary school student with autism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contended that they were denied meaningful participation because progress monitoring documents were so flawed that district staff could not explain them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At the March 2022 IEP meeting, parents claimed they learned for the first time that the district was only providing one-to-one support in the general education classroom, not in special education classes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IHO rejected parents claims, finding that district provided FAPE</a:t>
            </a:r>
            <a:endParaRPr lang="en-US" sz="2000" dirty="0">
              <a:latin typeface="Arial Nova" panose="020B0504020202020204" pitchFamily="34" charset="0"/>
            </a:endParaRPr>
          </a:p>
        </p:txBody>
      </p:sp>
    </p:spTree>
    <p:extLst>
      <p:ext uri="{BB962C8B-B14F-4D97-AF65-F5344CB8AC3E}">
        <p14:creationId xmlns:p14="http://schemas.microsoft.com/office/powerpoint/2010/main" val="37943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B285-DCD1-6499-542F-9864170CC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F0213-4EED-E4BC-207E-F642321DCF40}"/>
              </a:ext>
            </a:extLst>
          </p:cNvPr>
          <p:cNvSpPr>
            <a:spLocks noGrp="1"/>
          </p:cNvSpPr>
          <p:nvPr>
            <p:ph type="title"/>
          </p:nvPr>
        </p:nvSpPr>
        <p:spPr>
          <a:xfrm>
            <a:off x="3219061" y="2751555"/>
            <a:ext cx="8404903" cy="1325563"/>
          </a:xfrm>
        </p:spPr>
        <p:txBody>
          <a:bodyPr/>
          <a:lstStyle/>
          <a:p>
            <a:r>
              <a:rPr lang="en-US" sz="5400" b="1" dirty="0"/>
              <a:t>U.S. Supreme Court Decision</a:t>
            </a:r>
          </a:p>
        </p:txBody>
      </p:sp>
    </p:spTree>
    <p:extLst>
      <p:ext uri="{BB962C8B-B14F-4D97-AF65-F5344CB8AC3E}">
        <p14:creationId xmlns:p14="http://schemas.microsoft.com/office/powerpoint/2010/main" val="1189481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8BA5C-F0E8-D8B5-5524-D9EBC6602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ED909-D1CD-8147-B745-2D71A23BE506}"/>
              </a:ext>
            </a:extLst>
          </p:cNvPr>
          <p:cNvSpPr>
            <a:spLocks noGrp="1"/>
          </p:cNvSpPr>
          <p:nvPr>
            <p:ph type="title"/>
          </p:nvPr>
        </p:nvSpPr>
        <p:spPr>
          <a:xfrm>
            <a:off x="279918" y="279918"/>
            <a:ext cx="11468820" cy="1091682"/>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Elena M. v. School Dist. of Philadelphia</a:t>
            </a:r>
            <a:b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(E.D. Pa. 2025)</a:t>
            </a:r>
            <a:endParaRPr lang="en-US" sz="2800" dirty="0"/>
          </a:p>
        </p:txBody>
      </p:sp>
      <p:sp>
        <p:nvSpPr>
          <p:cNvPr id="3" name="Slide Number Placeholder 2">
            <a:extLst>
              <a:ext uri="{FF2B5EF4-FFF2-40B4-BE49-F238E27FC236}">
                <a16:creationId xmlns:a16="http://schemas.microsoft.com/office/drawing/2014/main" id="{C69F211C-49C4-5204-BD51-1B5FD0A1A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6AE1A6BE-DB7C-3D35-C97A-6666227EC991}"/>
              </a:ext>
            </a:extLst>
          </p:cNvPr>
          <p:cNvSpPr>
            <a:spLocks noGrp="1"/>
          </p:cNvSpPr>
          <p:nvPr>
            <p:ph sz="quarter" idx="13"/>
          </p:nvPr>
        </p:nvSpPr>
        <p:spPr>
          <a:xfrm>
            <a:off x="279918" y="1268963"/>
            <a:ext cx="11738912" cy="5309119"/>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Court overturned IHO’s 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Without clear communication regarding what services were offered, IEP team could not reasonably determine whether services were appropriate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Further, district members of the IEP team, and the parents, were “confounded” by progress monitoring documents and could not decipher data</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IEP team could not have appropriately addressed the student’s lack of progress when revising her IEP due to its failure to understand the progress reports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300" dirty="0">
                <a:latin typeface="Arial Nova" panose="020B0504020202020204" pitchFamily="34" charset="0"/>
              </a:rPr>
              <a:t>Confusion and lack of communication deprived parents of their right to meaningfully participate in IEP process</a:t>
            </a:r>
          </a:p>
          <a:p>
            <a:pPr marL="0" marR="0" lvl="0" indent="0" algn="l" defTabSz="914400" rtl="0" eaLnBrk="1" fontAlgn="auto" latinLnBrk="0" hangingPunct="1">
              <a:lnSpc>
                <a:spcPct val="100000"/>
              </a:lnSpc>
              <a:spcBef>
                <a:spcPts val="1000"/>
              </a:spcBef>
              <a:spcAft>
                <a:spcPts val="300"/>
              </a:spcAft>
              <a:buClr>
                <a:srgbClr val="84BD00"/>
              </a:buClr>
              <a:buSzTx/>
              <a:buNone/>
              <a:tabLst/>
              <a:defRPr/>
            </a:pPr>
            <a:r>
              <a:rPr lang="en-US" sz="1800" dirty="0"/>
              <a:t>(</a:t>
            </a:r>
            <a:r>
              <a:rPr lang="en-US" sz="1800" u="sng" dirty="0"/>
              <a:t>Elena M. v. School Dist. of Philadelphia</a:t>
            </a:r>
            <a:r>
              <a:rPr lang="en-US" sz="1800" dirty="0"/>
              <a:t> (E.D. Pa. 2025) 125 LRP 9179)</a:t>
            </a:r>
          </a:p>
          <a:p>
            <a:endParaRPr lang="en-US" dirty="0"/>
          </a:p>
        </p:txBody>
      </p:sp>
    </p:spTree>
    <p:extLst>
      <p:ext uri="{BB962C8B-B14F-4D97-AF65-F5344CB8AC3E}">
        <p14:creationId xmlns:p14="http://schemas.microsoft.com/office/powerpoint/2010/main" val="3794169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440C5-83B5-D937-341B-C5321D9DF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6BF85-E9FD-016F-B5D8-6FA08CC260E2}"/>
              </a:ext>
            </a:extLst>
          </p:cNvPr>
          <p:cNvSpPr>
            <a:spLocks noGrp="1"/>
          </p:cNvSpPr>
          <p:nvPr>
            <p:ph type="title"/>
          </p:nvPr>
        </p:nvSpPr>
        <p:spPr>
          <a:xfrm>
            <a:off x="3219061" y="2751555"/>
            <a:ext cx="8404903" cy="1325563"/>
          </a:xfrm>
        </p:spPr>
        <p:txBody>
          <a:bodyPr/>
          <a:lstStyle/>
          <a:p>
            <a:r>
              <a:rPr lang="en-US" sz="5400" b="1" dirty="0"/>
              <a:t>Postsecondary Transition</a:t>
            </a:r>
          </a:p>
        </p:txBody>
      </p:sp>
    </p:spTree>
    <p:extLst>
      <p:ext uri="{BB962C8B-B14F-4D97-AF65-F5344CB8AC3E}">
        <p14:creationId xmlns:p14="http://schemas.microsoft.com/office/powerpoint/2010/main" val="4292832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7BA2-420E-E9D5-45E8-4174B1A66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F58FE-A0E5-D844-158B-558EF758FF22}"/>
              </a:ext>
            </a:extLst>
          </p:cNvPr>
          <p:cNvSpPr>
            <a:spLocks noGrp="1"/>
          </p:cNvSpPr>
          <p:nvPr>
            <p:ph type="title"/>
          </p:nvPr>
        </p:nvSpPr>
        <p:spPr>
          <a:xfrm>
            <a:off x="261258" y="279918"/>
            <a:ext cx="12027158" cy="2024743"/>
          </a:xfrm>
        </p:spPr>
        <p:txBody>
          <a:bodyPr/>
          <a:lstStyle/>
          <a:p>
            <a:r>
              <a:rPr lang="en-US" sz="3600" b="1" dirty="0"/>
              <a:t>T.F. v. District of Columbia (D.D.C. 2025)</a:t>
            </a:r>
            <a:endParaRPr lang="en-US" sz="3600" dirty="0"/>
          </a:p>
        </p:txBody>
      </p:sp>
      <p:sp>
        <p:nvSpPr>
          <p:cNvPr id="3" name="Slide Number Placeholder 2">
            <a:extLst>
              <a:ext uri="{FF2B5EF4-FFF2-40B4-BE49-F238E27FC236}">
                <a16:creationId xmlns:a16="http://schemas.microsoft.com/office/drawing/2014/main" id="{16AE959D-00B2-477F-D32E-8E04C9D64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B47B6B05-D053-68B4-2EBF-0073DD78B08A}"/>
              </a:ext>
            </a:extLst>
          </p:cNvPr>
          <p:cNvSpPr>
            <a:spLocks noGrp="1"/>
          </p:cNvSpPr>
          <p:nvPr>
            <p:ph sz="quarter" idx="13"/>
          </p:nvPr>
        </p:nvSpPr>
        <p:spPr>
          <a:xfrm>
            <a:off x="443262" y="961053"/>
            <a:ext cx="11041263" cy="5617029"/>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High school student with severe autism was unable to read or use a computer independently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Student also was unable to recognize street signs or grocery signs, count change, or tell time independently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District’s transition assessments provided the student with pictures of various occupations and job-related tasks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IEP team developed postsecondary goals that called for student to explore requirements for two different vocational programs, research job duties for maintenance workers, and research assisted living facilities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claimed transition plan denied student FAPE</a:t>
            </a:r>
          </a:p>
        </p:txBody>
      </p:sp>
    </p:spTree>
    <p:extLst>
      <p:ext uri="{BB962C8B-B14F-4D97-AF65-F5344CB8AC3E}">
        <p14:creationId xmlns:p14="http://schemas.microsoft.com/office/powerpoint/2010/main" val="930674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B09C9-0730-1EC1-146F-1CCF6D27D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304AE-7F90-C2AA-490C-8C13138603C6}"/>
              </a:ext>
            </a:extLst>
          </p:cNvPr>
          <p:cNvSpPr>
            <a:spLocks noGrp="1"/>
          </p:cNvSpPr>
          <p:nvPr>
            <p:ph type="title"/>
          </p:nvPr>
        </p:nvSpPr>
        <p:spPr>
          <a:xfrm>
            <a:off x="279918" y="279918"/>
            <a:ext cx="11468820"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T.F. v. District of Columbia (D.D.C. 2025)</a:t>
            </a:r>
            <a:endParaRPr lang="en-US" sz="2800" dirty="0"/>
          </a:p>
        </p:txBody>
      </p:sp>
      <p:sp>
        <p:nvSpPr>
          <p:cNvPr id="3" name="Slide Number Placeholder 2">
            <a:extLst>
              <a:ext uri="{FF2B5EF4-FFF2-40B4-BE49-F238E27FC236}">
                <a16:creationId xmlns:a16="http://schemas.microsoft.com/office/drawing/2014/main" id="{AE8E95EC-2EE1-9FC9-1A6B-2881C2C897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BFD8D6B2-FBF9-59C8-00C6-10AA1C1D3BB7}"/>
              </a:ext>
            </a:extLst>
          </p:cNvPr>
          <p:cNvSpPr>
            <a:spLocks noGrp="1"/>
          </p:cNvSpPr>
          <p:nvPr>
            <p:ph sz="quarter" idx="13"/>
          </p:nvPr>
        </p:nvSpPr>
        <p:spPr>
          <a:xfrm>
            <a:off x="443262" y="1045029"/>
            <a:ext cx="11575568" cy="5533053"/>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Court found denial of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Court questioned whether transition assessments accurately identified the student's interests and career goals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Even if the assessments were appropriate, the resulting transition plans fell short of IDEA requirements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It was unclear how the student could begin exploring vocational programs or researching job duties with only the one-hour lesson in computer skills that his transition plan offered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"Surely a goal or service cannot be ‘appropriate’ when a student wholly lacks the skills necessary to even begin using that service or making progress toward that goal”</a:t>
            </a:r>
          </a:p>
          <a:p>
            <a:pPr marL="0" marR="0" lvl="0" indent="0" algn="l" defTabSz="914400" rtl="0" eaLnBrk="1" fontAlgn="auto" latinLnBrk="0" hangingPunct="1">
              <a:lnSpc>
                <a:spcPct val="100000"/>
              </a:lnSpc>
              <a:spcBef>
                <a:spcPts val="1000"/>
              </a:spcBef>
              <a:spcAft>
                <a:spcPts val="300"/>
              </a:spcAft>
              <a:buClr>
                <a:srgbClr val="84BD00"/>
              </a:buClr>
              <a:buSzTx/>
              <a:buNone/>
              <a:tabLst/>
              <a:defRPr/>
            </a:pPr>
            <a:r>
              <a:rPr lang="en-US" sz="1800" dirty="0"/>
              <a:t>(</a:t>
            </a:r>
            <a:r>
              <a:rPr lang="en-US" sz="1800" u="sng" dirty="0"/>
              <a:t>T.F. v. District of Columbia</a:t>
            </a:r>
            <a:r>
              <a:rPr lang="en-US" sz="1800" dirty="0"/>
              <a:t> (D.D.C. 2025) 125 LRP 9183)</a:t>
            </a:r>
          </a:p>
          <a:p>
            <a:endParaRPr lang="en-US" dirty="0"/>
          </a:p>
        </p:txBody>
      </p:sp>
    </p:spTree>
    <p:extLst>
      <p:ext uri="{BB962C8B-B14F-4D97-AF65-F5344CB8AC3E}">
        <p14:creationId xmlns:p14="http://schemas.microsoft.com/office/powerpoint/2010/main" val="601604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7582-5860-C974-C06D-E7FEB4CF1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954BA-0F1B-5B5F-31EF-F7175E8947B5}"/>
              </a:ext>
            </a:extLst>
          </p:cNvPr>
          <p:cNvSpPr>
            <a:spLocks noGrp="1"/>
          </p:cNvSpPr>
          <p:nvPr>
            <p:ph type="title"/>
          </p:nvPr>
        </p:nvSpPr>
        <p:spPr>
          <a:xfrm>
            <a:off x="3219061" y="2751555"/>
            <a:ext cx="8404903" cy="1325563"/>
          </a:xfrm>
        </p:spPr>
        <p:txBody>
          <a:bodyPr/>
          <a:lstStyle/>
          <a:p>
            <a:r>
              <a:rPr lang="en-US" sz="5400" b="1" dirty="0"/>
              <a:t>Predetermination</a:t>
            </a:r>
          </a:p>
        </p:txBody>
      </p:sp>
    </p:spTree>
    <p:extLst>
      <p:ext uri="{BB962C8B-B14F-4D97-AF65-F5344CB8AC3E}">
        <p14:creationId xmlns:p14="http://schemas.microsoft.com/office/powerpoint/2010/main" val="1312349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8930-3B33-0536-68CE-81CE63124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105F0-83C9-F0FA-8B20-A6E807CD0971}"/>
              </a:ext>
            </a:extLst>
          </p:cNvPr>
          <p:cNvSpPr>
            <a:spLocks noGrp="1"/>
          </p:cNvSpPr>
          <p:nvPr>
            <p:ph type="title"/>
          </p:nvPr>
        </p:nvSpPr>
        <p:spPr>
          <a:xfrm>
            <a:off x="261258" y="279918"/>
            <a:ext cx="12027158" cy="2024743"/>
          </a:xfrm>
        </p:spPr>
        <p:txBody>
          <a:bodyPr/>
          <a:lstStyle/>
          <a:p>
            <a:r>
              <a:rPr lang="en-US" sz="3600" b="1" dirty="0"/>
              <a:t>A.B. v. McKnight (D. Md. 2025)</a:t>
            </a:r>
            <a:endParaRPr lang="en-US" sz="3600" dirty="0"/>
          </a:p>
        </p:txBody>
      </p:sp>
      <p:sp>
        <p:nvSpPr>
          <p:cNvPr id="3" name="Slide Number Placeholder 2">
            <a:extLst>
              <a:ext uri="{FF2B5EF4-FFF2-40B4-BE49-F238E27FC236}">
                <a16:creationId xmlns:a16="http://schemas.microsoft.com/office/drawing/2014/main" id="{372B60EF-3F18-DDB1-E2C0-96B09E29CC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C08E2FD8-608F-6F05-D9AB-C472166EF8A1}"/>
              </a:ext>
            </a:extLst>
          </p:cNvPr>
          <p:cNvSpPr>
            <a:spLocks noGrp="1"/>
          </p:cNvSpPr>
          <p:nvPr>
            <p:ph sz="quarter" idx="13"/>
          </p:nvPr>
        </p:nvSpPr>
        <p:spPr>
          <a:xfrm>
            <a:off x="443262" y="1268963"/>
            <a:ext cx="11041263" cy="5309119"/>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of student with SLD and OHI expressed concerns during IEP meetings regarding how the IEP would address student’s trauma history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subsequently enrolled student in a private school and sought tuition reimbursement from district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claimed that district predetermined student’s services and placement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ALJ found no evidence of predetermination and denied reimbursement claim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appealed to district court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sz="2400" dirty="0">
              <a:latin typeface="Arial Nova" panose="020B0504020202020204" pitchFamily="34" charset="0"/>
            </a:endParaRPr>
          </a:p>
        </p:txBody>
      </p:sp>
    </p:spTree>
    <p:extLst>
      <p:ext uri="{BB962C8B-B14F-4D97-AF65-F5344CB8AC3E}">
        <p14:creationId xmlns:p14="http://schemas.microsoft.com/office/powerpoint/2010/main" val="350683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EC6A4-1B8D-BFDC-D457-3485D7B41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35920-E5F0-C655-2442-55A9E1F78AE4}"/>
              </a:ext>
            </a:extLst>
          </p:cNvPr>
          <p:cNvSpPr>
            <a:spLocks noGrp="1"/>
          </p:cNvSpPr>
          <p:nvPr>
            <p:ph type="title"/>
          </p:nvPr>
        </p:nvSpPr>
        <p:spPr>
          <a:xfrm>
            <a:off x="279918" y="279918"/>
            <a:ext cx="11468820" cy="1259634"/>
          </a:xfrm>
        </p:spPr>
        <p:txBody>
          <a:bodyPr/>
          <a:lstStyle/>
          <a:p>
            <a:r>
              <a:rPr kumimoji="0" lang="en-US"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A.B. v. McKnight (D. Md. 2025)</a:t>
            </a:r>
            <a:endParaRPr lang="en-US" sz="2800" dirty="0"/>
          </a:p>
        </p:txBody>
      </p:sp>
      <p:sp>
        <p:nvSpPr>
          <p:cNvPr id="3" name="Slide Number Placeholder 2">
            <a:extLst>
              <a:ext uri="{FF2B5EF4-FFF2-40B4-BE49-F238E27FC236}">
                <a16:creationId xmlns:a16="http://schemas.microsoft.com/office/drawing/2014/main" id="{1DB9607A-C5EC-CE3A-3FE5-8B3F30AAC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4A5EA54B-3C92-9F29-AF12-5391BC28E37B}"/>
              </a:ext>
            </a:extLst>
          </p:cNvPr>
          <p:cNvSpPr>
            <a:spLocks noGrp="1"/>
          </p:cNvSpPr>
          <p:nvPr>
            <p:ph sz="quarter" idx="13"/>
          </p:nvPr>
        </p:nvSpPr>
        <p:spPr>
          <a:xfrm>
            <a:off x="443262" y="1045029"/>
            <a:ext cx="11575568" cy="5533053"/>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court upheld ALJ’s finding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Some preparation and thought regarding the appropriate placement is not only permissible, but necessary, and does not evidence predetermination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engaged in substantial, sustained dialogue with the parents and repeatedly sought to address their feedback throughout multiple IEP team meetings spanning nine months and before recommending the placement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Meeting notes reflected that the IEP team explicitly connected its recommendations to the student’s academic and emotional needs and detailed how proposed services would address them; team made repeated attempts to involve the parents, incorporate their feedback, and listen to their concerns</a:t>
            </a:r>
          </a:p>
          <a:p>
            <a:pPr marL="0" marR="0" lvl="0" indent="0" algn="l" defTabSz="914400" rtl="0" eaLnBrk="1" fontAlgn="auto" latinLnBrk="0" hangingPunct="1">
              <a:lnSpc>
                <a:spcPct val="100000"/>
              </a:lnSpc>
              <a:spcBef>
                <a:spcPts val="1000"/>
              </a:spcBef>
              <a:spcAft>
                <a:spcPts val="300"/>
              </a:spcAft>
              <a:buClr>
                <a:srgbClr val="84BD00"/>
              </a:buClr>
              <a:buSzTx/>
              <a:buNone/>
              <a:tabLst/>
              <a:defRPr/>
            </a:pPr>
            <a:r>
              <a:rPr lang="en-US" sz="1800" dirty="0"/>
              <a:t>(</a:t>
            </a:r>
            <a:r>
              <a:rPr lang="en-US" sz="1800" u="sng" dirty="0"/>
              <a:t>A.B. v. McKnight</a:t>
            </a:r>
            <a:r>
              <a:rPr lang="en-US" sz="1800" dirty="0"/>
              <a:t> (D. Md. 2025) 125 LRP 2203)</a:t>
            </a:r>
          </a:p>
          <a:p>
            <a:endParaRPr lang="en-US" dirty="0"/>
          </a:p>
        </p:txBody>
      </p:sp>
    </p:spTree>
    <p:extLst>
      <p:ext uri="{BB962C8B-B14F-4D97-AF65-F5344CB8AC3E}">
        <p14:creationId xmlns:p14="http://schemas.microsoft.com/office/powerpoint/2010/main" val="477407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6425-817E-9BD9-C32D-96894A5AE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E9876-5424-9E22-AD25-C2A501626DAE}"/>
              </a:ext>
            </a:extLst>
          </p:cNvPr>
          <p:cNvSpPr>
            <a:spLocks noGrp="1"/>
          </p:cNvSpPr>
          <p:nvPr>
            <p:ph type="title"/>
          </p:nvPr>
        </p:nvSpPr>
        <p:spPr>
          <a:xfrm>
            <a:off x="3219061" y="2751555"/>
            <a:ext cx="8404903" cy="1325563"/>
          </a:xfrm>
        </p:spPr>
        <p:txBody>
          <a:bodyPr/>
          <a:lstStyle/>
          <a:p>
            <a:r>
              <a:rPr lang="en-US" sz="5400" b="1" dirty="0"/>
              <a:t>Procedural Matters</a:t>
            </a:r>
          </a:p>
        </p:txBody>
      </p:sp>
    </p:spTree>
    <p:extLst>
      <p:ext uri="{BB962C8B-B14F-4D97-AF65-F5344CB8AC3E}">
        <p14:creationId xmlns:p14="http://schemas.microsoft.com/office/powerpoint/2010/main" val="520462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5C492-8791-E5F1-0168-A0D81491D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D8F79-F124-F464-A3F3-3424C77DDC5E}"/>
              </a:ext>
            </a:extLst>
          </p:cNvPr>
          <p:cNvSpPr>
            <a:spLocks noGrp="1"/>
          </p:cNvSpPr>
          <p:nvPr>
            <p:ph type="title"/>
          </p:nvPr>
        </p:nvSpPr>
        <p:spPr>
          <a:xfrm>
            <a:off x="341378" y="279918"/>
            <a:ext cx="11245033" cy="923731"/>
          </a:xfrm>
        </p:spPr>
        <p:txBody>
          <a:bodyPr/>
          <a:lstStyle/>
          <a:p>
            <a:r>
              <a:rPr lang="en-US" b="1" dirty="0"/>
              <a:t>S.B. v. Idaho State Bd. of Educ. (D. Idaho 2025)</a:t>
            </a:r>
            <a:br>
              <a:rPr lang="en-US" b="1" dirty="0"/>
            </a:br>
            <a:endParaRPr lang="en-US" sz="2800" dirty="0"/>
          </a:p>
        </p:txBody>
      </p:sp>
      <p:sp>
        <p:nvSpPr>
          <p:cNvPr id="3" name="Slide Number Placeholder 2">
            <a:extLst>
              <a:ext uri="{FF2B5EF4-FFF2-40B4-BE49-F238E27FC236}">
                <a16:creationId xmlns:a16="http://schemas.microsoft.com/office/drawing/2014/main" id="{FEF588C9-8BB9-BB4C-CF1B-0FE5497724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18C39896-744F-B27A-8745-43CFAF03D7F5}"/>
              </a:ext>
            </a:extLst>
          </p:cNvPr>
          <p:cNvSpPr>
            <a:spLocks noGrp="1"/>
          </p:cNvSpPr>
          <p:nvPr>
            <p:ph sz="quarter" idx="13"/>
          </p:nvPr>
        </p:nvSpPr>
        <p:spPr>
          <a:xfrm>
            <a:off x="341378" y="1414021"/>
            <a:ext cx="11357286" cy="5164061"/>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improperly issued trespass warnings against high schooler and suspended him without manifestation determination review</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subsequently alleged that Idaho State Board of Education violated student’s constitutional rights (Section 1983 claim)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And, in appeal of hearing officer’s decision that did not award attorney’s fees and costs as prevailing party, parents later claimed that Idaho State Board of Education should be liable for denial of FAPE, attorney’s fees, and compensatory damages after hearing officer’s unfavorable decision</a:t>
            </a:r>
          </a:p>
        </p:txBody>
      </p:sp>
    </p:spTree>
    <p:extLst>
      <p:ext uri="{BB962C8B-B14F-4D97-AF65-F5344CB8AC3E}">
        <p14:creationId xmlns:p14="http://schemas.microsoft.com/office/powerpoint/2010/main" val="3851211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6AB9-03A6-F145-BD66-778BB182F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03AF1-B307-F574-5954-0554ABFBD5B9}"/>
              </a:ext>
            </a:extLst>
          </p:cNvPr>
          <p:cNvSpPr>
            <a:spLocks noGrp="1"/>
          </p:cNvSpPr>
          <p:nvPr>
            <p:ph type="title"/>
          </p:nvPr>
        </p:nvSpPr>
        <p:spPr>
          <a:xfrm>
            <a:off x="341378" y="228600"/>
            <a:ext cx="11245033" cy="900405"/>
          </a:xfrm>
        </p:spPr>
        <p:txBody>
          <a:bodyPr/>
          <a:lstStyle/>
          <a:p>
            <a: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S.B. v. Idaho State Bd. of Educ. (D. Idaho 2025)</a:t>
            </a:r>
            <a:endParaRPr lang="en-US" sz="2800" dirty="0"/>
          </a:p>
        </p:txBody>
      </p:sp>
      <p:sp>
        <p:nvSpPr>
          <p:cNvPr id="3" name="Slide Number Placeholder 2">
            <a:extLst>
              <a:ext uri="{FF2B5EF4-FFF2-40B4-BE49-F238E27FC236}">
                <a16:creationId xmlns:a16="http://schemas.microsoft.com/office/drawing/2014/main" id="{27CA824B-72ED-987F-1BA7-F6E9BC80EA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1C6C404C-F69F-E6F2-354E-C10A39B5101A}"/>
              </a:ext>
            </a:extLst>
          </p:cNvPr>
          <p:cNvSpPr>
            <a:spLocks noGrp="1"/>
          </p:cNvSpPr>
          <p:nvPr>
            <p:ph sz="quarter" idx="13"/>
          </p:nvPr>
        </p:nvSpPr>
        <p:spPr>
          <a:xfrm>
            <a:off x="341378" y="961534"/>
            <a:ext cx="11677452" cy="5495251"/>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District court determined that parents could not pursue Section 1983 action against State Board</a:t>
            </a:r>
          </a:p>
          <a:p>
            <a:pPr lvl="1">
              <a:spcBef>
                <a:spcPts val="1000"/>
              </a:spcBef>
              <a:buClr>
                <a:srgbClr val="4C2C69"/>
              </a:buClr>
              <a:buFont typeface="Arial" panose="020B0604020202020204" pitchFamily="34" charset="0"/>
              <a:buChar char="•"/>
              <a:defRPr/>
            </a:pPr>
            <a:r>
              <a:rPr lang="en-US" sz="2000" dirty="0">
                <a:latin typeface="Arial Nova" panose="020B0504020202020204" pitchFamily="34" charset="0"/>
              </a:rPr>
              <a:t>States are not considered “persons” for purposes of Section 1983 and State Board was immune to suit, as no exception permitting parents to bypass sovereign immunity applied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District court also dismissed IDEA claims against State Board </a:t>
            </a:r>
          </a:p>
          <a:p>
            <a:pPr lvl="1">
              <a:spcBef>
                <a:spcPts val="1000"/>
              </a:spcBef>
              <a:buClr>
                <a:srgbClr val="4C2C69"/>
              </a:buClr>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State Board was not party to original administrative proceeding and could not be joined </a:t>
            </a:r>
            <a:b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as party to IDEA appeal, as such proceedings are limited to parties included in </a:t>
            </a:r>
            <a:b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administrative complaint</a:t>
            </a:r>
          </a:p>
          <a:p>
            <a:pPr lvl="1">
              <a:spcBef>
                <a:spcPts val="1000"/>
              </a:spcBef>
              <a:buClr>
                <a:srgbClr val="4C2C69"/>
              </a:buClr>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Because parents amended their complaint and added State Board later as defendant, State Board could not be liable for denial of FAPE</a:t>
            </a:r>
          </a:p>
          <a:p>
            <a:pPr lvl="1">
              <a:spcBef>
                <a:spcPts val="1000"/>
              </a:spcBef>
              <a:buClr>
                <a:srgbClr val="4C2C69"/>
              </a:buClr>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Moreover, state agencies cannot be held liable for attorney’s fees in due process proceedings where they are not a party</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S.B. v. Idaho State Bd. of Educ.</a:t>
            </a:r>
            <a:r>
              <a:rPr lang="en-US" sz="1800" dirty="0"/>
              <a:t> (D. Idaho 2025) 125 LRP 19823 and 125 LRP 19825)</a:t>
            </a:r>
          </a:p>
          <a:p>
            <a:endParaRPr lang="en-US" dirty="0"/>
          </a:p>
        </p:txBody>
      </p:sp>
    </p:spTree>
    <p:extLst>
      <p:ext uri="{BB962C8B-B14F-4D97-AF65-F5344CB8AC3E}">
        <p14:creationId xmlns:p14="http://schemas.microsoft.com/office/powerpoint/2010/main" val="70271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CFAED-F52B-4742-3DC2-2AA53CE3B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00FB5-75F9-100F-851B-549CAB50F2CF}"/>
              </a:ext>
            </a:extLst>
          </p:cNvPr>
          <p:cNvSpPr>
            <a:spLocks noGrp="1"/>
          </p:cNvSpPr>
          <p:nvPr>
            <p:ph type="title"/>
          </p:nvPr>
        </p:nvSpPr>
        <p:spPr>
          <a:xfrm>
            <a:off x="443263" y="279918"/>
            <a:ext cx="11143148" cy="2024743"/>
          </a:xfrm>
        </p:spPr>
        <p:txBody>
          <a:bodyPr/>
          <a:lstStyle/>
          <a:p>
            <a:r>
              <a:rPr lang="en-US" b="1" dirty="0"/>
              <a:t>Supreme Court Update</a:t>
            </a:r>
            <a:endParaRPr lang="en-US" sz="2800" dirty="0"/>
          </a:p>
        </p:txBody>
      </p:sp>
      <p:sp>
        <p:nvSpPr>
          <p:cNvPr id="3" name="Slide Number Placeholder 2">
            <a:extLst>
              <a:ext uri="{FF2B5EF4-FFF2-40B4-BE49-F238E27FC236}">
                <a16:creationId xmlns:a16="http://schemas.microsoft.com/office/drawing/2014/main" id="{68700322-0679-C839-7D37-F73D4C551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68E5FA2-07CE-73A1-4319-548DE81C11C1}"/>
              </a:ext>
            </a:extLst>
          </p:cNvPr>
          <p:cNvSpPr>
            <a:spLocks noGrp="1"/>
          </p:cNvSpPr>
          <p:nvPr>
            <p:ph sz="quarter" idx="13"/>
          </p:nvPr>
        </p:nvSpPr>
        <p:spPr>
          <a:xfrm>
            <a:off x="443261" y="1352939"/>
            <a:ext cx="11649211" cy="5225144"/>
          </a:xfrm>
        </p:spPr>
        <p:txBody>
          <a:bodyPr/>
          <a:lstStyle/>
          <a:p>
            <a:pPr marL="0" indent="0">
              <a:buNone/>
            </a:pPr>
            <a:r>
              <a:rPr lang="en-US" sz="2800" u="sng" dirty="0">
                <a:latin typeface="Arial Nova" panose="020B0504020202020204" pitchFamily="34" charset="0"/>
              </a:rPr>
              <a:t>A.J.T. v. Osseo Area Schools</a:t>
            </a:r>
            <a:r>
              <a:rPr lang="en-US" sz="2800" dirty="0">
                <a:latin typeface="Arial Nova" panose="020B0504020202020204" pitchFamily="34" charset="0"/>
              </a:rPr>
              <a:t> (06/12/25)</a:t>
            </a:r>
            <a:r>
              <a:rPr kumimoji="0" lang="en-US" sz="200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 </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Unanimous ruling by SCOTUS aligns, nationwide, liability standard for disability discrimination in education context with that applied in non-educational contexts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solidFill>
                  <a:srgbClr val="000000"/>
                </a:solidFill>
                <a:latin typeface="Arial Nova" panose="020B0504020202020204" pitchFamily="34" charset="0"/>
              </a:rPr>
              <a:t>D</a:t>
            </a: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ecision in favor of student with epilepsy overturned higher burden of proof for students and families in disability disputes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Prior </a:t>
            </a:r>
            <a:r>
              <a:rPr kumimoji="0" lang="en-US" sz="2200" b="0" i="0" u="sng"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A.J.T.</a:t>
            </a: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 Circuit Courts were split on correct standard for proving disability discrimination in schools, with 8th Circuit (comprised primarily of Midwestern states) requiring that student prove that school district acted in “bad faith or gross misjudgment” to prove school-based disability discrimination </a:t>
            </a:r>
            <a:endParaRPr lang="en-US" sz="2200" dirty="0"/>
          </a:p>
        </p:txBody>
      </p:sp>
    </p:spTree>
    <p:extLst>
      <p:ext uri="{BB962C8B-B14F-4D97-AF65-F5344CB8AC3E}">
        <p14:creationId xmlns:p14="http://schemas.microsoft.com/office/powerpoint/2010/main" val="726710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F8272-5C0B-D0EB-B58A-ABDF2F256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62A95-66FF-C9D7-6FFE-A9BD39B939F3}"/>
              </a:ext>
            </a:extLst>
          </p:cNvPr>
          <p:cNvSpPr>
            <a:spLocks noGrp="1"/>
          </p:cNvSpPr>
          <p:nvPr>
            <p:ph type="title"/>
          </p:nvPr>
        </p:nvSpPr>
        <p:spPr>
          <a:xfrm>
            <a:off x="3219061" y="2751555"/>
            <a:ext cx="8404903" cy="1325563"/>
          </a:xfrm>
        </p:spPr>
        <p:txBody>
          <a:bodyPr/>
          <a:lstStyle/>
          <a:p>
            <a:r>
              <a:rPr lang="en-US" sz="5400" b="1" dirty="0"/>
              <a:t>Residential Placement</a:t>
            </a:r>
          </a:p>
        </p:txBody>
      </p:sp>
    </p:spTree>
    <p:extLst>
      <p:ext uri="{BB962C8B-B14F-4D97-AF65-F5344CB8AC3E}">
        <p14:creationId xmlns:p14="http://schemas.microsoft.com/office/powerpoint/2010/main" val="538074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EFF4D-5CBE-7A7E-698A-EF961B55F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65DE9-5566-E954-43B5-254DD65217C4}"/>
              </a:ext>
            </a:extLst>
          </p:cNvPr>
          <p:cNvSpPr>
            <a:spLocks noGrp="1"/>
          </p:cNvSpPr>
          <p:nvPr>
            <p:ph type="title"/>
          </p:nvPr>
        </p:nvSpPr>
        <p:spPr>
          <a:xfrm>
            <a:off x="341378" y="279918"/>
            <a:ext cx="11245033" cy="923731"/>
          </a:xfrm>
        </p:spPr>
        <p:txBody>
          <a:bodyPr/>
          <a:lstStyle/>
          <a:p>
            <a:r>
              <a:rPr lang="en-US" b="1" dirty="0"/>
              <a:t>Banta v. Hayashi (9th Cir. 2025)</a:t>
            </a:r>
            <a:br>
              <a:rPr lang="en-US" b="1" dirty="0"/>
            </a:br>
            <a:endParaRPr lang="en-US" sz="2800" dirty="0"/>
          </a:p>
        </p:txBody>
      </p:sp>
      <p:sp>
        <p:nvSpPr>
          <p:cNvPr id="3" name="Slide Number Placeholder 2">
            <a:extLst>
              <a:ext uri="{FF2B5EF4-FFF2-40B4-BE49-F238E27FC236}">
                <a16:creationId xmlns:a16="http://schemas.microsoft.com/office/drawing/2014/main" id="{A3EC2CFF-A17D-3D4C-6E95-8DAF69046E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5F678D88-A93C-2929-AD46-4DA8E178F762}"/>
              </a:ext>
            </a:extLst>
          </p:cNvPr>
          <p:cNvSpPr>
            <a:spLocks noGrp="1"/>
          </p:cNvSpPr>
          <p:nvPr>
            <p:ph sz="quarter" idx="13"/>
          </p:nvPr>
        </p:nvSpPr>
        <p:spPr>
          <a:xfrm>
            <a:off x="341378" y="1017037"/>
            <a:ext cx="11850622" cy="5561045"/>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IEP for high-school student with autism and ID provided for ABA services with BIP to be implemented by Registered Behavior Technician (“RBT”), as well as 1:1 individual instructional support throughout school day by RBT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On August 25, 2022, student’s RBT went on maternity leave, not returning until November 7, 2022</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School was not able to find a replacement RBT due to shortage on Kauai, so other school personnel pitched in to ensure that student always had individual support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Student had behavioral episodes at school, but behaved more aggressively at home with parents, which ultimately resulted in his hospitalization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Student’s private psychiatrist recommended student be placed in residential treatment facility due to increase in violence against his family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Father claimed that student was denied FAPE because he had not received RBT services, and as a consequence, it was necessary to place student in residential treatment program </a:t>
            </a:r>
          </a:p>
        </p:txBody>
      </p:sp>
    </p:spTree>
    <p:extLst>
      <p:ext uri="{BB962C8B-B14F-4D97-AF65-F5344CB8AC3E}">
        <p14:creationId xmlns:p14="http://schemas.microsoft.com/office/powerpoint/2010/main" val="3903653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D9B7-C496-A2A6-59C7-D63ABD815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4D5B7-D0F8-9583-5486-F1A1B6214EC0}"/>
              </a:ext>
            </a:extLst>
          </p:cNvPr>
          <p:cNvSpPr>
            <a:spLocks noGrp="1"/>
          </p:cNvSpPr>
          <p:nvPr>
            <p:ph type="title"/>
          </p:nvPr>
        </p:nvSpPr>
        <p:spPr>
          <a:xfrm>
            <a:off x="341378" y="228600"/>
            <a:ext cx="11245033" cy="900405"/>
          </a:xfrm>
        </p:spPr>
        <p:txBody>
          <a:bodyPr/>
          <a:lstStyle/>
          <a:p>
            <a: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Banta v. Hayashi (9th Cir. 2025)</a:t>
            </a:r>
            <a:b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endParaRPr lang="en-US" sz="2800" dirty="0"/>
          </a:p>
        </p:txBody>
      </p:sp>
      <p:sp>
        <p:nvSpPr>
          <p:cNvPr id="3" name="Slide Number Placeholder 2">
            <a:extLst>
              <a:ext uri="{FF2B5EF4-FFF2-40B4-BE49-F238E27FC236}">
                <a16:creationId xmlns:a16="http://schemas.microsoft.com/office/drawing/2014/main" id="{3238135C-4DF5-5515-F860-513D2CC4CD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6280560-81D5-20F0-9101-14A080C410B6}"/>
              </a:ext>
            </a:extLst>
          </p:cNvPr>
          <p:cNvSpPr>
            <a:spLocks noGrp="1"/>
          </p:cNvSpPr>
          <p:nvPr>
            <p:ph sz="quarter" idx="13"/>
          </p:nvPr>
        </p:nvSpPr>
        <p:spPr>
          <a:xfrm>
            <a:off x="341378" y="1063691"/>
            <a:ext cx="11677452" cy="539309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9th Circuit upheld district court’s and hearing officer’s findings in district’s favor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Student continued to make academic progress during RBT’s absence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Discrepancy with IEP was not material because student received individualized support from other staff members and continued to make academic progress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No evidence that any aggressive episodes at school during this time were result of failure to provide RBT services, as opposed to issues with student’s home life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Father confirmed with social workers that Student’s severe aggression started after mother “left” rather than tracing it to absence of RBT services at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Even if there had been denial of FAPE, placement at residential treatment facility would not be appropriate remedy since such placement was not necessary for educational purposes</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Banta v. Hayashi</a:t>
            </a:r>
            <a:r>
              <a:rPr lang="en-US" sz="1800" dirty="0"/>
              <a:t> (9th Cir. 2025, </a:t>
            </a:r>
            <a:r>
              <a:rPr lang="en-US" sz="1800" u="sng" dirty="0"/>
              <a:t>unpublished</a:t>
            </a:r>
            <a:r>
              <a:rPr lang="en-US" sz="1800" dirty="0"/>
              <a:t>) 125 LRP 5426)</a:t>
            </a:r>
          </a:p>
          <a:p>
            <a:endParaRPr lang="en-US" dirty="0"/>
          </a:p>
        </p:txBody>
      </p:sp>
    </p:spTree>
    <p:extLst>
      <p:ext uri="{BB962C8B-B14F-4D97-AF65-F5344CB8AC3E}">
        <p14:creationId xmlns:p14="http://schemas.microsoft.com/office/powerpoint/2010/main" val="1214475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02052-5813-9004-81A4-608971F18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68984-8262-C718-2614-72BB348CBCFC}"/>
              </a:ext>
            </a:extLst>
          </p:cNvPr>
          <p:cNvSpPr>
            <a:spLocks noGrp="1"/>
          </p:cNvSpPr>
          <p:nvPr>
            <p:ph type="title"/>
          </p:nvPr>
        </p:nvSpPr>
        <p:spPr>
          <a:xfrm>
            <a:off x="3219061" y="2751555"/>
            <a:ext cx="8404903" cy="1325563"/>
          </a:xfrm>
        </p:spPr>
        <p:txBody>
          <a:bodyPr/>
          <a:lstStyle/>
          <a:p>
            <a:r>
              <a:rPr lang="en-US" sz="5400" b="1" dirty="0"/>
              <a:t>Restraint and Seclusion</a:t>
            </a:r>
          </a:p>
        </p:txBody>
      </p:sp>
    </p:spTree>
    <p:extLst>
      <p:ext uri="{BB962C8B-B14F-4D97-AF65-F5344CB8AC3E}">
        <p14:creationId xmlns:p14="http://schemas.microsoft.com/office/powerpoint/2010/main" val="1040632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2A07-5FF9-2B00-B544-595AB522A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CBB70-3A58-E738-A598-FC4AFA7D13FE}"/>
              </a:ext>
            </a:extLst>
          </p:cNvPr>
          <p:cNvSpPr>
            <a:spLocks noGrp="1"/>
          </p:cNvSpPr>
          <p:nvPr>
            <p:ph type="title"/>
          </p:nvPr>
        </p:nvSpPr>
        <p:spPr>
          <a:xfrm>
            <a:off x="341378" y="279918"/>
            <a:ext cx="11850622" cy="923731"/>
          </a:xfrm>
        </p:spPr>
        <p:txBody>
          <a:bodyPr/>
          <a:lstStyle/>
          <a:p>
            <a:r>
              <a:rPr lang="en-US" b="1" dirty="0"/>
              <a:t>Crossley v. West Ada Sch. Dist. (D. Idaho 2025)</a:t>
            </a:r>
            <a:br>
              <a:rPr lang="en-US" b="1" dirty="0"/>
            </a:br>
            <a:endParaRPr lang="en-US" sz="2800" dirty="0"/>
          </a:p>
        </p:txBody>
      </p:sp>
      <p:sp>
        <p:nvSpPr>
          <p:cNvPr id="3" name="Slide Number Placeholder 2">
            <a:extLst>
              <a:ext uri="{FF2B5EF4-FFF2-40B4-BE49-F238E27FC236}">
                <a16:creationId xmlns:a16="http://schemas.microsoft.com/office/drawing/2014/main" id="{9BD2C49B-548E-9081-6F89-CC670C56E2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4A73BC33-3641-F67D-FCA5-AC91590F76EC}"/>
              </a:ext>
            </a:extLst>
          </p:cNvPr>
          <p:cNvSpPr>
            <a:spLocks noGrp="1"/>
          </p:cNvSpPr>
          <p:nvPr>
            <p:ph sz="quarter" idx="13"/>
          </p:nvPr>
        </p:nvSpPr>
        <p:spPr>
          <a:xfrm>
            <a:off x="341378" y="1203649"/>
            <a:ext cx="11850622" cy="5374433"/>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Parent claimed that her son with a disability was traumatized by two incidents in which staff allegedly “dragged” him out of his classroom against his will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Parent sued district for child abuse and intentional infliction of emotional distress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Parent asserted that incidents traumatized student, exacerbated his anxiety and mental conditions, and caused student such fear that he refused to return to any public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believed that student’s psychological struggles were preexisting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requested that student undergo psychological and physical examination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Parent refused to comply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sz="2000" dirty="0">
              <a:latin typeface="Arial Nova" panose="020B0504020202020204" pitchFamily="34" charset="0"/>
            </a:endParaRPr>
          </a:p>
        </p:txBody>
      </p:sp>
    </p:spTree>
    <p:extLst>
      <p:ext uri="{BB962C8B-B14F-4D97-AF65-F5344CB8AC3E}">
        <p14:creationId xmlns:p14="http://schemas.microsoft.com/office/powerpoint/2010/main" val="587118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B63C-32E5-B22C-E13E-C8D1D05C3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47239-BF4A-5AA1-03E2-2BE4AE1B9EEF}"/>
              </a:ext>
            </a:extLst>
          </p:cNvPr>
          <p:cNvSpPr>
            <a:spLocks noGrp="1"/>
          </p:cNvSpPr>
          <p:nvPr>
            <p:ph type="title"/>
          </p:nvPr>
        </p:nvSpPr>
        <p:spPr>
          <a:xfrm>
            <a:off x="341378" y="228600"/>
            <a:ext cx="11926822" cy="900405"/>
          </a:xfrm>
        </p:spPr>
        <p:txBody>
          <a:bodyPr/>
          <a:lstStyle/>
          <a:p>
            <a: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Crossley v. West Ada Sch. Dist. (D. Idaho 2025)</a:t>
            </a:r>
            <a:endParaRPr lang="en-US" sz="2800" dirty="0"/>
          </a:p>
        </p:txBody>
      </p:sp>
      <p:sp>
        <p:nvSpPr>
          <p:cNvPr id="3" name="Slide Number Placeholder 2">
            <a:extLst>
              <a:ext uri="{FF2B5EF4-FFF2-40B4-BE49-F238E27FC236}">
                <a16:creationId xmlns:a16="http://schemas.microsoft.com/office/drawing/2014/main" id="{94A22A77-5D4E-7A8D-1952-661AB1A295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0FA8EA1A-2BB1-F691-4C9D-AAC3EA1B2C73}"/>
              </a:ext>
            </a:extLst>
          </p:cNvPr>
          <p:cNvSpPr>
            <a:spLocks noGrp="1"/>
          </p:cNvSpPr>
          <p:nvPr>
            <p:ph sz="quarter" idx="13"/>
          </p:nvPr>
        </p:nvSpPr>
        <p:spPr>
          <a:xfrm>
            <a:off x="341378" y="1063691"/>
            <a:ext cx="11677452" cy="539309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District court granted district’s request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District successfully pointed out that main issue was whether restraint caused student new psychological and physical struggles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“Defendants rightfully point out that [student] seemed to have various issues prior to the incidents, and causation could be a critical issue here”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Without more up-to-date examination, there was no other way to determine the existence and extent of injury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100" dirty="0">
                <a:latin typeface="Arial Nova" panose="020B0504020202020204" pitchFamily="34" charset="0"/>
              </a:rPr>
              <a:t>Court limited examination to tests related to student’s diagnosed disabilities or to obtaining information about new issues student experienced since incidents of restraint</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de-DE" sz="1800" u="sng" dirty="0"/>
              <a:t>Crossley v. West Ada Sch. Dist. #2</a:t>
            </a:r>
            <a:r>
              <a:rPr lang="de-DE" sz="1800" dirty="0"/>
              <a:t> (D. Idaho 2025)</a:t>
            </a:r>
            <a:r>
              <a:rPr lang="en-US" sz="1800" dirty="0"/>
              <a:t> 125 LRP 6251)</a:t>
            </a:r>
          </a:p>
          <a:p>
            <a:endParaRPr lang="en-US" dirty="0"/>
          </a:p>
        </p:txBody>
      </p:sp>
    </p:spTree>
    <p:extLst>
      <p:ext uri="{BB962C8B-B14F-4D97-AF65-F5344CB8AC3E}">
        <p14:creationId xmlns:p14="http://schemas.microsoft.com/office/powerpoint/2010/main" val="3213938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F073-9B5F-5B7E-03AA-3D87BB166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AF1E7-CA96-F35F-9E03-8D429EADDA8E}"/>
              </a:ext>
            </a:extLst>
          </p:cNvPr>
          <p:cNvSpPr>
            <a:spLocks noGrp="1"/>
          </p:cNvSpPr>
          <p:nvPr>
            <p:ph type="title"/>
          </p:nvPr>
        </p:nvSpPr>
        <p:spPr>
          <a:xfrm>
            <a:off x="3219061" y="2751555"/>
            <a:ext cx="8404903" cy="1325563"/>
          </a:xfrm>
        </p:spPr>
        <p:txBody>
          <a:bodyPr/>
          <a:lstStyle/>
          <a:p>
            <a:r>
              <a:rPr lang="en-US" sz="5400" b="1" dirty="0"/>
              <a:t>Section 504 Claims</a:t>
            </a:r>
          </a:p>
        </p:txBody>
      </p:sp>
    </p:spTree>
    <p:extLst>
      <p:ext uri="{BB962C8B-B14F-4D97-AF65-F5344CB8AC3E}">
        <p14:creationId xmlns:p14="http://schemas.microsoft.com/office/powerpoint/2010/main" val="3933470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71ACA-8821-9063-9F5A-BA498F487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8D970-71ED-3F24-BB1A-CFB8C097CE34}"/>
              </a:ext>
            </a:extLst>
          </p:cNvPr>
          <p:cNvSpPr>
            <a:spLocks noGrp="1"/>
          </p:cNvSpPr>
          <p:nvPr>
            <p:ph type="title"/>
          </p:nvPr>
        </p:nvSpPr>
        <p:spPr>
          <a:xfrm>
            <a:off x="341378" y="279918"/>
            <a:ext cx="11245033" cy="923731"/>
          </a:xfrm>
        </p:spPr>
        <p:txBody>
          <a:bodyPr/>
          <a:lstStyle/>
          <a:p>
            <a:r>
              <a:rPr lang="en-US" b="1" dirty="0"/>
              <a:t>Smith v. McMurray (D. Idaho 2025)</a:t>
            </a:r>
            <a:br>
              <a:rPr lang="en-US" b="1" dirty="0"/>
            </a:br>
            <a:endParaRPr lang="en-US" sz="2800" dirty="0"/>
          </a:p>
        </p:txBody>
      </p:sp>
      <p:sp>
        <p:nvSpPr>
          <p:cNvPr id="3" name="Slide Number Placeholder 2">
            <a:extLst>
              <a:ext uri="{FF2B5EF4-FFF2-40B4-BE49-F238E27FC236}">
                <a16:creationId xmlns:a16="http://schemas.microsoft.com/office/drawing/2014/main" id="{46D29BE8-18F4-94B2-79FB-15F2E1FC4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0F48590E-14D1-B600-0F1A-F581594C54B3}"/>
              </a:ext>
            </a:extLst>
          </p:cNvPr>
          <p:cNvSpPr>
            <a:spLocks noGrp="1"/>
          </p:cNvSpPr>
          <p:nvPr>
            <p:ph sz="quarter" idx="13"/>
          </p:nvPr>
        </p:nvSpPr>
        <p:spPr>
          <a:xfrm>
            <a:off x="341378" y="1017037"/>
            <a:ext cx="11850622" cy="5561045"/>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of 10th-grader with anxiety and depression requested Section 504 plan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One day after principal received correspondence from parents’ counsel, principal requested that student be removed from his remedial math course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sued for retaliation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also sought injunction to prevent principal from interacting with student while their Section 504 claims were pending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argued that small high school could not function if principal were unable to interact with the student in any capacity</a:t>
            </a:r>
          </a:p>
        </p:txBody>
      </p:sp>
    </p:spTree>
    <p:extLst>
      <p:ext uri="{BB962C8B-B14F-4D97-AF65-F5344CB8AC3E}">
        <p14:creationId xmlns:p14="http://schemas.microsoft.com/office/powerpoint/2010/main" val="3160700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F1A2A-EC96-14E2-53B8-E18050C12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0F45B-CBCE-5334-A732-AEC3EE1C2009}"/>
              </a:ext>
            </a:extLst>
          </p:cNvPr>
          <p:cNvSpPr>
            <a:spLocks noGrp="1"/>
          </p:cNvSpPr>
          <p:nvPr>
            <p:ph type="title"/>
          </p:nvPr>
        </p:nvSpPr>
        <p:spPr>
          <a:xfrm>
            <a:off x="341378" y="228600"/>
            <a:ext cx="11245033" cy="900405"/>
          </a:xfrm>
        </p:spPr>
        <p:txBody>
          <a:bodyPr/>
          <a:lstStyle/>
          <a:p>
            <a: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Smith v. McMurray (D. Idaho 2025)</a:t>
            </a:r>
            <a:b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endParaRPr lang="en-US" sz="2800" dirty="0"/>
          </a:p>
        </p:txBody>
      </p:sp>
      <p:sp>
        <p:nvSpPr>
          <p:cNvPr id="3" name="Slide Number Placeholder 2">
            <a:extLst>
              <a:ext uri="{FF2B5EF4-FFF2-40B4-BE49-F238E27FC236}">
                <a16:creationId xmlns:a16="http://schemas.microsoft.com/office/drawing/2014/main" id="{63E80447-E277-41AD-5EE9-D9FCE1F81D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AA03B37F-6FE4-73C5-FE5A-0AF48E0B4235}"/>
              </a:ext>
            </a:extLst>
          </p:cNvPr>
          <p:cNvSpPr>
            <a:spLocks noGrp="1"/>
          </p:cNvSpPr>
          <p:nvPr>
            <p:ph sz="quarter" idx="13"/>
          </p:nvPr>
        </p:nvSpPr>
        <p:spPr>
          <a:xfrm>
            <a:off x="341378" y="1063691"/>
            <a:ext cx="11677452" cy="539309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Court found that parents raised “serious questions” about whether the principal retaliated against the student in violation of Section 504</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Parents engaged in protected activity when they requested a Section 504 plan, and principal, who taught the remedial math course, initially allowed the student to reenroll for a second semester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Court, however, found that parents requested injunction was overly broad and declined to ban  principal from interacting with student entirely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Requested relief would impede principal’s ability to perform his duties and deprive other students of their right to remedial math instruction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But court also ordered district to permit student's continued enrollment in remedial math class, concluding that allowing student to continue attending class would preserve status quo while balancing the harms to both parties</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en-US" sz="1800" u="sng" dirty="0"/>
              <a:t>Smith v. McMurray</a:t>
            </a:r>
            <a:r>
              <a:rPr lang="en-US" sz="1800" dirty="0"/>
              <a:t> (D. Idaho 2025) 125 LRP 23231)</a:t>
            </a:r>
          </a:p>
          <a:p>
            <a:endParaRPr lang="en-US" dirty="0"/>
          </a:p>
        </p:txBody>
      </p:sp>
    </p:spTree>
    <p:extLst>
      <p:ext uri="{BB962C8B-B14F-4D97-AF65-F5344CB8AC3E}">
        <p14:creationId xmlns:p14="http://schemas.microsoft.com/office/powerpoint/2010/main" val="351112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FE3A0-D14E-FABF-3B99-FE7494EEB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72053-E790-22F9-C1D4-2A7047E919C3}"/>
              </a:ext>
            </a:extLst>
          </p:cNvPr>
          <p:cNvSpPr>
            <a:spLocks noGrp="1"/>
          </p:cNvSpPr>
          <p:nvPr>
            <p:ph type="title"/>
          </p:nvPr>
        </p:nvSpPr>
        <p:spPr>
          <a:xfrm>
            <a:off x="3219061" y="2751555"/>
            <a:ext cx="8404903" cy="1325563"/>
          </a:xfrm>
        </p:spPr>
        <p:txBody>
          <a:bodyPr/>
          <a:lstStyle/>
          <a:p>
            <a:r>
              <a:rPr lang="en-US" sz="5400" b="1" dirty="0"/>
              <a:t>Service Animals</a:t>
            </a:r>
          </a:p>
        </p:txBody>
      </p:sp>
    </p:spTree>
    <p:extLst>
      <p:ext uri="{BB962C8B-B14F-4D97-AF65-F5344CB8AC3E}">
        <p14:creationId xmlns:p14="http://schemas.microsoft.com/office/powerpoint/2010/main" val="203538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53194-2865-CD10-6D77-1232AB3EA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E723C-6E9A-8A6A-79B3-60AA7B1532CA}"/>
              </a:ext>
            </a:extLst>
          </p:cNvPr>
          <p:cNvSpPr>
            <a:spLocks noGrp="1"/>
          </p:cNvSpPr>
          <p:nvPr>
            <p:ph type="title"/>
          </p:nvPr>
        </p:nvSpPr>
        <p:spPr>
          <a:xfrm>
            <a:off x="443263" y="279918"/>
            <a:ext cx="11143148" cy="2024743"/>
          </a:xfrm>
        </p:spPr>
        <p:txBody>
          <a:bodyPr/>
          <a:lstStyle/>
          <a:p>
            <a:r>
              <a:rPr lang="en-US" b="1" dirty="0"/>
              <a:t>Supreme Court Update</a:t>
            </a:r>
            <a:endParaRPr lang="en-US" sz="2800" dirty="0"/>
          </a:p>
        </p:txBody>
      </p:sp>
      <p:sp>
        <p:nvSpPr>
          <p:cNvPr id="3" name="Slide Number Placeholder 2">
            <a:extLst>
              <a:ext uri="{FF2B5EF4-FFF2-40B4-BE49-F238E27FC236}">
                <a16:creationId xmlns:a16="http://schemas.microsoft.com/office/drawing/2014/main" id="{1C886305-7BC8-61DE-9396-CF40CFF4A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12178CA8-F73C-8160-E911-22DF0F6A7650}"/>
              </a:ext>
            </a:extLst>
          </p:cNvPr>
          <p:cNvSpPr>
            <a:spLocks noGrp="1"/>
          </p:cNvSpPr>
          <p:nvPr>
            <p:ph sz="quarter" idx="13"/>
          </p:nvPr>
        </p:nvSpPr>
        <p:spPr>
          <a:xfrm>
            <a:off x="443261" y="1352939"/>
            <a:ext cx="11649211" cy="5225144"/>
          </a:xfrm>
        </p:spPr>
        <p:txBody>
          <a:bodyPr/>
          <a:lstStyle/>
          <a:p>
            <a:pPr marL="0" indent="0">
              <a:buNone/>
            </a:pPr>
            <a:r>
              <a:rPr lang="en-US" sz="2800" u="sng" dirty="0">
                <a:latin typeface="Arial Nova" panose="020B0504020202020204" pitchFamily="34" charset="0"/>
              </a:rPr>
              <a:t>A.J.T. v. Osseo Area Schools</a:t>
            </a:r>
            <a:r>
              <a:rPr lang="en-US" sz="2800" dirty="0">
                <a:latin typeface="Arial Nova" panose="020B0504020202020204" pitchFamily="34" charset="0"/>
              </a:rPr>
              <a:t> (06/12/25)</a:t>
            </a:r>
            <a:r>
              <a:rPr kumimoji="0" lang="en-US" sz="200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 </a:t>
            </a:r>
            <a:r>
              <a:rPr kumimoji="0" lang="en-US" sz="280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(cont’d)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Opinion brings 8th Circuit in line with discrimination case law in non-educational contexts, which allows finding of intentional discrimination through proving “deliberate indifference”—generally defined as a district’s disregard for the strong likelihood that the action would violate a federally protected right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9th Circuit currently adheres to the “deliberate indifference” standard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solidFill>
                  <a:srgbClr val="000000"/>
                </a:solidFill>
                <a:latin typeface="Arial Nova" panose="020B0504020202020204" pitchFamily="34" charset="0"/>
              </a:rPr>
              <a:t>As such</a:t>
            </a: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 states in 9th Circuit (including Idaho) will not be impacted by this 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Nonetheless, this ruling underscores need for school systems to re-evaluate their policies and practices in evaluating disability-based accommodations</a:t>
            </a:r>
            <a:endParaRPr lang="en-US" sz="2200" dirty="0"/>
          </a:p>
        </p:txBody>
      </p:sp>
    </p:spTree>
    <p:extLst>
      <p:ext uri="{BB962C8B-B14F-4D97-AF65-F5344CB8AC3E}">
        <p14:creationId xmlns:p14="http://schemas.microsoft.com/office/powerpoint/2010/main" val="3724087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AB46-A164-BBF7-A30F-510625816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57B90-C634-5C5B-E5D6-8790F65B7D54}"/>
              </a:ext>
            </a:extLst>
          </p:cNvPr>
          <p:cNvSpPr>
            <a:spLocks noGrp="1"/>
          </p:cNvSpPr>
          <p:nvPr>
            <p:ph type="title"/>
          </p:nvPr>
        </p:nvSpPr>
        <p:spPr>
          <a:xfrm>
            <a:off x="285749" y="279918"/>
            <a:ext cx="11733081" cy="2024743"/>
          </a:xfrm>
        </p:spPr>
        <p:txBody>
          <a:bodyPr/>
          <a:lstStyle/>
          <a:p>
            <a:r>
              <a:rPr lang="de-DE" sz="3600" b="1" dirty="0"/>
              <a:t>Dietz v. Germantown Mun. Sch. Dist. </a:t>
            </a:r>
            <a:br>
              <a:rPr lang="de-DE" sz="3600" b="1" dirty="0"/>
            </a:br>
            <a:r>
              <a:rPr lang="de-DE" sz="3600" b="1" dirty="0"/>
              <a:t>(W.D. Tenn. 2025)</a:t>
            </a:r>
            <a:endParaRPr lang="en-US" sz="3600" dirty="0"/>
          </a:p>
        </p:txBody>
      </p:sp>
      <p:sp>
        <p:nvSpPr>
          <p:cNvPr id="3" name="Slide Number Placeholder 2">
            <a:extLst>
              <a:ext uri="{FF2B5EF4-FFF2-40B4-BE49-F238E27FC236}">
                <a16:creationId xmlns:a16="http://schemas.microsoft.com/office/drawing/2014/main" id="{094996E3-849F-6F15-19BC-1DB176B24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09AC28F-3E1B-8E1D-C2D3-3666B0B6907B}"/>
              </a:ext>
            </a:extLst>
          </p:cNvPr>
          <p:cNvSpPr>
            <a:spLocks noGrp="1"/>
          </p:cNvSpPr>
          <p:nvPr>
            <p:ph sz="quarter" idx="13"/>
          </p:nvPr>
        </p:nvSpPr>
        <p:spPr>
          <a:xfrm>
            <a:off x="443262" y="1390260"/>
            <a:ext cx="11041263" cy="5187821"/>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Nonverbal grade-school student with multiple disabilities was accompanied to school by his seizure-alert service dog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Dog repeatedly disregarded commands and engaged in inappropriate behaviors that included eating out of the trash can, getting the "zoomies," and chasing other children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Because dog was frequently out of control, district barred the dog from attending school with the student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sought injunction to keep dog on campus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sz="2400" dirty="0">
              <a:latin typeface="Arial Nova" panose="020B0504020202020204" pitchFamily="34" charset="0"/>
            </a:endParaRP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sz="2400" dirty="0">
              <a:latin typeface="Arial Nova" panose="020B0504020202020204" pitchFamily="34" charset="0"/>
            </a:endParaRP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689167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CC9FC-7C9B-95B5-8DD2-F2A0A2DF3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6893F-4888-3F0E-8BC1-8F3627F1304D}"/>
              </a:ext>
            </a:extLst>
          </p:cNvPr>
          <p:cNvSpPr>
            <a:spLocks noGrp="1"/>
          </p:cNvSpPr>
          <p:nvPr>
            <p:ph type="title"/>
          </p:nvPr>
        </p:nvSpPr>
        <p:spPr>
          <a:xfrm>
            <a:off x="279918" y="279918"/>
            <a:ext cx="11468820" cy="1259634"/>
          </a:xfrm>
        </p:spPr>
        <p:txBody>
          <a:bodyPr/>
          <a:lstStyle/>
          <a:p>
            <a: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Dietz v. Germantown Mun. Sch. Dist. </a:t>
            </a:r>
            <a:b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(W.D. Tenn. 2025)</a:t>
            </a:r>
            <a:endParaRPr lang="en-US" sz="2800" dirty="0"/>
          </a:p>
        </p:txBody>
      </p:sp>
      <p:sp>
        <p:nvSpPr>
          <p:cNvPr id="3" name="Slide Number Placeholder 2">
            <a:extLst>
              <a:ext uri="{FF2B5EF4-FFF2-40B4-BE49-F238E27FC236}">
                <a16:creationId xmlns:a16="http://schemas.microsoft.com/office/drawing/2014/main" id="{AF0BF05D-FFB6-62F7-EB07-EEB47D53F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5C8410F7-C3A1-CB82-86F2-C3FF8102BCFA}"/>
              </a:ext>
            </a:extLst>
          </p:cNvPr>
          <p:cNvSpPr>
            <a:spLocks noGrp="1"/>
          </p:cNvSpPr>
          <p:nvPr>
            <p:ph sz="quarter" idx="13"/>
          </p:nvPr>
        </p:nvSpPr>
        <p:spPr>
          <a:xfrm>
            <a:off x="279918" y="1334279"/>
            <a:ext cx="11738912" cy="524380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court found parents were unlikely to succeed with their discrimination complaint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ADA's service animal regulations permit a district to exclude a service animal when it is out of control of the handler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request for “some assistance” from staff to command the service dog at school was unreasonable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Dog’s presence resulted in disruptions to class; when the dog failed to obey commands, the student would try to harm him by hitting or kicking him or pulling his ears and tail</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de-DE" sz="1800" u="sng" dirty="0"/>
              <a:t>Dietz v. Germantown Mun. Sch. Dist.</a:t>
            </a:r>
            <a:r>
              <a:rPr lang="de-DE" sz="1800" dirty="0"/>
              <a:t> (W.D. Tenn. 2025) 125 LRP 12991</a:t>
            </a:r>
            <a:r>
              <a:rPr lang="en-US" sz="1800" dirty="0"/>
              <a:t>)</a:t>
            </a:r>
          </a:p>
          <a:p>
            <a:endParaRPr lang="en-US" dirty="0"/>
          </a:p>
        </p:txBody>
      </p:sp>
    </p:spTree>
    <p:extLst>
      <p:ext uri="{BB962C8B-B14F-4D97-AF65-F5344CB8AC3E}">
        <p14:creationId xmlns:p14="http://schemas.microsoft.com/office/powerpoint/2010/main" val="727425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D3BB1-F86C-3A11-1AD9-2E426B318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7DDD2-4A6D-7D20-5594-9D2E2C4B2B8B}"/>
              </a:ext>
            </a:extLst>
          </p:cNvPr>
          <p:cNvSpPr>
            <a:spLocks noGrp="1"/>
          </p:cNvSpPr>
          <p:nvPr>
            <p:ph type="title"/>
          </p:nvPr>
        </p:nvSpPr>
        <p:spPr>
          <a:xfrm>
            <a:off x="285749" y="279918"/>
            <a:ext cx="11733081" cy="2024743"/>
          </a:xfrm>
        </p:spPr>
        <p:txBody>
          <a:bodyPr/>
          <a:lstStyle/>
          <a:p>
            <a:r>
              <a:rPr lang="de-DE" sz="3600" b="1" dirty="0"/>
              <a:t>Kimball Area Pub. Schs., Indep. Sch. Dist. No. 739 </a:t>
            </a:r>
            <a:br>
              <a:rPr lang="de-DE" sz="3600" b="1" dirty="0"/>
            </a:br>
            <a:r>
              <a:rPr lang="de-DE" sz="3600" b="1" dirty="0"/>
              <a:t>v. I.R.M. (D. Minn. 2025)</a:t>
            </a:r>
            <a:endParaRPr lang="en-US" sz="3600" dirty="0"/>
          </a:p>
        </p:txBody>
      </p:sp>
      <p:sp>
        <p:nvSpPr>
          <p:cNvPr id="3" name="Slide Number Placeholder 2">
            <a:extLst>
              <a:ext uri="{FF2B5EF4-FFF2-40B4-BE49-F238E27FC236}">
                <a16:creationId xmlns:a16="http://schemas.microsoft.com/office/drawing/2014/main" id="{AE0F95CB-8252-06B6-EF4B-1268B6B7F6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5FE4C21D-ADF7-34D8-A439-12E2110711ED}"/>
              </a:ext>
            </a:extLst>
          </p:cNvPr>
          <p:cNvSpPr>
            <a:spLocks noGrp="1"/>
          </p:cNvSpPr>
          <p:nvPr>
            <p:ph sz="quarter" idx="13"/>
          </p:nvPr>
        </p:nvSpPr>
        <p:spPr>
          <a:xfrm>
            <a:off x="285750" y="1390260"/>
            <a:ext cx="11198776" cy="5187821"/>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Service dog of grade-school student with autism was trained to interrupt the student's inappropriate behaviors by providing "kisses," redirecting him from behavioral triggers, and preventing his elopement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asked district to incorporate service dog into student’s IEP with staff support, such as a district-employed handler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refused to do so, believing it could reduce the student's self-harming and eloping behaviors at school by providing him with a one-to-one paraprofessional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claimed that proposed IEP without provisions for service dog denied student a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sz="2400" dirty="0">
              <a:latin typeface="Arial Nova" panose="020B0504020202020204" pitchFamily="34" charset="0"/>
            </a:endParaRP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728627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03DB-2CF1-7CD4-86A0-50CFC180F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5D775-31B5-BF3D-3758-FE42ABA50C3C}"/>
              </a:ext>
            </a:extLst>
          </p:cNvPr>
          <p:cNvSpPr>
            <a:spLocks noGrp="1"/>
          </p:cNvSpPr>
          <p:nvPr>
            <p:ph type="title"/>
          </p:nvPr>
        </p:nvSpPr>
        <p:spPr>
          <a:xfrm>
            <a:off x="279918" y="279918"/>
            <a:ext cx="11468820" cy="1259634"/>
          </a:xfrm>
        </p:spPr>
        <p:txBody>
          <a:bodyPr/>
          <a:lstStyle/>
          <a:p>
            <a: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Kimball Area Pub. Schs., Indep. Sch. Dist. No. 739 </a:t>
            </a:r>
            <a:b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v. I.R.M. (D. Minn. 2025)</a:t>
            </a:r>
            <a:endParaRPr lang="en-US" sz="2800" dirty="0"/>
          </a:p>
        </p:txBody>
      </p:sp>
      <p:sp>
        <p:nvSpPr>
          <p:cNvPr id="3" name="Slide Number Placeholder 2">
            <a:extLst>
              <a:ext uri="{FF2B5EF4-FFF2-40B4-BE49-F238E27FC236}">
                <a16:creationId xmlns:a16="http://schemas.microsoft.com/office/drawing/2014/main" id="{84525BDF-9234-A7A8-5B5B-37049F3A7D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BC8A738E-ACBC-0C33-2C6A-DA1F05C772D7}"/>
              </a:ext>
            </a:extLst>
          </p:cNvPr>
          <p:cNvSpPr>
            <a:spLocks noGrp="1"/>
          </p:cNvSpPr>
          <p:nvPr>
            <p:ph sz="quarter" idx="13"/>
          </p:nvPr>
        </p:nvSpPr>
        <p:spPr>
          <a:xfrm>
            <a:off x="279918" y="1334279"/>
            <a:ext cx="11738912" cy="524380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court found in district’s favor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Proposed IEP, which offered the student behavioral interventions in lieu of a service dog handler, provided student with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One-to-one paraprofessional would redirect the student's self-harming and disruptive behaviors through verbal commands and the use of a light-up toy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Dog was only “sometimes useful” in reducing inappropriate behaviors and keeping the student from eloping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Dog would sometimes distract the student from his classwork</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de-DE" sz="1800" u="sng" dirty="0"/>
              <a:t>Kimball Area Pub. Schs., Indep. Sch. Dist. No. 739 v. I.R.M.</a:t>
            </a:r>
            <a:r>
              <a:rPr lang="de-DE" sz="1800" dirty="0"/>
              <a:t> (D. Minn. 2025) 125 LRP 10171</a:t>
            </a:r>
            <a:r>
              <a:rPr lang="en-US" sz="1800" dirty="0"/>
              <a:t>)</a:t>
            </a:r>
          </a:p>
          <a:p>
            <a:endParaRPr lang="en-US" dirty="0"/>
          </a:p>
        </p:txBody>
      </p:sp>
    </p:spTree>
    <p:extLst>
      <p:ext uri="{BB962C8B-B14F-4D97-AF65-F5344CB8AC3E}">
        <p14:creationId xmlns:p14="http://schemas.microsoft.com/office/powerpoint/2010/main" val="533405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6B5B0-7CF8-699F-8E6A-108E87690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3ED69-18F8-415F-5C9B-4998AB5F538D}"/>
              </a:ext>
            </a:extLst>
          </p:cNvPr>
          <p:cNvSpPr>
            <a:spLocks noGrp="1"/>
          </p:cNvSpPr>
          <p:nvPr>
            <p:ph type="title"/>
          </p:nvPr>
        </p:nvSpPr>
        <p:spPr>
          <a:xfrm>
            <a:off x="3219061" y="2751555"/>
            <a:ext cx="8404903" cy="1325563"/>
          </a:xfrm>
        </p:spPr>
        <p:txBody>
          <a:bodyPr/>
          <a:lstStyle/>
          <a:p>
            <a:r>
              <a:rPr lang="en-US" sz="5400" b="1" dirty="0"/>
              <a:t>Transfer Students</a:t>
            </a:r>
          </a:p>
        </p:txBody>
      </p:sp>
    </p:spTree>
    <p:extLst>
      <p:ext uri="{BB962C8B-B14F-4D97-AF65-F5344CB8AC3E}">
        <p14:creationId xmlns:p14="http://schemas.microsoft.com/office/powerpoint/2010/main" val="1825693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FF3A6-86FA-753A-FCC7-402D2D640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5AC60-8096-8AEF-75A1-125B5323286B}"/>
              </a:ext>
            </a:extLst>
          </p:cNvPr>
          <p:cNvSpPr>
            <a:spLocks noGrp="1"/>
          </p:cNvSpPr>
          <p:nvPr>
            <p:ph type="title"/>
          </p:nvPr>
        </p:nvSpPr>
        <p:spPr>
          <a:xfrm>
            <a:off x="341378" y="279918"/>
            <a:ext cx="11850622" cy="923731"/>
          </a:xfrm>
        </p:spPr>
        <p:txBody>
          <a:bodyPr/>
          <a:lstStyle/>
          <a:p>
            <a:r>
              <a:rPr lang="en-US" b="1" dirty="0"/>
              <a:t>Panicacci v. West Ada Sch. Dist. (D. Idaho 2025)</a:t>
            </a:r>
            <a:br>
              <a:rPr lang="en-US" b="1" dirty="0"/>
            </a:br>
            <a:endParaRPr lang="en-US" sz="2800" dirty="0"/>
          </a:p>
        </p:txBody>
      </p:sp>
      <p:sp>
        <p:nvSpPr>
          <p:cNvPr id="3" name="Slide Number Placeholder 2">
            <a:extLst>
              <a:ext uri="{FF2B5EF4-FFF2-40B4-BE49-F238E27FC236}">
                <a16:creationId xmlns:a16="http://schemas.microsoft.com/office/drawing/2014/main" id="{2BBDFE15-12A0-1068-3BA1-581B5CCFB6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039728F9-C873-378B-C9B2-0E6E13B6D318}"/>
              </a:ext>
            </a:extLst>
          </p:cNvPr>
          <p:cNvSpPr>
            <a:spLocks noGrp="1"/>
          </p:cNvSpPr>
          <p:nvPr>
            <p:ph sz="quarter" idx="13"/>
          </p:nvPr>
        </p:nvSpPr>
        <p:spPr>
          <a:xfrm>
            <a:off x="341378" y="1203649"/>
            <a:ext cx="11850622" cy="5374433"/>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Before student’s transfer to Idaho district, his previous California district developed </a:t>
            </a:r>
            <a:br>
              <a:rPr lang="en-US" sz="2200" dirty="0">
                <a:latin typeface="Arial Nova" panose="020B0504020202020204" pitchFamily="34" charset="0"/>
              </a:rPr>
            </a:br>
            <a:r>
              <a:rPr lang="en-US" sz="2200" dirty="0">
                <a:latin typeface="Arial Nova" panose="020B0504020202020204" pitchFamily="34" charset="0"/>
              </a:rPr>
              <a:t>“transfer” IEP requiring him to receive, among other services, 1,950 minutes per week of behavioral intervention services in classroom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District adopted this provision until it could develop a new IEP</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Parents alleged that district erred by providing those behavioral services through paraprofessional instead of through registered behavioral technician or BCBA as student had received in California</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200" dirty="0">
                <a:latin typeface="Arial Nova" panose="020B0504020202020204" pitchFamily="34" charset="0"/>
              </a:rPr>
              <a:t>Parents contended that student was entitled to receive </a:t>
            </a:r>
            <a:r>
              <a:rPr lang="en-US" sz="2200" u="sng" dirty="0">
                <a:latin typeface="Arial Nova" panose="020B0504020202020204" pitchFamily="34" charset="0"/>
              </a:rPr>
              <a:t>identical</a:t>
            </a:r>
            <a:r>
              <a:rPr lang="en-US" sz="2200" dirty="0">
                <a:latin typeface="Arial Nova" panose="020B0504020202020204" pitchFamily="34" charset="0"/>
              </a:rPr>
              <a:t> services at his new school and failure of district to do so resulted in denial of FAPE</a:t>
            </a:r>
          </a:p>
        </p:txBody>
      </p:sp>
    </p:spTree>
    <p:extLst>
      <p:ext uri="{BB962C8B-B14F-4D97-AF65-F5344CB8AC3E}">
        <p14:creationId xmlns:p14="http://schemas.microsoft.com/office/powerpoint/2010/main" val="1505395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C73D8-2475-E61D-DEE8-33DBFC45B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34AF0-0339-55B7-1CEC-977C395AB748}"/>
              </a:ext>
            </a:extLst>
          </p:cNvPr>
          <p:cNvSpPr>
            <a:spLocks noGrp="1"/>
          </p:cNvSpPr>
          <p:nvPr>
            <p:ph type="title"/>
          </p:nvPr>
        </p:nvSpPr>
        <p:spPr>
          <a:xfrm>
            <a:off x="341378" y="228600"/>
            <a:ext cx="11926822" cy="900405"/>
          </a:xfrm>
        </p:spPr>
        <p:txBody>
          <a:bodyPr/>
          <a:lstStyle/>
          <a:p>
            <a:r>
              <a:rPr kumimoji="0" lang="en-US" sz="40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Panicacci v. West Ada Sch. Dist. (D. Idaho 2025)</a:t>
            </a:r>
            <a:endParaRPr lang="en-US" sz="2800" dirty="0"/>
          </a:p>
        </p:txBody>
      </p:sp>
      <p:sp>
        <p:nvSpPr>
          <p:cNvPr id="3" name="Slide Number Placeholder 2">
            <a:extLst>
              <a:ext uri="{FF2B5EF4-FFF2-40B4-BE49-F238E27FC236}">
                <a16:creationId xmlns:a16="http://schemas.microsoft.com/office/drawing/2014/main" id="{99F35D2D-0E45-BB63-D599-14138B53F3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87A9B7DF-C246-BED2-542B-EC86A1508543}"/>
              </a:ext>
            </a:extLst>
          </p:cNvPr>
          <p:cNvSpPr>
            <a:spLocks noGrp="1"/>
          </p:cNvSpPr>
          <p:nvPr>
            <p:ph sz="quarter" idx="13"/>
          </p:nvPr>
        </p:nvSpPr>
        <p:spPr>
          <a:xfrm>
            <a:off x="341378" y="1063691"/>
            <a:ext cx="11677452" cy="5393094"/>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Court rejected parents’ claim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District provided student comparable services in accordance with IDEA requirements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Neither transfer IEP nor any other IEP developed by previous district required student’s behavior services to be implemented by specific individual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Court stated that IDEA gives district discretion to select methodology used to educate student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“Absent the Transfer IEP's instructions to the contrary, it was within the [district's] discretion to use a paraprofessional instead of an RBT or BCBA”</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000" dirty="0">
                <a:latin typeface="Arial Nova" panose="020B0504020202020204" pitchFamily="34" charset="0"/>
              </a:rPr>
              <a:t>Because there was no evidence that assignment of a paraprofessional impeded student's access to his educational program, district’s decision did not deny him FAPE</a:t>
            </a:r>
          </a:p>
          <a:p>
            <a:pPr marL="0" marR="0" lvl="0" indent="0" algn="l" defTabSz="914400" rtl="0" eaLnBrk="1" fontAlgn="auto" latinLnBrk="0" hangingPunct="1">
              <a:lnSpc>
                <a:spcPct val="100000"/>
              </a:lnSpc>
              <a:spcBef>
                <a:spcPts val="1000"/>
              </a:spcBef>
              <a:spcAft>
                <a:spcPts val="300"/>
              </a:spcAft>
              <a:buClr>
                <a:srgbClr val="4C2C69"/>
              </a:buClr>
              <a:buSzTx/>
              <a:buNone/>
              <a:tabLst/>
              <a:defRPr/>
            </a:pPr>
            <a:r>
              <a:rPr lang="en-US" sz="1800" dirty="0"/>
              <a:t>(</a:t>
            </a:r>
            <a:r>
              <a:rPr lang="de-DE" sz="1800" u="sng" dirty="0"/>
              <a:t>Panicacci v. West Ada Sch. Dist. #2</a:t>
            </a:r>
            <a:r>
              <a:rPr lang="de-DE" sz="1800" dirty="0"/>
              <a:t> (D. Idaho 2025)</a:t>
            </a:r>
            <a:r>
              <a:rPr lang="en-US" sz="1800" dirty="0"/>
              <a:t> 125 LRP 16127)</a:t>
            </a:r>
          </a:p>
          <a:p>
            <a:endParaRPr lang="en-US" dirty="0"/>
          </a:p>
        </p:txBody>
      </p:sp>
    </p:spTree>
    <p:extLst>
      <p:ext uri="{BB962C8B-B14F-4D97-AF65-F5344CB8AC3E}">
        <p14:creationId xmlns:p14="http://schemas.microsoft.com/office/powerpoint/2010/main" val="1495213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C3B6-9994-145C-906F-0CAC81D12D8A}"/>
              </a:ext>
            </a:extLst>
          </p:cNvPr>
          <p:cNvSpPr>
            <a:spLocks noGrp="1"/>
          </p:cNvSpPr>
          <p:nvPr>
            <p:ph type="title"/>
          </p:nvPr>
        </p:nvSpPr>
        <p:spPr>
          <a:xfrm>
            <a:off x="3219061" y="2751555"/>
            <a:ext cx="8404903" cy="1325563"/>
          </a:xfrm>
        </p:spPr>
        <p:txBody>
          <a:bodyPr/>
          <a:lstStyle/>
          <a:p>
            <a:r>
              <a:rPr lang="en-US" sz="5400" b="1" dirty="0"/>
              <a:t>Transportation</a:t>
            </a:r>
          </a:p>
        </p:txBody>
      </p:sp>
    </p:spTree>
    <p:extLst>
      <p:ext uri="{BB962C8B-B14F-4D97-AF65-F5344CB8AC3E}">
        <p14:creationId xmlns:p14="http://schemas.microsoft.com/office/powerpoint/2010/main" val="2359694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2312-A672-F803-84B3-473629B20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03F3C-885E-04F1-C99C-FCC8D248A9D8}"/>
              </a:ext>
            </a:extLst>
          </p:cNvPr>
          <p:cNvSpPr>
            <a:spLocks noGrp="1"/>
          </p:cNvSpPr>
          <p:nvPr>
            <p:ph type="title"/>
          </p:nvPr>
        </p:nvSpPr>
        <p:spPr>
          <a:xfrm>
            <a:off x="261258" y="279918"/>
            <a:ext cx="12027158" cy="2024743"/>
          </a:xfrm>
        </p:spPr>
        <p:txBody>
          <a:bodyPr/>
          <a:lstStyle/>
          <a:p>
            <a:r>
              <a:rPr lang="en-US" sz="3600" b="1" dirty="0"/>
              <a:t>Pierre-Noel v. Bridges Pub. Charter Sch. </a:t>
            </a:r>
            <a:br>
              <a:rPr lang="en-US" sz="3600" b="1" dirty="0"/>
            </a:br>
            <a:r>
              <a:rPr lang="en-US" sz="3600" b="1" dirty="0"/>
              <a:t>(D.C. Cir. 2024)</a:t>
            </a:r>
            <a:endParaRPr lang="en-US" sz="3600" dirty="0"/>
          </a:p>
        </p:txBody>
      </p:sp>
      <p:sp>
        <p:nvSpPr>
          <p:cNvPr id="3" name="Slide Number Placeholder 2">
            <a:extLst>
              <a:ext uri="{FF2B5EF4-FFF2-40B4-BE49-F238E27FC236}">
                <a16:creationId xmlns:a16="http://schemas.microsoft.com/office/drawing/2014/main" id="{449F00E4-70B4-D886-F24A-F0CEE87A5D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2E070926-B3AF-B95A-C623-D9A378769532}"/>
              </a:ext>
            </a:extLst>
          </p:cNvPr>
          <p:cNvSpPr>
            <a:spLocks noGrp="1"/>
          </p:cNvSpPr>
          <p:nvPr>
            <p:ph sz="quarter" idx="13"/>
          </p:nvPr>
        </p:nvSpPr>
        <p:spPr>
          <a:xfrm>
            <a:off x="443262" y="1436914"/>
            <a:ext cx="11041263" cy="5141168"/>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Medically fragile 8-year-old student used wheelchair and lived in building without an elevator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Charter school acknowledged that student could not get to school bus unless someone helped him up and down stairs in his building</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 claimed student needed porter services (carrying him up and down stairs to bus) in order to receive FAPE</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Charter school contended its obligation to provide transportation services under IDEA only required it to drive student to and from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791292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DF3B6-6BBA-22A7-DFAA-932851F30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77B33-E6B3-6B3E-1B0E-6AA92831ADE2}"/>
              </a:ext>
            </a:extLst>
          </p:cNvPr>
          <p:cNvSpPr>
            <a:spLocks noGrp="1"/>
          </p:cNvSpPr>
          <p:nvPr>
            <p:ph type="title"/>
          </p:nvPr>
        </p:nvSpPr>
        <p:spPr>
          <a:xfrm>
            <a:off x="279918" y="279917"/>
            <a:ext cx="11468820" cy="1446245"/>
          </a:xfrm>
        </p:spPr>
        <p:txBody>
          <a:bodyPr/>
          <a:lstStyle/>
          <a:p>
            <a: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Pierre-Noel v. Bridges Pub. Charter Sch. </a:t>
            </a:r>
            <a:b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br>
            <a:r>
              <a:rPr kumimoji="0" lang="de-DE" sz="3600" b="1"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(D.C. Cir. 2024)</a:t>
            </a:r>
            <a:endParaRPr lang="en-US" sz="2800" dirty="0"/>
          </a:p>
        </p:txBody>
      </p:sp>
      <p:sp>
        <p:nvSpPr>
          <p:cNvPr id="3" name="Slide Number Placeholder 2">
            <a:extLst>
              <a:ext uri="{FF2B5EF4-FFF2-40B4-BE49-F238E27FC236}">
                <a16:creationId xmlns:a16="http://schemas.microsoft.com/office/drawing/2014/main" id="{3EA4901D-AEA1-A7E6-158D-FACB6AF8C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C47862DE-B0AA-8FFF-C036-8DD2651D8DF9}"/>
              </a:ext>
            </a:extLst>
          </p:cNvPr>
          <p:cNvSpPr>
            <a:spLocks noGrp="1"/>
          </p:cNvSpPr>
          <p:nvPr>
            <p:ph sz="quarter" idx="13"/>
          </p:nvPr>
        </p:nvSpPr>
        <p:spPr>
          <a:xfrm>
            <a:off x="279918" y="1623526"/>
            <a:ext cx="11738912" cy="4954555"/>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D.C. Circuit ordered charter school to help the student up and down the stairs inside his apartment building, concluding that student could not benefit from his IEP unless he attended school</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Court criticized charter school’s contention that “transportation” means using a vehicle to transport students with disabilities to and from school, noting that IDEA describes “transportation” and other related services as services that students with disabilities need to benefit from their special education programs</a:t>
            </a:r>
          </a:p>
          <a:p>
            <a:pPr marL="0" marR="0" lvl="0" indent="0" algn="l" defTabSz="914400" rtl="0" eaLnBrk="1" fontAlgn="auto" latinLnBrk="0" hangingPunct="1">
              <a:lnSpc>
                <a:spcPct val="100000"/>
              </a:lnSpc>
              <a:spcBef>
                <a:spcPts val="1000"/>
              </a:spcBef>
              <a:spcAft>
                <a:spcPts val="300"/>
              </a:spcAft>
              <a:buClr>
                <a:srgbClr val="84BD00"/>
              </a:buClr>
              <a:buSzTx/>
              <a:buNone/>
              <a:tabLst/>
              <a:defRPr/>
            </a:pPr>
            <a:endParaRPr lang="en-US" sz="1800" dirty="0"/>
          </a:p>
          <a:p>
            <a:pPr marL="0" marR="0" lvl="0" indent="0" algn="l" defTabSz="914400" rtl="0" eaLnBrk="1" fontAlgn="auto" latinLnBrk="0" hangingPunct="1">
              <a:lnSpc>
                <a:spcPct val="100000"/>
              </a:lnSpc>
              <a:spcBef>
                <a:spcPts val="1000"/>
              </a:spcBef>
              <a:spcAft>
                <a:spcPts val="300"/>
              </a:spcAft>
              <a:buClr>
                <a:srgbClr val="84BD00"/>
              </a:buClr>
              <a:buSzTx/>
              <a:buNone/>
              <a:tabLst/>
              <a:defRPr/>
            </a:pPr>
            <a:r>
              <a:rPr lang="en-US" sz="1800" dirty="0"/>
              <a:t>(</a:t>
            </a:r>
            <a:r>
              <a:rPr lang="de-DE" sz="1800" u="sng" dirty="0"/>
              <a:t>Pierre-Noel v. Bridges Pub. Charter Sch.</a:t>
            </a:r>
            <a:r>
              <a:rPr lang="de-DE" sz="1800" dirty="0"/>
              <a:t> (D.C. Cir. 2024) </a:t>
            </a:r>
            <a:r>
              <a:rPr lang="en-US" sz="1800" dirty="0"/>
              <a:t>124 LRP 32461)</a:t>
            </a:r>
          </a:p>
          <a:p>
            <a:endParaRPr lang="en-US" dirty="0"/>
          </a:p>
        </p:txBody>
      </p:sp>
    </p:spTree>
    <p:extLst>
      <p:ext uri="{BB962C8B-B14F-4D97-AF65-F5344CB8AC3E}">
        <p14:creationId xmlns:p14="http://schemas.microsoft.com/office/powerpoint/2010/main" val="2190441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01699-0FC0-0466-79F5-282468DA6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87145-65E1-1C03-CABB-A105497AB3DE}"/>
              </a:ext>
            </a:extLst>
          </p:cNvPr>
          <p:cNvSpPr>
            <a:spLocks noGrp="1"/>
          </p:cNvSpPr>
          <p:nvPr>
            <p:ph type="title"/>
          </p:nvPr>
        </p:nvSpPr>
        <p:spPr>
          <a:xfrm>
            <a:off x="3219061" y="2751555"/>
            <a:ext cx="8404903" cy="1325563"/>
          </a:xfrm>
        </p:spPr>
        <p:txBody>
          <a:bodyPr/>
          <a:lstStyle/>
          <a:p>
            <a:r>
              <a:rPr lang="en-US" sz="5400" b="1" dirty="0"/>
              <a:t>Child Find</a:t>
            </a:r>
          </a:p>
        </p:txBody>
      </p:sp>
    </p:spTree>
    <p:extLst>
      <p:ext uri="{BB962C8B-B14F-4D97-AF65-F5344CB8AC3E}">
        <p14:creationId xmlns:p14="http://schemas.microsoft.com/office/powerpoint/2010/main" val="2716809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D7E901-A50B-E75B-806F-5D033008A3DD}"/>
              </a:ext>
            </a:extLst>
          </p:cNvPr>
          <p:cNvSpPr/>
          <p:nvPr/>
        </p:nvSpPr>
        <p:spPr>
          <a:xfrm>
            <a:off x="82296" y="384048"/>
            <a:ext cx="2528148" cy="111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D1D18D03-0292-8ACB-8E43-CAB5C76AB94A}"/>
              </a:ext>
            </a:extLst>
          </p:cNvPr>
          <p:cNvGrpSpPr/>
          <p:nvPr/>
        </p:nvGrpSpPr>
        <p:grpSpPr>
          <a:xfrm>
            <a:off x="14564" y="0"/>
            <a:ext cx="12186961" cy="6858000"/>
            <a:chOff x="14564" y="0"/>
            <a:chExt cx="12186961" cy="6858000"/>
          </a:xfrm>
        </p:grpSpPr>
        <p:pic>
          <p:nvPicPr>
            <p:cNvPr id="2" name="Picture 1">
              <a:extLst>
                <a:ext uri="{FF2B5EF4-FFF2-40B4-BE49-F238E27FC236}">
                  <a16:creationId xmlns:a16="http://schemas.microsoft.com/office/drawing/2014/main" id="{C70F48A4-B32E-87FC-74C3-0C5E3E7308C6}"/>
                </a:ext>
              </a:extLst>
            </p:cNvPr>
            <p:cNvPicPr>
              <a:picLocks noChangeAspect="1"/>
            </p:cNvPicPr>
            <p:nvPr/>
          </p:nvPicPr>
          <p:blipFill rotWithShape="1">
            <a:blip r:embed="rId2"/>
            <a:srcRect l="13835" t="3996" b="12986"/>
            <a:stretch/>
          </p:blipFill>
          <p:spPr>
            <a:xfrm>
              <a:off x="1707277" y="0"/>
              <a:ext cx="10494248" cy="6277967"/>
            </a:xfrm>
            <a:prstGeom prst="rect">
              <a:avLst/>
            </a:prstGeom>
          </p:spPr>
        </p:pic>
        <p:pic>
          <p:nvPicPr>
            <p:cNvPr id="10" name="Picture 9">
              <a:extLst>
                <a:ext uri="{FF2B5EF4-FFF2-40B4-BE49-F238E27FC236}">
                  <a16:creationId xmlns:a16="http://schemas.microsoft.com/office/drawing/2014/main" id="{72B3AEC4-1BC2-0259-27A4-25AE8D6CC25B}"/>
                </a:ext>
              </a:extLst>
            </p:cNvPr>
            <p:cNvPicPr>
              <a:picLocks noChangeAspect="1"/>
            </p:cNvPicPr>
            <p:nvPr/>
          </p:nvPicPr>
          <p:blipFill>
            <a:blip r:embed="rId3"/>
            <a:srcRect t="22551" b="22551"/>
            <a:stretch/>
          </p:blipFill>
          <p:spPr>
            <a:xfrm>
              <a:off x="14564" y="501043"/>
              <a:ext cx="2641601" cy="890209"/>
            </a:xfrm>
            <a:prstGeom prst="rect">
              <a:avLst/>
            </a:prstGeom>
          </p:spPr>
        </p:pic>
        <p:pic>
          <p:nvPicPr>
            <p:cNvPr id="11" name="Picture 10" descr="A black and green rectangle&#10;&#10;Description automatically generated">
              <a:extLst>
                <a:ext uri="{FF2B5EF4-FFF2-40B4-BE49-F238E27FC236}">
                  <a16:creationId xmlns:a16="http://schemas.microsoft.com/office/drawing/2014/main" id="{71653835-2BB4-6801-6088-B9E55D44FA63}"/>
                </a:ext>
              </a:extLst>
            </p:cNvPr>
            <p:cNvPicPr>
              <a:picLocks noChangeAspect="1"/>
            </p:cNvPicPr>
            <p:nvPr/>
          </p:nvPicPr>
          <p:blipFill>
            <a:blip r:embed="rId4"/>
            <a:stretch>
              <a:fillRect/>
            </a:stretch>
          </p:blipFill>
          <p:spPr>
            <a:xfrm rot="10800000">
              <a:off x="2220072" y="128872"/>
              <a:ext cx="704607" cy="1648696"/>
            </a:xfrm>
            <a:prstGeom prst="rect">
              <a:avLst/>
            </a:prstGeom>
          </p:spPr>
        </p:pic>
        <p:grpSp>
          <p:nvGrpSpPr>
            <p:cNvPr id="13" name="Group 12">
              <a:extLst>
                <a:ext uri="{FF2B5EF4-FFF2-40B4-BE49-F238E27FC236}">
                  <a16:creationId xmlns:a16="http://schemas.microsoft.com/office/drawing/2014/main" id="{5C73CF4F-D773-BFA6-12DA-0E438D5C94BF}"/>
                </a:ext>
              </a:extLst>
            </p:cNvPr>
            <p:cNvGrpSpPr/>
            <p:nvPr/>
          </p:nvGrpSpPr>
          <p:grpSpPr>
            <a:xfrm>
              <a:off x="6318082" y="2722288"/>
              <a:ext cx="5873918" cy="4135712"/>
              <a:chOff x="6318082" y="2722288"/>
              <a:chExt cx="5873918" cy="4135712"/>
            </a:xfrm>
          </p:grpSpPr>
          <p:sp>
            <p:nvSpPr>
              <p:cNvPr id="3" name="Rectangle 2">
                <a:extLst>
                  <a:ext uri="{FF2B5EF4-FFF2-40B4-BE49-F238E27FC236}">
                    <a16:creationId xmlns:a16="http://schemas.microsoft.com/office/drawing/2014/main" id="{DBC08CF4-6108-3D65-96B5-E2A3501CAFC8}"/>
                  </a:ext>
                </a:extLst>
              </p:cNvPr>
              <p:cNvSpPr/>
              <p:nvPr/>
            </p:nvSpPr>
            <p:spPr>
              <a:xfrm>
                <a:off x="6318082" y="2722288"/>
                <a:ext cx="5873918" cy="4135712"/>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A0CE6704-5775-EF46-C7B5-677C296BC52C}"/>
                  </a:ext>
                </a:extLst>
              </p:cNvPr>
              <p:cNvCxnSpPr>
                <a:cxnSpLocks/>
              </p:cNvCxnSpPr>
              <p:nvPr/>
            </p:nvCxnSpPr>
            <p:spPr>
              <a:xfrm flipH="1">
                <a:off x="6808313" y="4207905"/>
                <a:ext cx="36764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C85B353-8CCE-491D-AD00-7046E9CB8362}"/>
                  </a:ext>
                </a:extLst>
              </p:cNvPr>
              <p:cNvSpPr txBox="1">
                <a:spLocks/>
              </p:cNvSpPr>
              <p:nvPr/>
            </p:nvSpPr>
            <p:spPr>
              <a:xfrm>
                <a:off x="6609355" y="3126803"/>
                <a:ext cx="5424149" cy="547975"/>
              </a:xfrm>
              <a:prstGeom prst="rect">
                <a:avLst/>
              </a:prstGeom>
            </p:spPr>
            <p:txBody>
              <a:bodyPr anchor="t">
                <a:normAutofit fontScale="75000" lnSpcReduction="20000"/>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Nova" panose="020B0504020202020204" pitchFamily="34" charset="0"/>
                    <a:ea typeface="+mj-ea"/>
                    <a:cs typeface="+mj-cs"/>
                  </a:rPr>
                  <a:t>Thank you for attending!</a:t>
                </a:r>
              </a:p>
            </p:txBody>
          </p:sp>
          <p:sp>
            <p:nvSpPr>
              <p:cNvPr id="12" name="TextBox 11">
                <a:extLst>
                  <a:ext uri="{FF2B5EF4-FFF2-40B4-BE49-F238E27FC236}">
                    <a16:creationId xmlns:a16="http://schemas.microsoft.com/office/drawing/2014/main" id="{2774A867-471C-8AA5-8D31-B3169B35A818}"/>
                  </a:ext>
                </a:extLst>
              </p:cNvPr>
              <p:cNvSpPr txBox="1"/>
              <p:nvPr/>
            </p:nvSpPr>
            <p:spPr>
              <a:xfrm>
                <a:off x="6704035" y="5874556"/>
                <a:ext cx="5167423" cy="830997"/>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ova Light" panose="020B0304020202020204" pitchFamily="34" charset="0"/>
                    <a:ea typeface="Open Sans SemiBold" panose="020B0606030504020204" pitchFamily="34" charset="0"/>
                    <a:cs typeface="Open Sans SemiBold" panose="020B0606030504020204" pitchFamily="34" charset="0"/>
                  </a:rPr>
                  <a:t>Information in this presentation, included but not limited to PowerPoint handouts and presenters’ comments, is summary only and not legal advice. We advise you to consult with legal counsel to determine how this information may apply to your specific facts and circumstances.</a:t>
                </a:r>
              </a:p>
            </p:txBody>
          </p:sp>
        </p:grpSp>
      </p:grpSp>
    </p:spTree>
    <p:extLst>
      <p:ext uri="{BB962C8B-B14F-4D97-AF65-F5344CB8AC3E}">
        <p14:creationId xmlns:p14="http://schemas.microsoft.com/office/powerpoint/2010/main" val="3876678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71532-EB9E-DD29-3F96-44DDB48FDA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f3law.com | </a:t>
            </a:r>
            <a:fld id="{13400AC1-612A-4042-9DD2-75657F1E9181}" type="slidenum">
              <a:rPr kumimoji="0" lang="en-US" sz="12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23794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26979-BA64-8373-BC7F-A9585F5B7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20F7C-DEBA-DB87-005D-0E876BF7D3DE}"/>
              </a:ext>
            </a:extLst>
          </p:cNvPr>
          <p:cNvSpPr>
            <a:spLocks noGrp="1"/>
          </p:cNvSpPr>
          <p:nvPr>
            <p:ph type="title"/>
          </p:nvPr>
        </p:nvSpPr>
        <p:spPr>
          <a:xfrm>
            <a:off x="219075" y="279918"/>
            <a:ext cx="12199970" cy="2024743"/>
          </a:xfrm>
        </p:spPr>
        <p:txBody>
          <a:bodyPr/>
          <a:lstStyle/>
          <a:p>
            <a:r>
              <a:rPr lang="en-US" sz="3600" b="1" dirty="0"/>
              <a:t>H.S. v. District of Columbia (D.D.C. 2025) </a:t>
            </a:r>
          </a:p>
        </p:txBody>
      </p:sp>
      <p:sp>
        <p:nvSpPr>
          <p:cNvPr id="3" name="Slide Number Placeholder 2">
            <a:extLst>
              <a:ext uri="{FF2B5EF4-FFF2-40B4-BE49-F238E27FC236}">
                <a16:creationId xmlns:a16="http://schemas.microsoft.com/office/drawing/2014/main" id="{AA1E685A-0909-0F20-2810-465AF487FB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7C140D96-31AE-3581-9709-6E82D228FEAE}"/>
              </a:ext>
            </a:extLst>
          </p:cNvPr>
          <p:cNvSpPr>
            <a:spLocks noGrp="1"/>
          </p:cNvSpPr>
          <p:nvPr>
            <p:ph sz="quarter" idx="13"/>
          </p:nvPr>
        </p:nvSpPr>
        <p:spPr>
          <a:xfrm>
            <a:off x="443262" y="1272398"/>
            <a:ext cx="11041263" cy="5439747"/>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Facts: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Fifth-grade student was diagnosed with anxiety disorder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Performed well academically but struggled in Spanish class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refused to evaluate student as its staff believed the student was generally able to participate successfully in the general education curriculum</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claimed district committed child find violation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Hearing officer found in district’s favor</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Parents appealed to district court</a:t>
            </a:r>
          </a:p>
        </p:txBody>
      </p:sp>
    </p:spTree>
    <p:extLst>
      <p:ext uri="{BB962C8B-B14F-4D97-AF65-F5344CB8AC3E}">
        <p14:creationId xmlns:p14="http://schemas.microsoft.com/office/powerpoint/2010/main" val="123910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B5028-5F1F-AF82-1DFC-F684BD5D5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4BE30-4952-9E0E-3FA3-84F8A28FF2FD}"/>
              </a:ext>
            </a:extLst>
          </p:cNvPr>
          <p:cNvSpPr>
            <a:spLocks noGrp="1"/>
          </p:cNvSpPr>
          <p:nvPr>
            <p:ph type="title"/>
          </p:nvPr>
        </p:nvSpPr>
        <p:spPr>
          <a:xfrm>
            <a:off x="285750" y="279918"/>
            <a:ext cx="11906250" cy="1259634"/>
          </a:xfrm>
        </p:spPr>
        <p:txBody>
          <a:bodyPr/>
          <a:lstStyle/>
          <a:p>
            <a:r>
              <a:rPr kumimoji="0" lang="en-US" sz="3600" b="1" i="0"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H.S. v. District of Columbia (D.D.C. 2025) </a:t>
            </a:r>
            <a:endParaRPr lang="en-US" sz="3600" dirty="0"/>
          </a:p>
        </p:txBody>
      </p:sp>
      <p:sp>
        <p:nvSpPr>
          <p:cNvPr id="3" name="Slide Number Placeholder 2">
            <a:extLst>
              <a:ext uri="{FF2B5EF4-FFF2-40B4-BE49-F238E27FC236}">
                <a16:creationId xmlns:a16="http://schemas.microsoft.com/office/drawing/2014/main" id="{8797C7EE-39A7-4375-5379-FAA78CB2ED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rPr>
              <a:t> f3law.com | </a:t>
            </a:r>
            <a:fld id="{13400AC1-612A-4042-9DD2-75657F1E9181}" type="slidenum">
              <a:rPr kumimoji="0" lang="en-US" sz="1600" b="0" i="0" u="none" strike="noStrike" kern="1200" cap="none" spc="0" normalizeH="0" baseline="0" noProof="0" smtClean="0">
                <a:ln>
                  <a:noFill/>
                </a:ln>
                <a:solidFill>
                  <a:srgbClr val="FFFFFF"/>
                </a:solidFill>
                <a:effectLst/>
                <a:uLnTx/>
                <a:uFillTx/>
                <a:latin typeface="Arial Nova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sp>
        <p:nvSpPr>
          <p:cNvPr id="4" name="Content Placeholder 3">
            <a:extLst>
              <a:ext uri="{FF2B5EF4-FFF2-40B4-BE49-F238E27FC236}">
                <a16:creationId xmlns:a16="http://schemas.microsoft.com/office/drawing/2014/main" id="{85EE4E1D-D800-8755-E807-9A33E856412B}"/>
              </a:ext>
            </a:extLst>
          </p:cNvPr>
          <p:cNvSpPr>
            <a:spLocks noGrp="1"/>
          </p:cNvSpPr>
          <p:nvPr>
            <p:ph sz="quarter" idx="13"/>
          </p:nvPr>
        </p:nvSpPr>
        <p:spPr>
          <a:xfrm>
            <a:off x="352425" y="942975"/>
            <a:ext cx="11666405" cy="5635107"/>
          </a:xfrm>
        </p:spPr>
        <p:txBody>
          <a:body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800" b="1" i="0" u="none" strike="noStrike" kern="1200" cap="none" spc="0" normalizeH="0" baseline="0" noProof="0" dirty="0">
                <a:ln>
                  <a:noFill/>
                </a:ln>
                <a:solidFill>
                  <a:srgbClr val="5BC2E7"/>
                </a:solidFill>
                <a:effectLst/>
                <a:uLnTx/>
                <a:uFillTx/>
                <a:latin typeface="Arial Nova" panose="020B0504020202020204" pitchFamily="34" charset="0"/>
              </a:rPr>
              <a:t>Decision: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Court upheld IHO’s decision that district reasonably believed the student did not have a disability that adversely affected her educational performance or necessitated specialized instruction</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Student generally met her teachers’ expectations for social and personal development, although she engaged in work avoidance at times </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“[H]er aversion to Spanish was well-known to [the school’s] staff, so when her academic progress stalled in Spanish, the school could rationally attribute it to the Spanish language environment rather than to her diagnosed separation anxiety”</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lang="en-US" sz="2400" dirty="0">
                <a:latin typeface="Arial Nova" panose="020B0504020202020204" pitchFamily="34" charset="0"/>
              </a:rPr>
              <a:t>District reasonably responded by providing the student with a Section 504 plan to address anxiety issues</a:t>
            </a:r>
          </a:p>
          <a:p>
            <a:pPr marL="0" marR="0" lvl="0" indent="0" algn="l" defTabSz="914400" rtl="0" eaLnBrk="1" fontAlgn="auto" latinLnBrk="0" hangingPunct="1">
              <a:lnSpc>
                <a:spcPct val="100000"/>
              </a:lnSpc>
              <a:spcBef>
                <a:spcPts val="1000"/>
              </a:spcBef>
              <a:spcAft>
                <a:spcPts val="300"/>
              </a:spcAft>
              <a:buClr>
                <a:srgbClr val="84BD00"/>
              </a:buClr>
              <a:buSzTx/>
              <a:buNone/>
              <a:tabLst/>
              <a:defRPr/>
            </a:pPr>
            <a:r>
              <a:rPr lang="en-US" sz="1800" dirty="0"/>
              <a:t>(</a:t>
            </a:r>
            <a:r>
              <a:rPr lang="en-US" sz="1800" u="sng" dirty="0"/>
              <a:t>H.S. v. District of Columbia</a:t>
            </a:r>
            <a:r>
              <a:rPr lang="en-US" sz="1800" dirty="0"/>
              <a:t> (D.D.C. 2025) 125 LRP 11515)</a:t>
            </a:r>
          </a:p>
          <a:p>
            <a:endParaRPr lang="en-US" dirty="0"/>
          </a:p>
        </p:txBody>
      </p:sp>
    </p:spTree>
    <p:extLst>
      <p:ext uri="{BB962C8B-B14F-4D97-AF65-F5344CB8AC3E}">
        <p14:creationId xmlns:p14="http://schemas.microsoft.com/office/powerpoint/2010/main" val="390756725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84BD00"/>
      </a:accent1>
      <a:accent2>
        <a:srgbClr val="4C2C69"/>
      </a:accent2>
      <a:accent3>
        <a:srgbClr val="5BC2E7"/>
      </a:accent3>
      <a:accent4>
        <a:srgbClr val="FFE8C2"/>
      </a:accent4>
      <a:accent5>
        <a:srgbClr val="464646"/>
      </a:accent5>
      <a:accent6>
        <a:srgbClr val="B5DC2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Z Pitch Deck Template master" id="{F7EB43FD-AF04-D74C-B214-D424AE088E84}" vid="{D1AA9B76-6784-BE4F-B9D5-C913A16A6503}"/>
    </a:ext>
  </a:extLst>
</a:theme>
</file>

<file path=ppt/theme/theme2.xml><?xml version="1.0" encoding="utf-8"?>
<a:theme xmlns:a="http://schemas.openxmlformats.org/drawingml/2006/main" name="1_F3 Grid Body Slide">
  <a:themeElements>
    <a:clrScheme name="F3 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F3 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F3 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F3 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F3 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F3 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F3 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F3 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F3 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F3 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F3 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F3 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F3 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F3 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F3 Template">
      <a:dk1>
        <a:sysClr val="windowText" lastClr="000000"/>
      </a:dk1>
      <a:lt1>
        <a:sysClr val="window" lastClr="FFFFFF"/>
      </a:lt1>
      <a:dk2>
        <a:srgbClr val="5BC2E7"/>
      </a:dk2>
      <a:lt2>
        <a:srgbClr val="F1E6B2"/>
      </a:lt2>
      <a:accent1>
        <a:srgbClr val="84BD00"/>
      </a:accent1>
      <a:accent2>
        <a:srgbClr val="512D6D"/>
      </a:accent2>
      <a:accent3>
        <a:srgbClr val="981D97"/>
      </a:accent3>
      <a:accent4>
        <a:srgbClr val="5BC2E7"/>
      </a:accent4>
      <a:accent5>
        <a:srgbClr val="00B2A9"/>
      </a:accent5>
      <a:accent6>
        <a:srgbClr val="244C5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161549B-0C8C-4AD4-8B89-E2FC3831685C}" vid="{D7223415-3748-4B17-AF04-B35CEA8C617B}"/>
    </a:ext>
  </a:extLst>
</a:theme>
</file>

<file path=ppt/theme/theme4.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84BD00"/>
      </a:accent1>
      <a:accent2>
        <a:srgbClr val="4C2C69"/>
      </a:accent2>
      <a:accent3>
        <a:srgbClr val="5BC2E7"/>
      </a:accent3>
      <a:accent4>
        <a:srgbClr val="FFE8C2"/>
      </a:accent4>
      <a:accent5>
        <a:srgbClr val="464646"/>
      </a:accent5>
      <a:accent6>
        <a:srgbClr val="B5DC2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Z Pitch Deck Template master" id="{F7EB43FD-AF04-D74C-B214-D424AE088E84}" vid="{D1AA9B76-6784-BE4F-B9D5-C913A16A650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8985</TotalTime>
  <Words>6704</Words>
  <Application>Microsoft Office PowerPoint</Application>
  <PresentationFormat>Widescreen</PresentationFormat>
  <Paragraphs>426</Paragraphs>
  <Slides>71</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71</vt:i4>
      </vt:variant>
    </vt:vector>
  </HeadingPairs>
  <TitlesOfParts>
    <vt:vector size="84" baseType="lpstr">
      <vt:lpstr>Aptos</vt:lpstr>
      <vt:lpstr>Arial</vt:lpstr>
      <vt:lpstr>Arial Nova</vt:lpstr>
      <vt:lpstr>Arial Nova Light</vt:lpstr>
      <vt:lpstr>Calibri</vt:lpstr>
      <vt:lpstr>Courier New</vt:lpstr>
      <vt:lpstr>Tahoma</vt:lpstr>
      <vt:lpstr>Verdana</vt:lpstr>
      <vt:lpstr>Wingdings</vt:lpstr>
      <vt:lpstr>Office Theme</vt:lpstr>
      <vt:lpstr>1_F3 Grid Body Slide</vt:lpstr>
      <vt:lpstr>2_Office Theme</vt:lpstr>
      <vt:lpstr>1_Office Theme</vt:lpstr>
      <vt:lpstr>Overview of Recent Special Education Cases  Blue Jeans Conference  March 2, 2026  Presented by: Jan E. Tomsky     </vt:lpstr>
      <vt:lpstr>What We’ll Cover . . . </vt:lpstr>
      <vt:lpstr>Circuit Court Map</vt:lpstr>
      <vt:lpstr>U.S. Supreme Court Decision</vt:lpstr>
      <vt:lpstr>Supreme Court Update</vt:lpstr>
      <vt:lpstr>Supreme Court Update</vt:lpstr>
      <vt:lpstr>Child Find</vt:lpstr>
      <vt:lpstr>H.S. v. District of Columbia (D.D.C. 2025) </vt:lpstr>
      <vt:lpstr>H.S. v. District of Columbia (D.D.C. 2025) </vt:lpstr>
      <vt:lpstr>Eligibility</vt:lpstr>
      <vt:lpstr>F.C. v. Irvine Unified Sch. Dist. (C.D. Cal. 2025)</vt:lpstr>
      <vt:lpstr>F.C. v. Irvine Unified Sch. Dist. (C.D. Cal. 2025)</vt:lpstr>
      <vt:lpstr>Evaluations</vt:lpstr>
      <vt:lpstr>Boffa v. Banks (S.D.N.Y. 2025)</vt:lpstr>
      <vt:lpstr>Boffa v. Banks (S.D.N.Y. 2025)</vt:lpstr>
      <vt:lpstr>IEEs</vt:lpstr>
      <vt:lpstr>C.D. v. Arlington County Sch. Bd. (E.D. Va. 2025)</vt:lpstr>
      <vt:lpstr>C.D. v. Arlington County Sch. Bd. (E.D. Va. 2025)</vt:lpstr>
      <vt:lpstr>IEPs and Provision  of FAPE</vt:lpstr>
      <vt:lpstr>E.H. v. Issaquah Sch. Dist. (W.D. Wash. 2025)</vt:lpstr>
      <vt:lpstr>E.H. v. Issaquah Sch. Dist. (W.D. Wash. 2025)</vt:lpstr>
      <vt:lpstr>William A. v. Clarksville-Montgomery County  Sch. Sys. (6th Cir. 2025)</vt:lpstr>
      <vt:lpstr>William A. v. Clarksville-Montgomery County  Sch. Sys. (6th Cir. 2025)</vt:lpstr>
      <vt:lpstr>A.L. and N.L. v. Howell Twp. Bd. of Educ. (D.N.J. 2025)</vt:lpstr>
      <vt:lpstr>A.L. and N.L. v. Howell Twp. Bd. of Educ. (D.N.J. 2025)</vt:lpstr>
      <vt:lpstr>B.Z. v. Hewlett Woodmere Union Free Sch. Dist. (E.D.N.Y. 2025)</vt:lpstr>
      <vt:lpstr>B.Z. v. Hewlett Woodmere Union Free Sch. Dist. (E.D.N.Y. 2025)</vt:lpstr>
      <vt:lpstr>C.B. v. Nazareth Area Sch. Dist. (E.D. Pa. 2025))</vt:lpstr>
      <vt:lpstr>C.B. v. Nazareth Area Sch. Dist. (E.D. Pa. 2025)</vt:lpstr>
      <vt:lpstr>E.C.D. v. San Diego Unified Sch. Dist. (S.D. Cal. 2025)</vt:lpstr>
      <vt:lpstr>E.C.D. v. San Diego Unified Sch. Dist. (S.D. Cal. 2025)</vt:lpstr>
      <vt:lpstr>IEP Goals</vt:lpstr>
      <vt:lpstr>Edward M.R. v. District of Columbia (D.C. Cir. 2025)</vt:lpstr>
      <vt:lpstr>Edward M.R. v. District of Columbia (D.C. Cir. 2025)</vt:lpstr>
      <vt:lpstr>Least Restrictive Environment (“LRE”)</vt:lpstr>
      <vt:lpstr>N.P. v. Lago Vista Indep. Sch. Dist. (W.D. Tex. 2025)</vt:lpstr>
      <vt:lpstr>N.P. v. Lago Vista Indep. Sch. Dist. (W.D. Tex. 2025)</vt:lpstr>
      <vt:lpstr>Parent Participation</vt:lpstr>
      <vt:lpstr>Elena M. v. School Dist. of Philadelphia (E.D. Pa. 2025)</vt:lpstr>
      <vt:lpstr>Elena M. v. School Dist. of Philadelphia (E.D. Pa. 2025)</vt:lpstr>
      <vt:lpstr>Postsecondary Transition</vt:lpstr>
      <vt:lpstr>T.F. v. District of Columbia (D.D.C. 2025)</vt:lpstr>
      <vt:lpstr>T.F. v. District of Columbia (D.D.C. 2025)</vt:lpstr>
      <vt:lpstr>Predetermination</vt:lpstr>
      <vt:lpstr>A.B. v. McKnight (D. Md. 2025)</vt:lpstr>
      <vt:lpstr>A.B. v. McKnight (D. Md. 2025)</vt:lpstr>
      <vt:lpstr>Procedural Matters</vt:lpstr>
      <vt:lpstr>S.B. v. Idaho State Bd. of Educ. (D. Idaho 2025) </vt:lpstr>
      <vt:lpstr>S.B. v. Idaho State Bd. of Educ. (D. Idaho 2025)</vt:lpstr>
      <vt:lpstr>Residential Placement</vt:lpstr>
      <vt:lpstr>Banta v. Hayashi (9th Cir. 2025) </vt:lpstr>
      <vt:lpstr>Banta v. Hayashi (9th Cir. 2025) </vt:lpstr>
      <vt:lpstr>Restraint and Seclusion</vt:lpstr>
      <vt:lpstr>Crossley v. West Ada Sch. Dist. (D. Idaho 2025) </vt:lpstr>
      <vt:lpstr>Crossley v. West Ada Sch. Dist. (D. Idaho 2025)</vt:lpstr>
      <vt:lpstr>Section 504 Claims</vt:lpstr>
      <vt:lpstr>Smith v. McMurray (D. Idaho 2025) </vt:lpstr>
      <vt:lpstr>Smith v. McMurray (D. Idaho 2025) </vt:lpstr>
      <vt:lpstr>Service Animals</vt:lpstr>
      <vt:lpstr>Dietz v. Germantown Mun. Sch. Dist.  (W.D. Tenn. 2025)</vt:lpstr>
      <vt:lpstr>Dietz v. Germantown Mun. Sch. Dist.  (W.D. Tenn. 2025)</vt:lpstr>
      <vt:lpstr>Kimball Area Pub. Schs., Indep. Sch. Dist. No. 739  v. I.R.M. (D. Minn. 2025)</vt:lpstr>
      <vt:lpstr>Kimball Area Pub. Schs., Indep. Sch. Dist. No. 739  v. I.R.M. (D. Minn. 2025)</vt:lpstr>
      <vt:lpstr>Transfer Students</vt:lpstr>
      <vt:lpstr>Panicacci v. West Ada Sch. Dist. (D. Idaho 2025) </vt:lpstr>
      <vt:lpstr>Panicacci v. West Ada Sch. Dist. (D. Idaho 2025)</vt:lpstr>
      <vt:lpstr>Transportation</vt:lpstr>
      <vt:lpstr>Pierre-Noel v. Bridges Pub. Charter Sch.  (D.C. Cir. 2024)</vt:lpstr>
      <vt:lpstr>Pierre-Noel v. Bridges Pub. Charter Sch.  (D.C. Cir. 2024)</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Landon</dc:creator>
  <cp:lastModifiedBy>John Norlin</cp:lastModifiedBy>
  <cp:revision>418</cp:revision>
  <dcterms:created xsi:type="dcterms:W3CDTF">2020-12-29T21:29:15Z</dcterms:created>
  <dcterms:modified xsi:type="dcterms:W3CDTF">2026-02-05T21:30:35Z</dcterms:modified>
</cp:coreProperties>
</file>