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7" r:id="rId2"/>
    <p:sldId id="315" r:id="rId3"/>
    <p:sldId id="312" r:id="rId4"/>
    <p:sldId id="314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4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1C61D-A501-4B7E-B498-00C3FF33B04D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3C8C7-81AD-43CC-8921-BD3B81E9F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7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5e5a130d43_0_5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5e5a130d43_0_574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Dark - Title Slide" type="title" preserve="1">
  <p:cSld name="Simple Dark -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800"/>
            <a:ext cx="7313600" cy="68580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3502"/>
            <a:ext cx="3829467" cy="14892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7313600" y="1800"/>
            <a:ext cx="87200" cy="6858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913500" y="1821500"/>
            <a:ext cx="5465528" cy="3467200"/>
          </a:xfrm>
          <a:prstGeom prst="rect">
            <a:avLst/>
          </a:prstGeom>
        </p:spPr>
        <p:txBody>
          <a:bodyPr spcFirstLastPara="1" wrap="square" lIns="91425" tIns="91425" rIns="0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4667" b="1" i="0">
                <a:solidFill>
                  <a:srgbClr val="E7C22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4667">
                <a:solidFill>
                  <a:srgbClr val="E7C22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4667">
                <a:solidFill>
                  <a:srgbClr val="E7C22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4667">
                <a:solidFill>
                  <a:srgbClr val="E7C22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4667">
                <a:solidFill>
                  <a:srgbClr val="E7C22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4667">
                <a:solidFill>
                  <a:srgbClr val="E7C22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4667">
                <a:solidFill>
                  <a:srgbClr val="E7C22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4667">
                <a:solidFill>
                  <a:srgbClr val="E7C22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500"/>
              <a:buNone/>
              <a:defRPr sz="4667">
                <a:solidFill>
                  <a:srgbClr val="E7C22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913500" y="5398633"/>
            <a:ext cx="5465528" cy="822800"/>
          </a:xfrm>
          <a:prstGeom prst="rect">
            <a:avLst/>
          </a:prstGeom>
        </p:spPr>
        <p:txBody>
          <a:bodyPr spcFirstLastPara="1" wrap="square" lIns="91440" tIns="91425" rIns="0" bIns="91425" anchor="t" anchorCtr="0">
            <a:noAutofit/>
          </a:bodyPr>
          <a:lstStyle>
            <a:lvl1pPr marL="0" lvl="0" indent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6728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 Left" preserve="1">
  <p:cSld name="Blank Light Lef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0" y="903700"/>
            <a:ext cx="922800" cy="59544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11"/>
          <p:cNvSpPr/>
          <p:nvPr/>
        </p:nvSpPr>
        <p:spPr>
          <a:xfrm>
            <a:off x="0" y="-100"/>
            <a:ext cx="9228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7" name="Google Shape;7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67" y="5283"/>
            <a:ext cx="909067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/>
          <p:nvPr/>
        </p:nvSpPr>
        <p:spPr>
          <a:xfrm>
            <a:off x="914400" y="0"/>
            <a:ext cx="87200" cy="6858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160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0" name="Google Shape;80;p11"/>
          <p:cNvSpPr txBox="1">
            <a:spLocks noGrp="1"/>
          </p:cNvSpPr>
          <p:nvPr>
            <p:ph type="subTitle" idx="1"/>
          </p:nvPr>
        </p:nvSpPr>
        <p:spPr>
          <a:xfrm>
            <a:off x="1364967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20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 Left" preserve="1">
  <p:cSld name="Title and Body Dark Left">
    <p:bg>
      <p:bgPr>
        <a:solidFill>
          <a:srgbClr val="002846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/>
          <p:nvPr/>
        </p:nvSpPr>
        <p:spPr>
          <a:xfrm>
            <a:off x="0" y="903700"/>
            <a:ext cx="922800" cy="59544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12"/>
          <p:cNvSpPr/>
          <p:nvPr/>
        </p:nvSpPr>
        <p:spPr>
          <a:xfrm>
            <a:off x="0" y="-100"/>
            <a:ext cx="9228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84" name="Google Shape;8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67" y="5283"/>
            <a:ext cx="909067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/>
          <p:nvPr/>
        </p:nvSpPr>
        <p:spPr>
          <a:xfrm>
            <a:off x="914400" y="0"/>
            <a:ext cx="87200" cy="6858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1682507" y="680300"/>
            <a:ext cx="53412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1682507" y="2207600"/>
            <a:ext cx="92940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396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133" b="0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160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89" name="Google Shape;89;p12"/>
          <p:cNvSpPr txBox="1">
            <a:spLocks noGrp="1"/>
          </p:cNvSpPr>
          <p:nvPr>
            <p:ph type="subTitle" idx="2"/>
          </p:nvPr>
        </p:nvSpPr>
        <p:spPr>
          <a:xfrm>
            <a:off x="1364967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8472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 Left" preserve="1">
  <p:cSld name="Blank Dark Left">
    <p:bg>
      <p:bgPr>
        <a:solidFill>
          <a:srgbClr val="002846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0" y="903700"/>
            <a:ext cx="922800" cy="59544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3"/>
          <p:cNvSpPr/>
          <p:nvPr/>
        </p:nvSpPr>
        <p:spPr>
          <a:xfrm>
            <a:off x="0" y="-100"/>
            <a:ext cx="9228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93" name="Google Shape;9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67" y="5283"/>
            <a:ext cx="909067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>
            <a:off x="914400" y="0"/>
            <a:ext cx="87200" cy="6858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160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1364967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17293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ight Top" preserve="1">
  <p:cSld name="Title and Body Light Top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 rot="5400000">
            <a:off x="5180900" y="-5187400"/>
            <a:ext cx="916000" cy="11290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14"/>
          <p:cNvSpPr/>
          <p:nvPr/>
        </p:nvSpPr>
        <p:spPr>
          <a:xfrm>
            <a:off x="11296600" y="0"/>
            <a:ext cx="8956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00" name="Google Shape;10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89880" y="5399"/>
            <a:ext cx="909053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/>
          <p:nvPr/>
        </p:nvSpPr>
        <p:spPr>
          <a:xfrm rot="5400000">
            <a:off x="6050400" y="-5147400"/>
            <a:ext cx="87200" cy="122004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>
            <a:off x="246933" y="240400"/>
            <a:ext cx="10572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 b="1" i="0">
                <a:solidFill>
                  <a:schemeClr val="lt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title" idx="2"/>
          </p:nvPr>
        </p:nvSpPr>
        <p:spPr>
          <a:xfrm>
            <a:off x="736007" y="1536200"/>
            <a:ext cx="53412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736000" y="3063500"/>
            <a:ext cx="9294000" cy="2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396" lvl="0" indent="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800"/>
              <a:buNone/>
              <a:defRPr sz="2133" b="0" i="0">
                <a:solidFill>
                  <a:srgbClr val="00284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06" name="Google Shape;106;p14"/>
          <p:cNvSpPr txBox="1">
            <a:spLocks noGrp="1"/>
          </p:cNvSpPr>
          <p:nvPr>
            <p:ph type="subTitle" idx="3"/>
          </p:nvPr>
        </p:nvSpPr>
        <p:spPr>
          <a:xfrm>
            <a:off x="61050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5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32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 Top" preserve="1">
  <p:cSld name="Blank Light Top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/>
          <p:nvPr/>
        </p:nvSpPr>
        <p:spPr>
          <a:xfrm rot="5400000">
            <a:off x="5180333" y="-5186600"/>
            <a:ext cx="916000" cy="112892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15"/>
          <p:cNvSpPr/>
          <p:nvPr/>
        </p:nvSpPr>
        <p:spPr>
          <a:xfrm>
            <a:off x="11296600" y="0"/>
            <a:ext cx="8956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10" name="Google Shape;11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89880" y="5399"/>
            <a:ext cx="909053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 rot="5400000">
            <a:off x="6049633" y="-5146800"/>
            <a:ext cx="87200" cy="121992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246933" y="240400"/>
            <a:ext cx="10572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 b="1" i="0">
                <a:solidFill>
                  <a:schemeClr val="lt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4" name="Google Shape;114;p15"/>
          <p:cNvSpPr txBox="1">
            <a:spLocks noGrp="1"/>
          </p:cNvSpPr>
          <p:nvPr>
            <p:ph type="subTitle" idx="1"/>
          </p:nvPr>
        </p:nvSpPr>
        <p:spPr>
          <a:xfrm>
            <a:off x="61050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1208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432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 Top" preserve="1">
  <p:cSld name="Title and Body Dark Top">
    <p:bg>
      <p:bgPr>
        <a:solidFill>
          <a:srgbClr val="00284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736007" y="1536200"/>
            <a:ext cx="53412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736000" y="3063500"/>
            <a:ext cx="9294000" cy="2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396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133" b="0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ldNum" idx="12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19" name="Google Shape;119;p16"/>
          <p:cNvSpPr/>
          <p:nvPr/>
        </p:nvSpPr>
        <p:spPr>
          <a:xfrm rot="5400000">
            <a:off x="5180067" y="-5187767"/>
            <a:ext cx="909600" cy="112824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16"/>
          <p:cNvSpPr/>
          <p:nvPr/>
        </p:nvSpPr>
        <p:spPr>
          <a:xfrm>
            <a:off x="11276067" y="0"/>
            <a:ext cx="9160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1" name="Google Shape;12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89880" y="4232"/>
            <a:ext cx="909053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 rot="5400000">
            <a:off x="6049067" y="-5146000"/>
            <a:ext cx="87200" cy="121976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6"/>
          <p:cNvSpPr txBox="1">
            <a:spLocks noGrp="1"/>
          </p:cNvSpPr>
          <p:nvPr>
            <p:ph type="title" idx="2"/>
          </p:nvPr>
        </p:nvSpPr>
        <p:spPr>
          <a:xfrm>
            <a:off x="246933" y="240400"/>
            <a:ext cx="10572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 b="1" i="0">
                <a:solidFill>
                  <a:schemeClr val="lt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subTitle" idx="3"/>
          </p:nvPr>
        </p:nvSpPr>
        <p:spPr>
          <a:xfrm>
            <a:off x="61050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83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 Top" preserve="1">
  <p:cSld name="Blank Dark Top">
    <p:bg>
      <p:bgPr>
        <a:solidFill>
          <a:srgbClr val="00284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/>
          <p:nvPr/>
        </p:nvSpPr>
        <p:spPr>
          <a:xfrm rot="5400000">
            <a:off x="5180067" y="-5187767"/>
            <a:ext cx="909600" cy="112824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7"/>
          <p:cNvSpPr/>
          <p:nvPr/>
        </p:nvSpPr>
        <p:spPr>
          <a:xfrm>
            <a:off x="11276067" y="0"/>
            <a:ext cx="9160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89880" y="4232"/>
            <a:ext cx="909053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 rot="5400000">
            <a:off x="6049067" y="-5146000"/>
            <a:ext cx="87200" cy="121976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7"/>
          <p:cNvSpPr txBox="1">
            <a:spLocks noGrp="1"/>
          </p:cNvSpPr>
          <p:nvPr>
            <p:ph type="title"/>
          </p:nvPr>
        </p:nvSpPr>
        <p:spPr>
          <a:xfrm>
            <a:off x="246933" y="240400"/>
            <a:ext cx="10572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 b="1" i="0">
                <a:solidFill>
                  <a:schemeClr val="lt1"/>
                </a:solidFill>
                <a:latin typeface="Helvetica" panose="020B0604020202020204" pitchFamily="34" charset="0"/>
                <a:ea typeface="Helvetica" panose="020B0604020202020204" pitchFamily="34" charset="0"/>
                <a:cs typeface="Helvetica" panose="020B0604020202020204" pitchFamily="34" charset="0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None/>
              <a:defRPr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32" name="Google Shape;132;p17"/>
          <p:cNvSpPr txBox="1">
            <a:spLocks noGrp="1"/>
          </p:cNvSpPr>
          <p:nvPr>
            <p:ph type="subTitle" idx="1"/>
          </p:nvPr>
        </p:nvSpPr>
        <p:spPr>
          <a:xfrm>
            <a:off x="61050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148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ight Bottom" preserve="1">
  <p:cSld name="Title and Body Light Bottom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/>
          <p:nvPr/>
        </p:nvSpPr>
        <p:spPr>
          <a:xfrm rot="5400000">
            <a:off x="5177533" y="758217"/>
            <a:ext cx="922800" cy="112904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8"/>
          <p:cNvSpPr/>
          <p:nvPr/>
        </p:nvSpPr>
        <p:spPr>
          <a:xfrm>
            <a:off x="11282867" y="5948800"/>
            <a:ext cx="8956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36" name="Google Shape;13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76147" y="5954199"/>
            <a:ext cx="909053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 rot="5400000">
            <a:off x="6052400" y="-204167"/>
            <a:ext cx="87200" cy="122052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757133" y="680300"/>
            <a:ext cx="53412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body" idx="1"/>
          </p:nvPr>
        </p:nvSpPr>
        <p:spPr>
          <a:xfrm>
            <a:off x="757133" y="2207600"/>
            <a:ext cx="92940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396" lvl="0" indent="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800"/>
              <a:buNone/>
              <a:defRPr sz="2133" b="0" i="0">
                <a:solidFill>
                  <a:srgbClr val="00284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ldNum" idx="12"/>
          </p:nvPr>
        </p:nvSpPr>
        <p:spPr>
          <a:xfrm>
            <a:off x="10343569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2"/>
          </p:nvPr>
        </p:nvSpPr>
        <p:spPr>
          <a:xfrm>
            <a:off x="50304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0342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 Bottom" preserve="1">
  <p:cSld name="Blank Light Bottom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/>
          <p:nvPr/>
        </p:nvSpPr>
        <p:spPr>
          <a:xfrm rot="5400000">
            <a:off x="5177533" y="758217"/>
            <a:ext cx="922800" cy="112904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9"/>
          <p:cNvSpPr/>
          <p:nvPr/>
        </p:nvSpPr>
        <p:spPr>
          <a:xfrm>
            <a:off x="11282867" y="5948800"/>
            <a:ext cx="8956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5" name="Google Shape;14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76147" y="5954199"/>
            <a:ext cx="909053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9"/>
          <p:cNvSpPr/>
          <p:nvPr/>
        </p:nvSpPr>
        <p:spPr>
          <a:xfrm rot="5400000">
            <a:off x="6052400" y="-204167"/>
            <a:ext cx="87200" cy="122052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9"/>
          <p:cNvSpPr txBox="1">
            <a:spLocks noGrp="1"/>
          </p:cNvSpPr>
          <p:nvPr>
            <p:ph type="sldNum" idx="12"/>
          </p:nvPr>
        </p:nvSpPr>
        <p:spPr>
          <a:xfrm>
            <a:off x="10343569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48" name="Google Shape;148;p19"/>
          <p:cNvSpPr txBox="1">
            <a:spLocks noGrp="1"/>
          </p:cNvSpPr>
          <p:nvPr>
            <p:ph type="subTitle" idx="1"/>
          </p:nvPr>
        </p:nvSpPr>
        <p:spPr>
          <a:xfrm>
            <a:off x="50304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39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 Bottom" preserve="1">
  <p:cSld name="Title and Body Dark Bottom">
    <p:bg>
      <p:bgPr>
        <a:solidFill>
          <a:srgbClr val="002846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757133" y="680300"/>
            <a:ext cx="53412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body" idx="1"/>
          </p:nvPr>
        </p:nvSpPr>
        <p:spPr>
          <a:xfrm>
            <a:off x="757133" y="2207600"/>
            <a:ext cx="92940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396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133" b="0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/>
          <p:nvPr/>
        </p:nvSpPr>
        <p:spPr>
          <a:xfrm rot="5400000">
            <a:off x="5177000" y="759833"/>
            <a:ext cx="918400" cy="11282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0"/>
          <p:cNvSpPr/>
          <p:nvPr/>
        </p:nvSpPr>
        <p:spPr>
          <a:xfrm>
            <a:off x="11274433" y="5942033"/>
            <a:ext cx="917600" cy="9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54" name="Google Shape;154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78714" y="5954183"/>
            <a:ext cx="909053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/>
          <p:nvPr/>
        </p:nvSpPr>
        <p:spPr>
          <a:xfrm rot="5400000">
            <a:off x="6052400" y="-197567"/>
            <a:ext cx="87200" cy="12192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ldNum" idx="12"/>
          </p:nvPr>
        </p:nvSpPr>
        <p:spPr>
          <a:xfrm>
            <a:off x="10343569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57" name="Google Shape;157;p20"/>
          <p:cNvSpPr txBox="1">
            <a:spLocks noGrp="1"/>
          </p:cNvSpPr>
          <p:nvPr>
            <p:ph type="subTitle" idx="2"/>
          </p:nvPr>
        </p:nvSpPr>
        <p:spPr>
          <a:xfrm>
            <a:off x="50304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770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mple Light - Title Slide" preserve="1">
  <p:cSld name="Simple Light - 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800"/>
            <a:ext cx="7313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3502"/>
            <a:ext cx="3829467" cy="1489267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/>
          <p:nvPr/>
        </p:nvSpPr>
        <p:spPr>
          <a:xfrm>
            <a:off x="7313600" y="1800"/>
            <a:ext cx="87200" cy="6858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13500" y="1821500"/>
            <a:ext cx="5245200" cy="3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 b="1" i="0"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sz="4667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913500" y="5398633"/>
            <a:ext cx="5245200" cy="8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303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 Bottom" preserve="1">
  <p:cSld name="Blank Dark Bottom">
    <p:bg>
      <p:bgPr>
        <a:solidFill>
          <a:srgbClr val="002846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/>
          <p:nvPr/>
        </p:nvSpPr>
        <p:spPr>
          <a:xfrm rot="5400000">
            <a:off x="5177000" y="759833"/>
            <a:ext cx="918400" cy="112828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1"/>
          <p:cNvSpPr/>
          <p:nvPr/>
        </p:nvSpPr>
        <p:spPr>
          <a:xfrm>
            <a:off x="11274433" y="5942033"/>
            <a:ext cx="917600" cy="9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61" name="Google Shape;161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78714" y="5954183"/>
            <a:ext cx="909053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/>
          <p:nvPr/>
        </p:nvSpPr>
        <p:spPr>
          <a:xfrm rot="5400000">
            <a:off x="6052400" y="-197567"/>
            <a:ext cx="87200" cy="12192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1"/>
          <p:cNvSpPr txBox="1">
            <a:spLocks noGrp="1"/>
          </p:cNvSpPr>
          <p:nvPr>
            <p:ph type="sldNum" idx="12"/>
          </p:nvPr>
        </p:nvSpPr>
        <p:spPr>
          <a:xfrm>
            <a:off x="10343569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4" name="Google Shape;164;p21"/>
          <p:cNvSpPr txBox="1">
            <a:spLocks noGrp="1"/>
          </p:cNvSpPr>
          <p:nvPr>
            <p:ph type="subTitle" idx="1"/>
          </p:nvPr>
        </p:nvSpPr>
        <p:spPr>
          <a:xfrm>
            <a:off x="50304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5440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ght Blank" type="titleOnly" preserve="1">
  <p:cSld name="Light 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88933" y="5383"/>
            <a:ext cx="909067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2"/>
          <p:cNvSpPr txBox="1">
            <a:spLocks noGrp="1"/>
          </p:cNvSpPr>
          <p:nvPr>
            <p:ph type="sldNum" idx="12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68" name="Google Shape;168;p22"/>
          <p:cNvSpPr txBox="1">
            <a:spLocks noGrp="1"/>
          </p:cNvSpPr>
          <p:nvPr>
            <p:ph type="subTitle" idx="1"/>
          </p:nvPr>
        </p:nvSpPr>
        <p:spPr>
          <a:xfrm>
            <a:off x="61050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616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lank" preserve="1">
  <p:cSld name="Dark Blank">
    <p:bg>
      <p:bgPr>
        <a:solidFill>
          <a:srgbClr val="1A478F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8933" y="5383"/>
            <a:ext cx="909067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3"/>
          <p:cNvSpPr txBox="1">
            <a:spLocks noGrp="1"/>
          </p:cNvSpPr>
          <p:nvPr>
            <p:ph type="sldNum" idx="12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2" name="Google Shape;172;p23"/>
          <p:cNvSpPr txBox="1">
            <a:spLocks noGrp="1"/>
          </p:cNvSpPr>
          <p:nvPr>
            <p:ph type="subTitle" idx="1"/>
          </p:nvPr>
        </p:nvSpPr>
        <p:spPr>
          <a:xfrm>
            <a:off x="61050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72729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ark Blank 2" preserve="1">
  <p:cSld name="Dark Blank 2">
    <p:bg>
      <p:bgPr>
        <a:solidFill>
          <a:srgbClr val="002846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8933" y="5383"/>
            <a:ext cx="909067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>
            <a:spLocks noGrp="1"/>
          </p:cNvSpPr>
          <p:nvPr>
            <p:ph type="sldNum" idx="12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176" name="Google Shape;176;p24"/>
          <p:cNvSpPr txBox="1">
            <a:spLocks noGrp="1"/>
          </p:cNvSpPr>
          <p:nvPr>
            <p:ph type="subTitle" idx="1"/>
          </p:nvPr>
        </p:nvSpPr>
        <p:spPr>
          <a:xfrm>
            <a:off x="61050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176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Title Slide" preserve="1">
  <p:cSld name="End Title Slid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>
            <a:off x="0" y="4883200"/>
            <a:ext cx="4791200" cy="197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79" name="Google Shape;179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34999" y="5142267"/>
            <a:ext cx="4121199" cy="160266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/>
          <p:nvPr/>
        </p:nvSpPr>
        <p:spPr>
          <a:xfrm>
            <a:off x="4878400" y="0"/>
            <a:ext cx="7313600" cy="68580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25"/>
          <p:cNvSpPr/>
          <p:nvPr/>
        </p:nvSpPr>
        <p:spPr>
          <a:xfrm>
            <a:off x="4791200" y="0"/>
            <a:ext cx="87200" cy="6858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25"/>
          <p:cNvSpPr txBox="1">
            <a:spLocks noGrp="1"/>
          </p:cNvSpPr>
          <p:nvPr>
            <p:ph type="title"/>
          </p:nvPr>
        </p:nvSpPr>
        <p:spPr>
          <a:xfrm>
            <a:off x="6241800" y="1316733"/>
            <a:ext cx="4586800" cy="19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7C221"/>
              </a:buClr>
              <a:buSzPts val="3000"/>
              <a:buNone/>
              <a:defRPr sz="4000" b="1" i="0">
                <a:solidFill>
                  <a:srgbClr val="E7C22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body" idx="1"/>
          </p:nvPr>
        </p:nvSpPr>
        <p:spPr>
          <a:xfrm>
            <a:off x="6241800" y="3555200"/>
            <a:ext cx="4586800" cy="2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396" lvl="0" indent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133" b="0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7059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7558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bg>
      <p:bgPr>
        <a:solidFill>
          <a:srgbClr val="1A478F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0"/>
            <a:ext cx="87200" cy="6858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89880" y="5399"/>
            <a:ext cx="909053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487400" y="2057400"/>
            <a:ext cx="9217200" cy="2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None/>
              <a:defRPr sz="6000" b="1" i="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6" name="Google Shape;26;p4"/>
          <p:cNvSpPr txBox="1">
            <a:spLocks noGrp="1"/>
          </p:cNvSpPr>
          <p:nvPr>
            <p:ph type="subTitle" idx="1"/>
          </p:nvPr>
        </p:nvSpPr>
        <p:spPr>
          <a:xfrm>
            <a:off x="6692600" y="6190400"/>
            <a:ext cx="47512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1206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Photo" preserve="1">
  <p:cSld name="Section Header - Photo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0"/>
            <a:ext cx="87200" cy="6858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487400" y="2057400"/>
            <a:ext cx="9217200" cy="27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 b="1" i="0"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6692600" y="6190400"/>
            <a:ext cx="47512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rgbClr val="1A478F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  <p:pic>
        <p:nvPicPr>
          <p:cNvPr id="8" name="Google Shape;61;p9">
            <a:extLst>
              <a:ext uri="{FF2B5EF4-FFF2-40B4-BE49-F238E27FC236}">
                <a16:creationId xmlns:a16="http://schemas.microsoft.com/office/drawing/2014/main" id="{6EB25FF2-9D89-439F-A1D1-127D54909DD6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88933" y="5383"/>
            <a:ext cx="909067" cy="898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18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ight Right" type="tx" preserve="1">
  <p:cSld name="Title and body Light Righ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11269267" y="903800"/>
            <a:ext cx="922800" cy="59544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/>
          </a:p>
        </p:txBody>
      </p:sp>
      <p:sp>
        <p:nvSpPr>
          <p:cNvPr id="35" name="Google Shape;35;p6"/>
          <p:cNvSpPr/>
          <p:nvPr/>
        </p:nvSpPr>
        <p:spPr>
          <a:xfrm>
            <a:off x="11269267" y="0"/>
            <a:ext cx="9228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36" name="Google Shape;3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88933" y="5383"/>
            <a:ext cx="909067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/>
          <p:nvPr/>
        </p:nvSpPr>
        <p:spPr>
          <a:xfrm>
            <a:off x="11182067" y="0"/>
            <a:ext cx="87200" cy="6858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757133" y="680300"/>
            <a:ext cx="53412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latin typeface="Georgia" panose="02040502050405020303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757133" y="2207600"/>
            <a:ext cx="92940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396" lvl="0" indent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800"/>
              <a:buNone/>
              <a:defRPr sz="2133" b="0" i="0">
                <a:solidFill>
                  <a:srgbClr val="00284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1" name="Google Shape;41;p6"/>
          <p:cNvSpPr txBox="1">
            <a:spLocks noGrp="1"/>
          </p:cNvSpPr>
          <p:nvPr>
            <p:ph type="subTitle" idx="2"/>
          </p:nvPr>
        </p:nvSpPr>
        <p:spPr>
          <a:xfrm>
            <a:off x="57150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2472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E46962"/>
          </p15:clr>
        </p15:guide>
        <p15:guide id="2" orient="horz" pos="430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Light Right" preserve="1">
  <p:cSld name="Blank Light Righ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11269267" y="903800"/>
            <a:ext cx="922800" cy="59544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7"/>
          <p:cNvSpPr/>
          <p:nvPr/>
        </p:nvSpPr>
        <p:spPr>
          <a:xfrm>
            <a:off x="11269267" y="0"/>
            <a:ext cx="9228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5" name="Google Shape;45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88933" y="5383"/>
            <a:ext cx="909067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7"/>
          <p:cNvSpPr/>
          <p:nvPr/>
        </p:nvSpPr>
        <p:spPr>
          <a:xfrm>
            <a:off x="11182067" y="0"/>
            <a:ext cx="87200" cy="6858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8" name="Google Shape;48;p7"/>
          <p:cNvSpPr txBox="1">
            <a:spLocks noGrp="1"/>
          </p:cNvSpPr>
          <p:nvPr>
            <p:ph type="subTitle" idx="1"/>
          </p:nvPr>
        </p:nvSpPr>
        <p:spPr>
          <a:xfrm>
            <a:off x="57150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2330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2">
          <p15:clr>
            <a:srgbClr val="E46962"/>
          </p15:clr>
        </p15:guide>
        <p15:guide id="2" orient="horz" pos="430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Dark Right" preserve="1">
  <p:cSld name="Title and body Dark Right">
    <p:bg>
      <p:bgPr>
        <a:solidFill>
          <a:srgbClr val="002846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/>
          <p:nvPr/>
        </p:nvSpPr>
        <p:spPr>
          <a:xfrm>
            <a:off x="11269267" y="903800"/>
            <a:ext cx="922800" cy="59544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8"/>
          <p:cNvSpPr/>
          <p:nvPr/>
        </p:nvSpPr>
        <p:spPr>
          <a:xfrm>
            <a:off x="11269267" y="0"/>
            <a:ext cx="9228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52" name="Google Shape;52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88933" y="5383"/>
            <a:ext cx="909067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11182067" y="0"/>
            <a:ext cx="87200" cy="6858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757133" y="680300"/>
            <a:ext cx="53412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 i="0">
                <a:solidFill>
                  <a:schemeClr val="lt1"/>
                </a:solidFill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757133" y="2207600"/>
            <a:ext cx="92940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396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133" b="0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7" name="Google Shape;57;p8"/>
          <p:cNvSpPr txBox="1">
            <a:spLocks noGrp="1"/>
          </p:cNvSpPr>
          <p:nvPr>
            <p:ph type="subTitle" idx="2"/>
          </p:nvPr>
        </p:nvSpPr>
        <p:spPr>
          <a:xfrm>
            <a:off x="57150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21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 Right" preserve="1">
  <p:cSld name="Blank Dark Right">
    <p:bg>
      <p:bgPr>
        <a:solidFill>
          <a:srgbClr val="002846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11269267" y="903800"/>
            <a:ext cx="922800" cy="59544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9"/>
          <p:cNvSpPr/>
          <p:nvPr/>
        </p:nvSpPr>
        <p:spPr>
          <a:xfrm>
            <a:off x="11269267" y="0"/>
            <a:ext cx="9228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1" name="Google Shape;6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88933" y="5383"/>
            <a:ext cx="909067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/>
          <p:nvPr/>
        </p:nvSpPr>
        <p:spPr>
          <a:xfrm>
            <a:off x="11182067" y="0"/>
            <a:ext cx="87200" cy="6858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4" name="Google Shape;64;p9"/>
          <p:cNvSpPr txBox="1">
            <a:spLocks noGrp="1"/>
          </p:cNvSpPr>
          <p:nvPr>
            <p:ph type="subTitle" idx="1"/>
          </p:nvPr>
        </p:nvSpPr>
        <p:spPr>
          <a:xfrm>
            <a:off x="5715000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 b="1" i="0"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387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Light Left" type="twoColTx" preserve="1">
  <p:cSld name="Title and Body Light Le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/>
          <p:nvPr/>
        </p:nvSpPr>
        <p:spPr>
          <a:xfrm>
            <a:off x="0" y="903700"/>
            <a:ext cx="922800" cy="5954400"/>
          </a:xfrm>
          <a:prstGeom prst="rect">
            <a:avLst/>
          </a:prstGeom>
          <a:solidFill>
            <a:srgbClr val="1A478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10"/>
          <p:cNvSpPr/>
          <p:nvPr/>
        </p:nvSpPr>
        <p:spPr>
          <a:xfrm>
            <a:off x="0" y="-100"/>
            <a:ext cx="922800" cy="90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68" name="Google Shape;6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667" y="5283"/>
            <a:ext cx="909067" cy="89842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/>
          <p:nvPr/>
        </p:nvSpPr>
        <p:spPr>
          <a:xfrm>
            <a:off x="914400" y="0"/>
            <a:ext cx="87200" cy="6858000"/>
          </a:xfrm>
          <a:prstGeom prst="rect">
            <a:avLst/>
          </a:prstGeom>
          <a:solidFill>
            <a:srgbClr val="E7C22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1682507" y="680300"/>
            <a:ext cx="5341200" cy="12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1" i="0">
                <a:latin typeface="Georgia" panose="02040502050405020303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682507" y="2207600"/>
            <a:ext cx="9294000" cy="33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52396" lvl="0" indent="0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800"/>
              <a:buNone/>
              <a:defRPr sz="2133" b="0" i="0">
                <a:solidFill>
                  <a:srgbClr val="002846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●"/>
              <a:defRPr>
                <a:solidFill>
                  <a:srgbClr val="002846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○"/>
              <a:defRPr>
                <a:solidFill>
                  <a:srgbClr val="002846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002846"/>
              </a:buClr>
              <a:buSzPts val="1400"/>
              <a:buChar char="■"/>
              <a:defRPr>
                <a:solidFill>
                  <a:srgbClr val="002846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60803" y="6141000"/>
            <a:ext cx="6012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1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73" name="Google Shape;73;p10"/>
          <p:cNvSpPr txBox="1">
            <a:spLocks noGrp="1"/>
          </p:cNvSpPr>
          <p:nvPr>
            <p:ph type="subTitle" idx="2"/>
          </p:nvPr>
        </p:nvSpPr>
        <p:spPr>
          <a:xfrm>
            <a:off x="1364967" y="6190400"/>
            <a:ext cx="5191600" cy="42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933" b="1" i="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884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1DCD8-BC05-D807-71D8-8225219D8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586754"/>
            <a:ext cx="11360800" cy="4491317"/>
          </a:xfrm>
          <a:prstGeom prst="rect">
            <a:avLst/>
          </a:prstGeom>
        </p:spPr>
        <p:txBody>
          <a:bodyPr vert="horz" lIns="91440" tIns="9144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Click to add text</a:t>
            </a:r>
          </a:p>
          <a:p>
            <a:pPr lvl="2"/>
            <a:r>
              <a:rPr lang="en-US"/>
              <a:t>Click to add text</a:t>
            </a:r>
          </a:p>
          <a:p>
            <a:pPr lvl="3"/>
            <a:r>
              <a:rPr lang="en-US"/>
              <a:t>Click to add text</a:t>
            </a:r>
          </a:p>
        </p:txBody>
      </p:sp>
      <p:sp>
        <p:nvSpPr>
          <p:cNvPr id="7" name="Google Shape;6;p1">
            <a:extLst>
              <a:ext uri="{FF2B5EF4-FFF2-40B4-BE49-F238E27FC236}">
                <a16:creationId xmlns:a16="http://schemas.microsoft.com/office/drawing/2014/main" id="{562BCED2-8B84-318F-A8E5-A2A9A3E705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1A478F"/>
              </a:buClr>
              <a:buSzPts val="2800"/>
              <a:buFont typeface="Georgia"/>
              <a:buNone/>
              <a:defRPr sz="2800" b="1">
                <a:solidFill>
                  <a:srgbClr val="1A478F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8" name="Google Shape;8;p1">
            <a:extLst>
              <a:ext uri="{FF2B5EF4-FFF2-40B4-BE49-F238E27FC236}">
                <a16:creationId xmlns:a16="http://schemas.microsoft.com/office/drawing/2014/main" id="{85F64913-A619-682A-A09D-CA5C4E08C15C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443803" y="6141000"/>
            <a:ext cx="6012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1467" b="0" i="0">
                <a:solidFill>
                  <a:srgbClr val="E7C221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Georgia"/>
              </a:defRPr>
            </a:lvl1pPr>
            <a:lvl2pPr lvl="1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ctr" rtl="0">
              <a:buNone/>
              <a:defRPr sz="1467" b="1">
                <a:solidFill>
                  <a:srgbClr val="E7C22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48276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1A478F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609585" indent="-448722" algn="l" defTabSz="1219170" rtl="0" eaLnBrk="1" latinLnBrk="0" hangingPunct="1">
        <a:lnSpc>
          <a:spcPts val="2800"/>
        </a:lnSpc>
        <a:spcBef>
          <a:spcPts val="1333"/>
        </a:spcBef>
        <a:buFont typeface="Helvetica" panose="020B0604020202020204" pitchFamily="34" charset="0"/>
        <a:buChar char="●"/>
        <a:defRPr sz="2400" kern="1200">
          <a:solidFill>
            <a:srgbClr val="1A478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914377" indent="-304792" algn="l" defTabSz="1219170" rtl="0" eaLnBrk="1" latinLnBrk="0" hangingPunct="1">
        <a:lnSpc>
          <a:spcPts val="28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rgbClr val="1A478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2pPr>
      <a:lvl3pPr marL="1523962" indent="-304792" algn="l" defTabSz="1219170" rtl="0" eaLnBrk="1" latinLnBrk="0" hangingPunct="1">
        <a:lnSpc>
          <a:spcPts val="28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rgbClr val="1A478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3pPr>
      <a:lvl4pPr marL="2133547" indent="-304792" algn="l" defTabSz="1219170" rtl="0" eaLnBrk="1" latinLnBrk="0" hangingPunct="1">
        <a:lnSpc>
          <a:spcPts val="28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rgbClr val="1A478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rgbClr val="1A478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>
            <a:spLocks noGrp="1"/>
          </p:cNvSpPr>
          <p:nvPr>
            <p:ph type="title"/>
          </p:nvPr>
        </p:nvSpPr>
        <p:spPr>
          <a:xfrm>
            <a:off x="913500" y="1821500"/>
            <a:ext cx="5245200" cy="346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Dual Enrollment: Ensuring FAPE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90" name="Google Shape;190;p27"/>
          <p:cNvSpPr txBox="1">
            <a:spLocks noGrp="1"/>
          </p:cNvSpPr>
          <p:nvPr>
            <p:ph type="subTitle" idx="1"/>
          </p:nvPr>
        </p:nvSpPr>
        <p:spPr>
          <a:xfrm>
            <a:off x="913500" y="5398633"/>
            <a:ext cx="5245200" cy="82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-US" dirty="0"/>
              <a:t>March 2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, 2026</a:t>
            </a:r>
            <a:endParaRPr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8EA8-1E26-0A6B-C327-A3C09FAD6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E772C9-2794-06DB-E8A3-FA861B49C6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10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378C9F4-FC26-809F-0EA3-5FAE74B9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8" y="700000"/>
            <a:ext cx="5341200" cy="1207200"/>
          </a:xfrm>
        </p:spPr>
        <p:txBody>
          <a:bodyPr>
            <a:normAutofit/>
          </a:bodyPr>
          <a:lstStyle/>
          <a:p>
            <a:r>
              <a:rPr lang="en-US" sz="4800"/>
              <a:t>WELCOME!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108118A-9449-C65C-F1DF-4946F4E8D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488" y="2545195"/>
            <a:ext cx="9294000" cy="3346800"/>
          </a:xfrm>
        </p:spPr>
        <p:txBody>
          <a:bodyPr>
            <a:normAutofit/>
          </a:bodyPr>
          <a:lstStyle/>
          <a:p>
            <a:r>
              <a:rPr lang="en-US">
                <a:latin typeface="Poppins"/>
              </a:rPr>
              <a:t>Julie Wittman, Vice-Chair, SEAP</a:t>
            </a:r>
          </a:p>
          <a:p>
            <a:pPr marL="533387" indent="-380990">
              <a:buFont typeface="Arial" panose="020B0604020202020204" pitchFamily="34" charset="0"/>
              <a:buChar char="•"/>
            </a:pPr>
            <a:r>
              <a:rPr lang="en-US">
                <a:latin typeface="Poppins"/>
              </a:rPr>
              <a:t>Call to Order</a:t>
            </a:r>
          </a:p>
          <a:p>
            <a:pPr marL="533387" indent="-380990">
              <a:buFont typeface="Arial" panose="020B0604020202020204" pitchFamily="34" charset="0"/>
              <a:buChar char="•"/>
            </a:pPr>
            <a:r>
              <a:rPr lang="en-US">
                <a:latin typeface="Poppins"/>
                <a:cs typeface="Helvetica"/>
              </a:rPr>
              <a:t>Approval of November 3, 2025, Meeting Minutes</a:t>
            </a:r>
          </a:p>
          <a:p>
            <a:pPr marL="533387" indent="-38099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>
                <a:latin typeface="Poppins"/>
              </a:rPr>
              <a:t>Jacque Hyatt, Director, Idaho Department of Education</a:t>
            </a:r>
          </a:p>
          <a:p>
            <a:pPr marL="533387" indent="-380990">
              <a:buFont typeface="Arial" panose="020B0604020202020204" pitchFamily="34" charset="0"/>
              <a:buChar char="•"/>
            </a:pPr>
            <a:r>
              <a:rPr lang="en-US">
                <a:latin typeface="Poppins"/>
              </a:rPr>
              <a:t>Logistics/Housekeeping</a:t>
            </a:r>
          </a:p>
          <a:p>
            <a:pPr marL="533387" indent="-380990">
              <a:buFont typeface="Arial" panose="020B0604020202020204" pitchFamily="34" charset="0"/>
              <a:buChar char="•"/>
            </a:pPr>
            <a:r>
              <a:rPr lang="en-US">
                <a:latin typeface="Poppins"/>
              </a:rPr>
              <a:t>Agenda</a:t>
            </a:r>
          </a:p>
          <a:p>
            <a:pPr marL="533387" indent="-380990">
              <a:buFont typeface="Arial" panose="020B0604020202020204" pitchFamily="34" charset="0"/>
              <a:buChar char="•"/>
            </a:pPr>
            <a:endParaRPr lang="en-US"/>
          </a:p>
          <a:p>
            <a:endParaRPr lang="en-US"/>
          </a:p>
        </p:txBody>
      </p:sp>
      <p:sp>
        <p:nvSpPr>
          <p:cNvPr id="214" name="Google Shape;214;p3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067" kern="0">
                <a:ea typeface="Georgia"/>
                <a:cs typeface="Georgia"/>
              </a:rPr>
              <a:pPr defTabSz="1219170">
                <a:buClr>
                  <a:srgbClr val="000000"/>
                </a:buClr>
              </a:pPr>
              <a:t>3</a:t>
            </a:fld>
            <a:endParaRPr sz="1067" kern="0">
              <a:ea typeface="Georgia"/>
              <a:cs typeface="Georgia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F969A-CA0E-D590-DB63-F38C3FCF11C6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84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9B15A-532C-BD5A-7040-54E2C658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eorgia"/>
              </a:rPr>
              <a:t>Parliamentarian Role Discussion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80634F-ACC1-67B0-0109-13839D1C44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75329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46</Words>
  <Application>Microsoft Office PowerPoint</Application>
  <PresentationFormat>Widescreen</PresentationFormat>
  <Paragraphs>12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Arial</vt:lpstr>
      <vt:lpstr>Georgia</vt:lpstr>
      <vt:lpstr>Helvetica</vt:lpstr>
      <vt:lpstr>Helvetica Neue</vt:lpstr>
      <vt:lpstr>Poppins</vt:lpstr>
      <vt:lpstr>1_Custom Design</vt:lpstr>
      <vt:lpstr>Dual Enrollment: Ensuring FAPE</vt:lpstr>
      <vt:lpstr>PowerPoint Presentation</vt:lpstr>
      <vt:lpstr>WELCOME!</vt:lpstr>
      <vt:lpstr>Parliamentarian Role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Jacqueline Hyatt</dc:creator>
  <cp:lastModifiedBy>Jacqueline Hyatt</cp:lastModifiedBy>
  <cp:revision>1</cp:revision>
  <dcterms:created xsi:type="dcterms:W3CDTF">2026-03-03T02:37:47Z</dcterms:created>
  <dcterms:modified xsi:type="dcterms:W3CDTF">2026-03-03T03:00:06Z</dcterms:modified>
</cp:coreProperties>
</file>