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8" r:id="rId1"/>
  </p:sldMasterIdLst>
  <p:notesMasterIdLst>
    <p:notesMasterId r:id="rId29"/>
  </p:notesMasterIdLst>
  <p:sldIdLst>
    <p:sldId id="388" r:id="rId2"/>
    <p:sldId id="396" r:id="rId3"/>
    <p:sldId id="257" r:id="rId4"/>
    <p:sldId id="265" r:id="rId5"/>
    <p:sldId id="386" r:id="rId6"/>
    <p:sldId id="368" r:id="rId7"/>
    <p:sldId id="387" r:id="rId8"/>
    <p:sldId id="369" r:id="rId9"/>
    <p:sldId id="390" r:id="rId10"/>
    <p:sldId id="394" r:id="rId11"/>
    <p:sldId id="395" r:id="rId12"/>
    <p:sldId id="393" r:id="rId13"/>
    <p:sldId id="264" r:id="rId14"/>
    <p:sldId id="267" r:id="rId15"/>
    <p:sldId id="268" r:id="rId16"/>
    <p:sldId id="391" r:id="rId17"/>
    <p:sldId id="269" r:id="rId18"/>
    <p:sldId id="310" r:id="rId19"/>
    <p:sldId id="376" r:id="rId20"/>
    <p:sldId id="377" r:id="rId21"/>
    <p:sldId id="379" r:id="rId22"/>
    <p:sldId id="380" r:id="rId23"/>
    <p:sldId id="332" r:id="rId24"/>
    <p:sldId id="270" r:id="rId25"/>
    <p:sldId id="392" r:id="rId26"/>
    <p:sldId id="263" r:id="rId27"/>
    <p:sldId id="397" r:id="rId28"/>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4" d="100"/>
          <a:sy n="34" d="100"/>
        </p:scale>
        <p:origin x="696" y="45"/>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nnon Dunstan" userId="dffafc8f-5e58-48b2-98d0-3dd58539c5fd" providerId="ADAL" clId="{7D5C1F13-E2AC-4E75-BF09-D206BBAE5C3F}"/>
    <pc:docChg chg="modSld">
      <pc:chgData name="Shannon Dunstan" userId="dffafc8f-5e58-48b2-98d0-3dd58539c5fd" providerId="ADAL" clId="{7D5C1F13-E2AC-4E75-BF09-D206BBAE5C3F}" dt="2026-03-04T19:07:26.658" v="30" actId="20577"/>
      <pc:docMkLst>
        <pc:docMk/>
      </pc:docMkLst>
      <pc:sldChg chg="modSp mod">
        <pc:chgData name="Shannon Dunstan" userId="dffafc8f-5e58-48b2-98d0-3dd58539c5fd" providerId="ADAL" clId="{7D5C1F13-E2AC-4E75-BF09-D206BBAE5C3F}" dt="2026-03-04T19:07:26.658" v="30" actId="20577"/>
        <pc:sldMkLst>
          <pc:docMk/>
          <pc:sldMk cId="3335501602" sldId="388"/>
        </pc:sldMkLst>
        <pc:spChg chg="mod">
          <ac:chgData name="Shannon Dunstan" userId="dffafc8f-5e58-48b2-98d0-3dd58539c5fd" providerId="ADAL" clId="{7D5C1F13-E2AC-4E75-BF09-D206BBAE5C3F}" dt="2026-03-04T19:07:26.658" v="30" actId="20577"/>
          <ac:spMkLst>
            <pc:docMk/>
            <pc:sldMk cId="3335501602" sldId="388"/>
            <ac:spMk id="5" creationId="{AAFCC5AE-3C44-9EC8-3FAE-42F29D31F457}"/>
          </ac:spMkLst>
        </pc:spChg>
      </pc:sldChg>
    </pc:docChg>
  </pc:docChgLst>
</pc:chgInfo>
</file>

<file path=ppt/diagrams/_rels/data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5.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8E8E90-2759-4A75-A937-B8CEBF496D2B}" type="doc">
      <dgm:prSet loTypeId="urn:microsoft.com/office/officeart/2016/7/layout/BasicLinearProcessNumbered" loCatId="process" qsTypeId="urn:microsoft.com/office/officeart/2005/8/quickstyle/simple1" qsCatId="simple" csTypeId="urn:microsoft.com/office/officeart/2005/8/colors/colorful3" csCatId="colorful"/>
      <dgm:spPr/>
      <dgm:t>
        <a:bodyPr/>
        <a:lstStyle/>
        <a:p>
          <a:endParaRPr lang="en-US"/>
        </a:p>
      </dgm:t>
    </dgm:pt>
    <dgm:pt modelId="{82C27DA5-386E-4D02-B295-0D70982807A8}">
      <dgm:prSet/>
      <dgm:spPr/>
      <dgm:t>
        <a:bodyPr/>
        <a:lstStyle/>
        <a:p>
          <a:r>
            <a:rPr lang="en-US">
              <a:latin typeface="Calibri" panose="020F0502020204030204" pitchFamily="34" charset="0"/>
              <a:ea typeface="Calibri" panose="020F0502020204030204" pitchFamily="34" charset="0"/>
              <a:cs typeface="Calibri" panose="020F0502020204030204" pitchFamily="34" charset="0"/>
            </a:rPr>
            <a:t>Address and promote positive guidance practices </a:t>
          </a:r>
        </a:p>
      </dgm:t>
    </dgm:pt>
    <dgm:pt modelId="{E9489D63-ED36-42B3-9A73-5604336146FC}" type="parTrans" cxnId="{01BDD1F8-36B5-42A1-A3A2-DBE61C4CA216}">
      <dgm:prSet/>
      <dgm:spPr/>
      <dgm:t>
        <a:bodyPr/>
        <a:lstStyle/>
        <a:p>
          <a:endParaRPr lang="en-US"/>
        </a:p>
      </dgm:t>
    </dgm:pt>
    <dgm:pt modelId="{EE83FA10-FD23-4C04-B830-BA4722E998CD}" type="sibTrans" cxnId="{01BDD1F8-36B5-42A1-A3A2-DBE61C4CA216}">
      <dgm:prSet phldrT="1" phldr="0"/>
      <dgm:spPr/>
      <dgm:t>
        <a:bodyPr/>
        <a:lstStyle/>
        <a:p>
          <a:r>
            <a:rPr lang="en-US"/>
            <a:t>1</a:t>
          </a:r>
        </a:p>
      </dgm:t>
    </dgm:pt>
    <dgm:pt modelId="{55B16610-ACD7-493F-AAED-744DE7F6CCEB}">
      <dgm:prSet/>
      <dgm:spPr/>
      <dgm:t>
        <a:bodyPr/>
        <a:lstStyle/>
        <a:p>
          <a:r>
            <a:rPr lang="en-US">
              <a:latin typeface="Calibri" panose="020F0502020204030204" pitchFamily="34" charset="0"/>
              <a:ea typeface="Calibri" panose="020F0502020204030204" pitchFamily="34" charset="0"/>
              <a:cs typeface="Calibri" panose="020F0502020204030204" pitchFamily="34" charset="0"/>
            </a:rPr>
            <a:t>Promote family engagement</a:t>
          </a:r>
        </a:p>
      </dgm:t>
    </dgm:pt>
    <dgm:pt modelId="{7C4CA8A9-15B7-405E-A1C2-4808F349865A}" type="parTrans" cxnId="{6BD51EA9-BB14-47D2-B9F4-D047B3575564}">
      <dgm:prSet/>
      <dgm:spPr/>
      <dgm:t>
        <a:bodyPr/>
        <a:lstStyle/>
        <a:p>
          <a:endParaRPr lang="en-US"/>
        </a:p>
      </dgm:t>
    </dgm:pt>
    <dgm:pt modelId="{360753FC-BBF2-4469-B100-BDA077445E58}" type="sibTrans" cxnId="{6BD51EA9-BB14-47D2-B9F4-D047B3575564}">
      <dgm:prSet phldrT="2" phldr="0"/>
      <dgm:spPr/>
      <dgm:t>
        <a:bodyPr/>
        <a:lstStyle/>
        <a:p>
          <a:r>
            <a:rPr lang="en-US"/>
            <a:t>2</a:t>
          </a:r>
        </a:p>
      </dgm:t>
    </dgm:pt>
    <dgm:pt modelId="{C90AC2CE-9665-4AE2-9BEB-AE551E22EBBD}">
      <dgm:prSet/>
      <dgm:spPr/>
      <dgm:t>
        <a:bodyPr/>
        <a:lstStyle/>
        <a:p>
          <a:r>
            <a:rPr lang="en-US">
              <a:latin typeface="Calibri" panose="020F0502020204030204" pitchFamily="34" charset="0"/>
              <a:ea typeface="Calibri" panose="020F0502020204030204" pitchFamily="34" charset="0"/>
              <a:cs typeface="Calibri" panose="020F0502020204030204" pitchFamily="34" charset="0"/>
            </a:rPr>
            <a:t>Use data for decision-making</a:t>
          </a:r>
        </a:p>
      </dgm:t>
    </dgm:pt>
    <dgm:pt modelId="{1DB874D6-7D49-4B55-BA32-1E690EE5B9DF}" type="parTrans" cxnId="{B371A3A2-A47C-45C4-A2B4-52BB10782B08}">
      <dgm:prSet/>
      <dgm:spPr/>
      <dgm:t>
        <a:bodyPr/>
        <a:lstStyle/>
        <a:p>
          <a:endParaRPr lang="en-US"/>
        </a:p>
      </dgm:t>
    </dgm:pt>
    <dgm:pt modelId="{C80E3142-4A2F-4568-BA1C-D1E88A4BE3D6}" type="sibTrans" cxnId="{B371A3A2-A47C-45C4-A2B4-52BB10782B08}">
      <dgm:prSet phldrT="3" phldr="0"/>
      <dgm:spPr/>
      <dgm:t>
        <a:bodyPr/>
        <a:lstStyle/>
        <a:p>
          <a:r>
            <a:rPr lang="en-US"/>
            <a:t>3</a:t>
          </a:r>
        </a:p>
      </dgm:t>
    </dgm:pt>
    <dgm:pt modelId="{C450169E-4E6D-46CE-9CEE-D3455C115751}">
      <dgm:prSet/>
      <dgm:spPr/>
      <dgm:t>
        <a:bodyPr/>
        <a:lstStyle/>
        <a:p>
          <a:r>
            <a:rPr lang="en-US">
              <a:latin typeface="Calibri" panose="020F0502020204030204" pitchFamily="34" charset="0"/>
              <a:ea typeface="Calibri" panose="020F0502020204030204" pitchFamily="34" charset="0"/>
              <a:cs typeface="Calibri" panose="020F0502020204030204" pitchFamily="34" charset="0"/>
            </a:rPr>
            <a:t>Ensure all children have access to high-quality early childhood programs to meet their needs</a:t>
          </a:r>
        </a:p>
      </dgm:t>
    </dgm:pt>
    <dgm:pt modelId="{16E78C8E-9E77-4F38-8329-FF459866CB16}" type="parTrans" cxnId="{88E5DEB8-EB5B-4A90-B3C7-2A4884EA9939}">
      <dgm:prSet/>
      <dgm:spPr/>
      <dgm:t>
        <a:bodyPr/>
        <a:lstStyle/>
        <a:p>
          <a:endParaRPr lang="en-US"/>
        </a:p>
      </dgm:t>
    </dgm:pt>
    <dgm:pt modelId="{35478A00-CB6A-4A12-BB95-C0DA67DCE88B}" type="sibTrans" cxnId="{88E5DEB8-EB5B-4A90-B3C7-2A4884EA9939}">
      <dgm:prSet phldrT="4" phldr="0"/>
      <dgm:spPr/>
      <dgm:t>
        <a:bodyPr/>
        <a:lstStyle/>
        <a:p>
          <a:r>
            <a:rPr lang="en-US"/>
            <a:t>4</a:t>
          </a:r>
        </a:p>
      </dgm:t>
    </dgm:pt>
    <dgm:pt modelId="{32B19E84-DDB3-42A4-B7D6-94C3907A405D}" type="pres">
      <dgm:prSet presAssocID="{7A8E8E90-2759-4A75-A937-B8CEBF496D2B}" presName="Name0" presStyleCnt="0">
        <dgm:presLayoutVars>
          <dgm:animLvl val="lvl"/>
          <dgm:resizeHandles val="exact"/>
        </dgm:presLayoutVars>
      </dgm:prSet>
      <dgm:spPr/>
    </dgm:pt>
    <dgm:pt modelId="{CC02DEFF-336C-437F-B69A-17BF0235C6CB}" type="pres">
      <dgm:prSet presAssocID="{82C27DA5-386E-4D02-B295-0D70982807A8}" presName="compositeNode" presStyleCnt="0">
        <dgm:presLayoutVars>
          <dgm:bulletEnabled val="1"/>
        </dgm:presLayoutVars>
      </dgm:prSet>
      <dgm:spPr/>
    </dgm:pt>
    <dgm:pt modelId="{A6F10581-B058-4C68-AEA5-EF67A75CA565}" type="pres">
      <dgm:prSet presAssocID="{82C27DA5-386E-4D02-B295-0D70982807A8}" presName="bgRect" presStyleLbl="bgAccFollowNode1" presStyleIdx="0" presStyleCnt="4"/>
      <dgm:spPr/>
    </dgm:pt>
    <dgm:pt modelId="{8760DC01-1378-48CD-B46A-903A030CDA67}" type="pres">
      <dgm:prSet presAssocID="{EE83FA10-FD23-4C04-B830-BA4722E998CD}" presName="sibTransNodeCircle" presStyleLbl="alignNode1" presStyleIdx="0" presStyleCnt="8">
        <dgm:presLayoutVars>
          <dgm:chMax val="0"/>
          <dgm:bulletEnabled/>
        </dgm:presLayoutVars>
      </dgm:prSet>
      <dgm:spPr/>
    </dgm:pt>
    <dgm:pt modelId="{051D733E-009A-45BF-9E85-58490390B9EC}" type="pres">
      <dgm:prSet presAssocID="{82C27DA5-386E-4D02-B295-0D70982807A8}" presName="bottomLine" presStyleLbl="alignNode1" presStyleIdx="1" presStyleCnt="8">
        <dgm:presLayoutVars/>
      </dgm:prSet>
      <dgm:spPr/>
    </dgm:pt>
    <dgm:pt modelId="{7D28EF0A-8AC3-4DCD-8944-750C874E42BD}" type="pres">
      <dgm:prSet presAssocID="{82C27DA5-386E-4D02-B295-0D70982807A8}" presName="nodeText" presStyleLbl="bgAccFollowNode1" presStyleIdx="0" presStyleCnt="4">
        <dgm:presLayoutVars>
          <dgm:bulletEnabled val="1"/>
        </dgm:presLayoutVars>
      </dgm:prSet>
      <dgm:spPr/>
    </dgm:pt>
    <dgm:pt modelId="{DA547FC0-B428-41DA-9529-BFC76DA7C194}" type="pres">
      <dgm:prSet presAssocID="{EE83FA10-FD23-4C04-B830-BA4722E998CD}" presName="sibTrans" presStyleCnt="0"/>
      <dgm:spPr/>
    </dgm:pt>
    <dgm:pt modelId="{FA20E64C-7056-4991-8EE2-A25EDD5F2487}" type="pres">
      <dgm:prSet presAssocID="{55B16610-ACD7-493F-AAED-744DE7F6CCEB}" presName="compositeNode" presStyleCnt="0">
        <dgm:presLayoutVars>
          <dgm:bulletEnabled val="1"/>
        </dgm:presLayoutVars>
      </dgm:prSet>
      <dgm:spPr/>
    </dgm:pt>
    <dgm:pt modelId="{4F501F18-2CEB-4EA5-883D-5380E7B6C3B0}" type="pres">
      <dgm:prSet presAssocID="{55B16610-ACD7-493F-AAED-744DE7F6CCEB}" presName="bgRect" presStyleLbl="bgAccFollowNode1" presStyleIdx="1" presStyleCnt="4"/>
      <dgm:spPr/>
    </dgm:pt>
    <dgm:pt modelId="{CC796DD4-2E75-4931-ADE6-CE13930BBED8}" type="pres">
      <dgm:prSet presAssocID="{360753FC-BBF2-4469-B100-BDA077445E58}" presName="sibTransNodeCircle" presStyleLbl="alignNode1" presStyleIdx="2" presStyleCnt="8">
        <dgm:presLayoutVars>
          <dgm:chMax val="0"/>
          <dgm:bulletEnabled/>
        </dgm:presLayoutVars>
      </dgm:prSet>
      <dgm:spPr/>
    </dgm:pt>
    <dgm:pt modelId="{3D323A39-3AD7-4E51-B3BC-6289EAD519D0}" type="pres">
      <dgm:prSet presAssocID="{55B16610-ACD7-493F-AAED-744DE7F6CCEB}" presName="bottomLine" presStyleLbl="alignNode1" presStyleIdx="3" presStyleCnt="8">
        <dgm:presLayoutVars/>
      </dgm:prSet>
      <dgm:spPr/>
    </dgm:pt>
    <dgm:pt modelId="{3D44D8DA-38F7-4BD0-B6FD-B7A0ED8626DD}" type="pres">
      <dgm:prSet presAssocID="{55B16610-ACD7-493F-AAED-744DE7F6CCEB}" presName="nodeText" presStyleLbl="bgAccFollowNode1" presStyleIdx="1" presStyleCnt="4">
        <dgm:presLayoutVars>
          <dgm:bulletEnabled val="1"/>
        </dgm:presLayoutVars>
      </dgm:prSet>
      <dgm:spPr/>
    </dgm:pt>
    <dgm:pt modelId="{9EACCAC0-FFDD-40A0-A81B-7F1EA1D720CF}" type="pres">
      <dgm:prSet presAssocID="{360753FC-BBF2-4469-B100-BDA077445E58}" presName="sibTrans" presStyleCnt="0"/>
      <dgm:spPr/>
    </dgm:pt>
    <dgm:pt modelId="{9B97D407-51E0-49C1-914D-CD0FCA65B22D}" type="pres">
      <dgm:prSet presAssocID="{C90AC2CE-9665-4AE2-9BEB-AE551E22EBBD}" presName="compositeNode" presStyleCnt="0">
        <dgm:presLayoutVars>
          <dgm:bulletEnabled val="1"/>
        </dgm:presLayoutVars>
      </dgm:prSet>
      <dgm:spPr/>
    </dgm:pt>
    <dgm:pt modelId="{AF99C1A5-81D8-45EE-804D-06961792C547}" type="pres">
      <dgm:prSet presAssocID="{C90AC2CE-9665-4AE2-9BEB-AE551E22EBBD}" presName="bgRect" presStyleLbl="bgAccFollowNode1" presStyleIdx="2" presStyleCnt="4"/>
      <dgm:spPr/>
    </dgm:pt>
    <dgm:pt modelId="{8EA23522-1623-483D-A79C-7E73A3E83F7C}" type="pres">
      <dgm:prSet presAssocID="{C80E3142-4A2F-4568-BA1C-D1E88A4BE3D6}" presName="sibTransNodeCircle" presStyleLbl="alignNode1" presStyleIdx="4" presStyleCnt="8">
        <dgm:presLayoutVars>
          <dgm:chMax val="0"/>
          <dgm:bulletEnabled/>
        </dgm:presLayoutVars>
      </dgm:prSet>
      <dgm:spPr/>
    </dgm:pt>
    <dgm:pt modelId="{E0144FE4-0A62-4E22-8668-AC2AAB9FDADC}" type="pres">
      <dgm:prSet presAssocID="{C90AC2CE-9665-4AE2-9BEB-AE551E22EBBD}" presName="bottomLine" presStyleLbl="alignNode1" presStyleIdx="5" presStyleCnt="8">
        <dgm:presLayoutVars/>
      </dgm:prSet>
      <dgm:spPr/>
    </dgm:pt>
    <dgm:pt modelId="{EB500E0C-1A4E-4521-8CA2-BDD5475FAB17}" type="pres">
      <dgm:prSet presAssocID="{C90AC2CE-9665-4AE2-9BEB-AE551E22EBBD}" presName="nodeText" presStyleLbl="bgAccFollowNode1" presStyleIdx="2" presStyleCnt="4">
        <dgm:presLayoutVars>
          <dgm:bulletEnabled val="1"/>
        </dgm:presLayoutVars>
      </dgm:prSet>
      <dgm:spPr/>
    </dgm:pt>
    <dgm:pt modelId="{2E82B225-BC5A-4762-94EE-50D5342EA0EB}" type="pres">
      <dgm:prSet presAssocID="{C80E3142-4A2F-4568-BA1C-D1E88A4BE3D6}" presName="sibTrans" presStyleCnt="0"/>
      <dgm:spPr/>
    </dgm:pt>
    <dgm:pt modelId="{C43D1222-9943-47B1-8BC1-AFB1CC118AE3}" type="pres">
      <dgm:prSet presAssocID="{C450169E-4E6D-46CE-9CEE-D3455C115751}" presName="compositeNode" presStyleCnt="0">
        <dgm:presLayoutVars>
          <dgm:bulletEnabled val="1"/>
        </dgm:presLayoutVars>
      </dgm:prSet>
      <dgm:spPr/>
    </dgm:pt>
    <dgm:pt modelId="{A0C78E82-DB36-404D-A0D6-A9629512F29B}" type="pres">
      <dgm:prSet presAssocID="{C450169E-4E6D-46CE-9CEE-D3455C115751}" presName="bgRect" presStyleLbl="bgAccFollowNode1" presStyleIdx="3" presStyleCnt="4"/>
      <dgm:spPr/>
    </dgm:pt>
    <dgm:pt modelId="{9A499CF9-6E12-470B-8B01-0FA4D4ACAE91}" type="pres">
      <dgm:prSet presAssocID="{35478A00-CB6A-4A12-BB95-C0DA67DCE88B}" presName="sibTransNodeCircle" presStyleLbl="alignNode1" presStyleIdx="6" presStyleCnt="8">
        <dgm:presLayoutVars>
          <dgm:chMax val="0"/>
          <dgm:bulletEnabled/>
        </dgm:presLayoutVars>
      </dgm:prSet>
      <dgm:spPr/>
    </dgm:pt>
    <dgm:pt modelId="{B9A22B34-0301-4DBF-8D7E-5D3636F469E1}" type="pres">
      <dgm:prSet presAssocID="{C450169E-4E6D-46CE-9CEE-D3455C115751}" presName="bottomLine" presStyleLbl="alignNode1" presStyleIdx="7" presStyleCnt="8">
        <dgm:presLayoutVars/>
      </dgm:prSet>
      <dgm:spPr/>
    </dgm:pt>
    <dgm:pt modelId="{1E972770-5054-44AE-9C11-57968B33AFB3}" type="pres">
      <dgm:prSet presAssocID="{C450169E-4E6D-46CE-9CEE-D3455C115751}" presName="nodeText" presStyleLbl="bgAccFollowNode1" presStyleIdx="3" presStyleCnt="4">
        <dgm:presLayoutVars>
          <dgm:bulletEnabled val="1"/>
        </dgm:presLayoutVars>
      </dgm:prSet>
      <dgm:spPr/>
    </dgm:pt>
  </dgm:ptLst>
  <dgm:cxnLst>
    <dgm:cxn modelId="{BE35355D-6D78-4563-AA8E-D99642DB8A2C}" type="presOf" srcId="{360753FC-BBF2-4469-B100-BDA077445E58}" destId="{CC796DD4-2E75-4931-ADE6-CE13930BBED8}" srcOrd="0" destOrd="0" presId="urn:microsoft.com/office/officeart/2016/7/layout/BasicLinearProcessNumbered"/>
    <dgm:cxn modelId="{3AA75662-BE60-479E-89B8-B16288A424DC}" type="presOf" srcId="{C90AC2CE-9665-4AE2-9BEB-AE551E22EBBD}" destId="{AF99C1A5-81D8-45EE-804D-06961792C547}" srcOrd="0" destOrd="0" presId="urn:microsoft.com/office/officeart/2016/7/layout/BasicLinearProcessNumbered"/>
    <dgm:cxn modelId="{AECA3A6C-DB58-487D-B755-B91AAC87FAC6}" type="presOf" srcId="{55B16610-ACD7-493F-AAED-744DE7F6CCEB}" destId="{3D44D8DA-38F7-4BD0-B6FD-B7A0ED8626DD}" srcOrd="1" destOrd="0" presId="urn:microsoft.com/office/officeart/2016/7/layout/BasicLinearProcessNumbered"/>
    <dgm:cxn modelId="{A1D09353-42A4-4DFC-B468-7CEB8EEFF471}" type="presOf" srcId="{C450169E-4E6D-46CE-9CEE-D3455C115751}" destId="{A0C78E82-DB36-404D-A0D6-A9629512F29B}" srcOrd="0" destOrd="0" presId="urn:microsoft.com/office/officeart/2016/7/layout/BasicLinearProcessNumbered"/>
    <dgm:cxn modelId="{FE8D9779-1A19-4CA7-A9AF-13DD4285A3A9}" type="presOf" srcId="{82C27DA5-386E-4D02-B295-0D70982807A8}" destId="{7D28EF0A-8AC3-4DCD-8944-750C874E42BD}" srcOrd="1" destOrd="0" presId="urn:microsoft.com/office/officeart/2016/7/layout/BasicLinearProcessNumbered"/>
    <dgm:cxn modelId="{87F0CA80-A403-4D4C-9A11-45D61A836270}" type="presOf" srcId="{35478A00-CB6A-4A12-BB95-C0DA67DCE88B}" destId="{9A499CF9-6E12-470B-8B01-0FA4D4ACAE91}" srcOrd="0" destOrd="0" presId="urn:microsoft.com/office/officeart/2016/7/layout/BasicLinearProcessNumbered"/>
    <dgm:cxn modelId="{AECCDC93-7BF3-4308-A53A-7A8FE0290186}" type="presOf" srcId="{EE83FA10-FD23-4C04-B830-BA4722E998CD}" destId="{8760DC01-1378-48CD-B46A-903A030CDA67}" srcOrd="0" destOrd="0" presId="urn:microsoft.com/office/officeart/2016/7/layout/BasicLinearProcessNumbered"/>
    <dgm:cxn modelId="{B371A3A2-A47C-45C4-A2B4-52BB10782B08}" srcId="{7A8E8E90-2759-4A75-A937-B8CEBF496D2B}" destId="{C90AC2CE-9665-4AE2-9BEB-AE551E22EBBD}" srcOrd="2" destOrd="0" parTransId="{1DB874D6-7D49-4B55-BA32-1E690EE5B9DF}" sibTransId="{C80E3142-4A2F-4568-BA1C-D1E88A4BE3D6}"/>
    <dgm:cxn modelId="{6BD51EA9-BB14-47D2-B9F4-D047B3575564}" srcId="{7A8E8E90-2759-4A75-A937-B8CEBF496D2B}" destId="{55B16610-ACD7-493F-AAED-744DE7F6CCEB}" srcOrd="1" destOrd="0" parTransId="{7C4CA8A9-15B7-405E-A1C2-4808F349865A}" sibTransId="{360753FC-BBF2-4469-B100-BDA077445E58}"/>
    <dgm:cxn modelId="{B27C83B2-A7AF-4AA3-ABD6-0C00FCD869ED}" type="presOf" srcId="{C80E3142-4A2F-4568-BA1C-D1E88A4BE3D6}" destId="{8EA23522-1623-483D-A79C-7E73A3E83F7C}" srcOrd="0" destOrd="0" presId="urn:microsoft.com/office/officeart/2016/7/layout/BasicLinearProcessNumbered"/>
    <dgm:cxn modelId="{88E5DEB8-EB5B-4A90-B3C7-2A4884EA9939}" srcId="{7A8E8E90-2759-4A75-A937-B8CEBF496D2B}" destId="{C450169E-4E6D-46CE-9CEE-D3455C115751}" srcOrd="3" destOrd="0" parTransId="{16E78C8E-9E77-4F38-8329-FF459866CB16}" sibTransId="{35478A00-CB6A-4A12-BB95-C0DA67DCE88B}"/>
    <dgm:cxn modelId="{1BA460C5-9051-4967-89D8-5B2C6175B11F}" type="presOf" srcId="{55B16610-ACD7-493F-AAED-744DE7F6CCEB}" destId="{4F501F18-2CEB-4EA5-883D-5380E7B6C3B0}" srcOrd="0" destOrd="0" presId="urn:microsoft.com/office/officeart/2016/7/layout/BasicLinearProcessNumbered"/>
    <dgm:cxn modelId="{D09C4DC6-AE8C-455C-90D7-5D1CC7529C6E}" type="presOf" srcId="{7A8E8E90-2759-4A75-A937-B8CEBF496D2B}" destId="{32B19E84-DDB3-42A4-B7D6-94C3907A405D}" srcOrd="0" destOrd="0" presId="urn:microsoft.com/office/officeart/2016/7/layout/BasicLinearProcessNumbered"/>
    <dgm:cxn modelId="{B08A8ACE-E53D-4956-9129-98CCF57242B9}" type="presOf" srcId="{82C27DA5-386E-4D02-B295-0D70982807A8}" destId="{A6F10581-B058-4C68-AEA5-EF67A75CA565}" srcOrd="0" destOrd="0" presId="urn:microsoft.com/office/officeart/2016/7/layout/BasicLinearProcessNumbered"/>
    <dgm:cxn modelId="{00F917DD-8929-4369-898F-61241798A1BA}" type="presOf" srcId="{C450169E-4E6D-46CE-9CEE-D3455C115751}" destId="{1E972770-5054-44AE-9C11-57968B33AFB3}" srcOrd="1" destOrd="0" presId="urn:microsoft.com/office/officeart/2016/7/layout/BasicLinearProcessNumbered"/>
    <dgm:cxn modelId="{206E95DE-824C-4C6F-87D5-7DA2D082ABD5}" type="presOf" srcId="{C90AC2CE-9665-4AE2-9BEB-AE551E22EBBD}" destId="{EB500E0C-1A4E-4521-8CA2-BDD5475FAB17}" srcOrd="1" destOrd="0" presId="urn:microsoft.com/office/officeart/2016/7/layout/BasicLinearProcessNumbered"/>
    <dgm:cxn modelId="{01BDD1F8-36B5-42A1-A3A2-DBE61C4CA216}" srcId="{7A8E8E90-2759-4A75-A937-B8CEBF496D2B}" destId="{82C27DA5-386E-4D02-B295-0D70982807A8}" srcOrd="0" destOrd="0" parTransId="{E9489D63-ED36-42B3-9A73-5604336146FC}" sibTransId="{EE83FA10-FD23-4C04-B830-BA4722E998CD}"/>
    <dgm:cxn modelId="{F0EBD7DA-BAB6-4EBE-8AE9-9E81C13246A7}" type="presParOf" srcId="{32B19E84-DDB3-42A4-B7D6-94C3907A405D}" destId="{CC02DEFF-336C-437F-B69A-17BF0235C6CB}" srcOrd="0" destOrd="0" presId="urn:microsoft.com/office/officeart/2016/7/layout/BasicLinearProcessNumbered"/>
    <dgm:cxn modelId="{D510F284-12D3-4362-AA98-902D0C2D02DF}" type="presParOf" srcId="{CC02DEFF-336C-437F-B69A-17BF0235C6CB}" destId="{A6F10581-B058-4C68-AEA5-EF67A75CA565}" srcOrd="0" destOrd="0" presId="urn:microsoft.com/office/officeart/2016/7/layout/BasicLinearProcessNumbered"/>
    <dgm:cxn modelId="{B8752F7B-7D94-4F55-BC74-676CFFC31B3A}" type="presParOf" srcId="{CC02DEFF-336C-437F-B69A-17BF0235C6CB}" destId="{8760DC01-1378-48CD-B46A-903A030CDA67}" srcOrd="1" destOrd="0" presId="urn:microsoft.com/office/officeart/2016/7/layout/BasicLinearProcessNumbered"/>
    <dgm:cxn modelId="{C3BB60E5-C5D2-4629-95CD-1254AA474FC7}" type="presParOf" srcId="{CC02DEFF-336C-437F-B69A-17BF0235C6CB}" destId="{051D733E-009A-45BF-9E85-58490390B9EC}" srcOrd="2" destOrd="0" presId="urn:microsoft.com/office/officeart/2016/7/layout/BasicLinearProcessNumbered"/>
    <dgm:cxn modelId="{6F56E99F-3624-44B2-B1D5-05F42B117A7A}" type="presParOf" srcId="{CC02DEFF-336C-437F-B69A-17BF0235C6CB}" destId="{7D28EF0A-8AC3-4DCD-8944-750C874E42BD}" srcOrd="3" destOrd="0" presId="urn:microsoft.com/office/officeart/2016/7/layout/BasicLinearProcessNumbered"/>
    <dgm:cxn modelId="{5AD53154-9F85-4CD1-8C83-2D27C36C85DA}" type="presParOf" srcId="{32B19E84-DDB3-42A4-B7D6-94C3907A405D}" destId="{DA547FC0-B428-41DA-9529-BFC76DA7C194}" srcOrd="1" destOrd="0" presId="urn:microsoft.com/office/officeart/2016/7/layout/BasicLinearProcessNumbered"/>
    <dgm:cxn modelId="{1E6BC444-DA0F-4B39-BCB6-F2A8A97A46E9}" type="presParOf" srcId="{32B19E84-DDB3-42A4-B7D6-94C3907A405D}" destId="{FA20E64C-7056-4991-8EE2-A25EDD5F2487}" srcOrd="2" destOrd="0" presId="urn:microsoft.com/office/officeart/2016/7/layout/BasicLinearProcessNumbered"/>
    <dgm:cxn modelId="{A2AF18C6-FACD-46C2-A1C6-D293DB23CEFE}" type="presParOf" srcId="{FA20E64C-7056-4991-8EE2-A25EDD5F2487}" destId="{4F501F18-2CEB-4EA5-883D-5380E7B6C3B0}" srcOrd="0" destOrd="0" presId="urn:microsoft.com/office/officeart/2016/7/layout/BasicLinearProcessNumbered"/>
    <dgm:cxn modelId="{5A641408-C015-4AE4-A541-16B1C83B8DF1}" type="presParOf" srcId="{FA20E64C-7056-4991-8EE2-A25EDD5F2487}" destId="{CC796DD4-2E75-4931-ADE6-CE13930BBED8}" srcOrd="1" destOrd="0" presId="urn:microsoft.com/office/officeart/2016/7/layout/BasicLinearProcessNumbered"/>
    <dgm:cxn modelId="{1C83C9E0-151F-4291-9FFA-90E93F0F2A4B}" type="presParOf" srcId="{FA20E64C-7056-4991-8EE2-A25EDD5F2487}" destId="{3D323A39-3AD7-4E51-B3BC-6289EAD519D0}" srcOrd="2" destOrd="0" presId="urn:microsoft.com/office/officeart/2016/7/layout/BasicLinearProcessNumbered"/>
    <dgm:cxn modelId="{0EF4D72A-CB4C-47CF-9038-87FA7FD20F19}" type="presParOf" srcId="{FA20E64C-7056-4991-8EE2-A25EDD5F2487}" destId="{3D44D8DA-38F7-4BD0-B6FD-B7A0ED8626DD}" srcOrd="3" destOrd="0" presId="urn:microsoft.com/office/officeart/2016/7/layout/BasicLinearProcessNumbered"/>
    <dgm:cxn modelId="{F13F4A02-8795-4E16-9C8F-82328E01223D}" type="presParOf" srcId="{32B19E84-DDB3-42A4-B7D6-94C3907A405D}" destId="{9EACCAC0-FFDD-40A0-A81B-7F1EA1D720CF}" srcOrd="3" destOrd="0" presId="urn:microsoft.com/office/officeart/2016/7/layout/BasicLinearProcessNumbered"/>
    <dgm:cxn modelId="{C5B28E0C-9F1D-4D94-9F13-E03800203CB6}" type="presParOf" srcId="{32B19E84-DDB3-42A4-B7D6-94C3907A405D}" destId="{9B97D407-51E0-49C1-914D-CD0FCA65B22D}" srcOrd="4" destOrd="0" presId="urn:microsoft.com/office/officeart/2016/7/layout/BasicLinearProcessNumbered"/>
    <dgm:cxn modelId="{F32FEC94-E181-4759-984A-D400649C5088}" type="presParOf" srcId="{9B97D407-51E0-49C1-914D-CD0FCA65B22D}" destId="{AF99C1A5-81D8-45EE-804D-06961792C547}" srcOrd="0" destOrd="0" presId="urn:microsoft.com/office/officeart/2016/7/layout/BasicLinearProcessNumbered"/>
    <dgm:cxn modelId="{707FFA20-D756-40FB-AD72-058DA70F3D21}" type="presParOf" srcId="{9B97D407-51E0-49C1-914D-CD0FCA65B22D}" destId="{8EA23522-1623-483D-A79C-7E73A3E83F7C}" srcOrd="1" destOrd="0" presId="urn:microsoft.com/office/officeart/2016/7/layout/BasicLinearProcessNumbered"/>
    <dgm:cxn modelId="{4F953D6F-43E8-4EA8-9B5A-0A14426CAD40}" type="presParOf" srcId="{9B97D407-51E0-49C1-914D-CD0FCA65B22D}" destId="{E0144FE4-0A62-4E22-8668-AC2AAB9FDADC}" srcOrd="2" destOrd="0" presId="urn:microsoft.com/office/officeart/2016/7/layout/BasicLinearProcessNumbered"/>
    <dgm:cxn modelId="{250F1709-8E8E-4E80-8027-6147B91B5B75}" type="presParOf" srcId="{9B97D407-51E0-49C1-914D-CD0FCA65B22D}" destId="{EB500E0C-1A4E-4521-8CA2-BDD5475FAB17}" srcOrd="3" destOrd="0" presId="urn:microsoft.com/office/officeart/2016/7/layout/BasicLinearProcessNumbered"/>
    <dgm:cxn modelId="{9D1B8D9F-EEC4-4499-8D26-C486287ECBF8}" type="presParOf" srcId="{32B19E84-DDB3-42A4-B7D6-94C3907A405D}" destId="{2E82B225-BC5A-4762-94EE-50D5342EA0EB}" srcOrd="5" destOrd="0" presId="urn:microsoft.com/office/officeart/2016/7/layout/BasicLinearProcessNumbered"/>
    <dgm:cxn modelId="{A2A4B136-C890-4C9A-8F47-1B142DBCDF2A}" type="presParOf" srcId="{32B19E84-DDB3-42A4-B7D6-94C3907A405D}" destId="{C43D1222-9943-47B1-8BC1-AFB1CC118AE3}" srcOrd="6" destOrd="0" presId="urn:microsoft.com/office/officeart/2016/7/layout/BasicLinearProcessNumbered"/>
    <dgm:cxn modelId="{1F56AE66-4161-4E15-8ABC-90B72EA3A931}" type="presParOf" srcId="{C43D1222-9943-47B1-8BC1-AFB1CC118AE3}" destId="{A0C78E82-DB36-404D-A0D6-A9629512F29B}" srcOrd="0" destOrd="0" presId="urn:microsoft.com/office/officeart/2016/7/layout/BasicLinearProcessNumbered"/>
    <dgm:cxn modelId="{9A844457-2373-4C56-85A6-95A5D5C914B8}" type="presParOf" srcId="{C43D1222-9943-47B1-8BC1-AFB1CC118AE3}" destId="{9A499CF9-6E12-470B-8B01-0FA4D4ACAE91}" srcOrd="1" destOrd="0" presId="urn:microsoft.com/office/officeart/2016/7/layout/BasicLinearProcessNumbered"/>
    <dgm:cxn modelId="{C41936AA-15EF-42AA-BBDE-2A17630090C3}" type="presParOf" srcId="{C43D1222-9943-47B1-8BC1-AFB1CC118AE3}" destId="{B9A22B34-0301-4DBF-8D7E-5D3636F469E1}" srcOrd="2" destOrd="0" presId="urn:microsoft.com/office/officeart/2016/7/layout/BasicLinearProcessNumbered"/>
    <dgm:cxn modelId="{2128ECE7-D4C6-4977-A7AB-57AE6F9915DE}" type="presParOf" srcId="{C43D1222-9943-47B1-8BC1-AFB1CC118AE3}" destId="{1E972770-5054-44AE-9C11-57968B33AFB3}"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C0835C-8144-44A3-9BED-B6768583407C}" type="doc">
      <dgm:prSet loTypeId="urn:microsoft.com/office/officeart/2005/8/layout/hProcess7" loCatId="process" qsTypeId="urn:microsoft.com/office/officeart/2005/8/quickstyle/simple1" qsCatId="simple" csTypeId="urn:microsoft.com/office/officeart/2005/8/colors/accent5_1" csCatId="accent5" phldr="1"/>
      <dgm:spPr/>
      <dgm:t>
        <a:bodyPr/>
        <a:lstStyle/>
        <a:p>
          <a:endParaRPr lang="en-US"/>
        </a:p>
      </dgm:t>
    </dgm:pt>
    <dgm:pt modelId="{58F74F04-61F5-4839-A664-A3A3AFFF0702}">
      <dgm:prSet phldrT="[Text]" phldr="0" custT="1"/>
      <dgm:spPr>
        <a:solidFill>
          <a:schemeClr val="bg2"/>
        </a:solidFill>
        <a:ln>
          <a:solidFill>
            <a:srgbClr val="002060"/>
          </a:solidFill>
        </a:ln>
      </dgm:spPr>
      <dgm:t>
        <a:bodyPr/>
        <a:lstStyle/>
        <a:p>
          <a:r>
            <a:rPr lang="en-US" sz="2800" b="1">
              <a:solidFill>
                <a:schemeClr val="accent4"/>
              </a:solidFill>
              <a:latin typeface="Calibri" panose="020F0502020204030204" pitchFamily="34" charset="0"/>
              <a:ea typeface="Calibri" panose="020F0502020204030204" pitchFamily="34" charset="0"/>
              <a:cs typeface="Calibri" panose="020F0502020204030204" pitchFamily="34" charset="0"/>
            </a:rPr>
            <a:t>Resources/Inputs</a:t>
          </a:r>
        </a:p>
      </dgm:t>
    </dgm:pt>
    <dgm:pt modelId="{08900AFA-6B8B-4039-B0FB-9802D79EDE24}" type="parTrans" cxnId="{7039B40A-990B-4CC3-9829-B59129D65237}">
      <dgm:prSet/>
      <dgm:spPr/>
      <dgm:t>
        <a:bodyPr/>
        <a:lstStyle/>
        <a:p>
          <a:endParaRPr lang="en-US"/>
        </a:p>
      </dgm:t>
    </dgm:pt>
    <dgm:pt modelId="{CD627080-76DF-4583-B179-C100804670B9}" type="sibTrans" cxnId="{7039B40A-990B-4CC3-9829-B59129D65237}">
      <dgm:prSet/>
      <dgm:spPr/>
      <dgm:t>
        <a:bodyPr/>
        <a:lstStyle/>
        <a:p>
          <a:endParaRPr lang="en-US"/>
        </a:p>
      </dgm:t>
    </dgm:pt>
    <dgm:pt modelId="{2F5E0EEF-615F-4F20-9B24-FA842602C818}">
      <dgm:prSet phldrT="[Text]" custT="1"/>
      <dgm:spPr>
        <a:ln>
          <a:solidFill>
            <a:schemeClr val="tx1"/>
          </a:solidFill>
        </a:ln>
      </dgm:spPr>
      <dgm:t>
        <a:bodyPr tIns="91440"/>
        <a:lstStyle/>
        <a:p>
          <a:r>
            <a:rPr lang="en-US" sz="1600" b="1">
              <a:latin typeface="Calibri" panose="020F0502020204030204" pitchFamily="34" charset="0"/>
              <a:ea typeface="Calibri" panose="020F0502020204030204" pitchFamily="34" charset="0"/>
              <a:cs typeface="Calibri" panose="020F0502020204030204" pitchFamily="34" charset="0"/>
            </a:rPr>
            <a:t>Highly qualified program staff</a:t>
          </a:r>
          <a:endParaRPr lang="en-US" sz="1600">
            <a:latin typeface="Calibri" panose="020F0502020204030204" pitchFamily="34" charset="0"/>
            <a:ea typeface="Calibri" panose="020F0502020204030204" pitchFamily="34" charset="0"/>
            <a:cs typeface="Calibri" panose="020F0502020204030204" pitchFamily="34" charset="0"/>
          </a:endParaRPr>
        </a:p>
      </dgm:t>
    </dgm:pt>
    <dgm:pt modelId="{47FB990B-7B22-49D9-A959-F9CB48884FD5}" type="parTrans" cxnId="{C157A283-CAED-4556-B8E7-4AC8033B9A66}">
      <dgm:prSet/>
      <dgm:spPr/>
      <dgm:t>
        <a:bodyPr/>
        <a:lstStyle/>
        <a:p>
          <a:endParaRPr lang="en-US"/>
        </a:p>
      </dgm:t>
    </dgm:pt>
    <dgm:pt modelId="{94196153-5813-4F54-A622-FF9930F2668C}" type="sibTrans" cxnId="{C157A283-CAED-4556-B8E7-4AC8033B9A66}">
      <dgm:prSet/>
      <dgm:spPr/>
      <dgm:t>
        <a:bodyPr/>
        <a:lstStyle/>
        <a:p>
          <a:endParaRPr lang="en-US"/>
        </a:p>
      </dgm:t>
    </dgm:pt>
    <dgm:pt modelId="{6DB1F501-5629-470A-9FE3-F7CC2301578F}">
      <dgm:prSet phldrT="[Text]" phldr="0" custT="1"/>
      <dgm:spPr>
        <a:solidFill>
          <a:schemeClr val="bg2"/>
        </a:solidFill>
        <a:ln>
          <a:solidFill>
            <a:srgbClr val="002060"/>
          </a:solidFill>
        </a:ln>
      </dgm:spPr>
      <dgm:t>
        <a:bodyPr rIns="91440"/>
        <a:lstStyle/>
        <a:p>
          <a:r>
            <a:rPr lang="en-US" sz="2800" b="1">
              <a:solidFill>
                <a:schemeClr val="accent4"/>
              </a:solidFill>
              <a:latin typeface="Calibri" panose="020F0502020204030204" pitchFamily="34" charset="0"/>
              <a:ea typeface="Calibri" panose="020F0502020204030204" pitchFamily="34" charset="0"/>
              <a:cs typeface="Calibri" panose="020F0502020204030204" pitchFamily="34" charset="0"/>
            </a:rPr>
            <a:t>Activities</a:t>
          </a:r>
        </a:p>
      </dgm:t>
    </dgm:pt>
    <dgm:pt modelId="{E8D054E5-CB89-45DD-B5E4-BDB3322EE741}" type="parTrans" cxnId="{5D164058-F5DA-4289-B8C7-31B9E65B8208}">
      <dgm:prSet/>
      <dgm:spPr/>
      <dgm:t>
        <a:bodyPr/>
        <a:lstStyle/>
        <a:p>
          <a:endParaRPr lang="en-US"/>
        </a:p>
      </dgm:t>
    </dgm:pt>
    <dgm:pt modelId="{94BF0DC5-243D-48B3-821F-922C7B169E20}" type="sibTrans" cxnId="{5D164058-F5DA-4289-B8C7-31B9E65B8208}">
      <dgm:prSet/>
      <dgm:spPr/>
      <dgm:t>
        <a:bodyPr/>
        <a:lstStyle/>
        <a:p>
          <a:endParaRPr lang="en-US"/>
        </a:p>
      </dgm:t>
    </dgm:pt>
    <dgm:pt modelId="{28C18EE1-5992-49EF-8409-628BE30CE26B}">
      <dgm:prSet phldrT="[Text]" custT="1"/>
      <dgm:spPr/>
      <dgm:t>
        <a:bodyPr tIns="91440"/>
        <a:lstStyle/>
        <a:p>
          <a:r>
            <a:rPr lang="en-US" sz="1600" b="1">
              <a:latin typeface="Calibri" panose="020F0502020204030204" pitchFamily="34" charset="0"/>
              <a:ea typeface="Calibri" panose="020F0502020204030204" pitchFamily="34" charset="0"/>
              <a:cs typeface="Calibri" panose="020F0502020204030204" pitchFamily="34" charset="0"/>
            </a:rPr>
            <a:t>State Leadership Team</a:t>
          </a:r>
          <a:endParaRPr lang="en-US" sz="1600">
            <a:latin typeface="Calibri" panose="020F0502020204030204" pitchFamily="34" charset="0"/>
            <a:ea typeface="Calibri" panose="020F0502020204030204" pitchFamily="34" charset="0"/>
            <a:cs typeface="Calibri" panose="020F0502020204030204" pitchFamily="34" charset="0"/>
          </a:endParaRPr>
        </a:p>
      </dgm:t>
    </dgm:pt>
    <dgm:pt modelId="{20ADA966-C377-41E3-A042-A3C5538A8B4B}" type="parTrans" cxnId="{C5224675-6FB9-4E82-819C-BFCE44B93447}">
      <dgm:prSet/>
      <dgm:spPr/>
      <dgm:t>
        <a:bodyPr/>
        <a:lstStyle/>
        <a:p>
          <a:endParaRPr lang="en-US"/>
        </a:p>
      </dgm:t>
    </dgm:pt>
    <dgm:pt modelId="{E2ECB25F-F03A-4A66-AFAE-6B0B0B3E184D}" type="sibTrans" cxnId="{C5224675-6FB9-4E82-819C-BFCE44B93447}">
      <dgm:prSet/>
      <dgm:spPr/>
      <dgm:t>
        <a:bodyPr/>
        <a:lstStyle/>
        <a:p>
          <a:endParaRPr lang="en-US"/>
        </a:p>
      </dgm:t>
    </dgm:pt>
    <dgm:pt modelId="{0C2CD8D1-2A9B-43E6-90BA-903D3E23C08D}">
      <dgm:prSet phldrT="[Text]" phldr="0" custT="1"/>
      <dgm:spPr>
        <a:solidFill>
          <a:schemeClr val="bg2"/>
        </a:solidFill>
        <a:ln>
          <a:solidFill>
            <a:srgbClr val="002060"/>
          </a:solidFill>
        </a:ln>
      </dgm:spPr>
      <dgm:t>
        <a:bodyPr/>
        <a:lstStyle/>
        <a:p>
          <a:r>
            <a:rPr lang="en-US" sz="2800" b="1">
              <a:solidFill>
                <a:schemeClr val="accent4"/>
              </a:solidFill>
              <a:latin typeface="Calibri" panose="020F0502020204030204" pitchFamily="34" charset="0"/>
              <a:ea typeface="Calibri" panose="020F0502020204030204" pitchFamily="34" charset="0"/>
              <a:cs typeface="Calibri" panose="020F0502020204030204" pitchFamily="34" charset="0"/>
            </a:rPr>
            <a:t>Outputs</a:t>
          </a:r>
        </a:p>
      </dgm:t>
    </dgm:pt>
    <dgm:pt modelId="{4C37BD53-5636-41C7-B5B0-9F5058B95867}" type="parTrans" cxnId="{78670511-122F-47B5-85D1-FAD61C5EBD34}">
      <dgm:prSet/>
      <dgm:spPr/>
      <dgm:t>
        <a:bodyPr/>
        <a:lstStyle/>
        <a:p>
          <a:endParaRPr lang="en-US"/>
        </a:p>
      </dgm:t>
    </dgm:pt>
    <dgm:pt modelId="{510AE1B5-256B-43DF-AAC3-50AC7B489C6A}" type="sibTrans" cxnId="{78670511-122F-47B5-85D1-FAD61C5EBD34}">
      <dgm:prSet/>
      <dgm:spPr/>
      <dgm:t>
        <a:bodyPr/>
        <a:lstStyle/>
        <a:p>
          <a:endParaRPr lang="en-US"/>
        </a:p>
      </dgm:t>
    </dgm:pt>
    <dgm:pt modelId="{4A172E73-64AF-4ED7-AE7B-5A2A03CCFFCA}">
      <dgm:prSet phldrT="[Text]" phldr="0" custT="1"/>
      <dgm:spPr/>
      <dgm:t>
        <a:bodyPr tIns="91440"/>
        <a:lstStyle/>
        <a:p>
          <a:r>
            <a:rPr lang="en-US" sz="1600" b="1">
              <a:latin typeface="Calibri" panose="020F0502020204030204" pitchFamily="34" charset="0"/>
              <a:ea typeface="Calibri" panose="020F0502020204030204" pitchFamily="34" charset="0"/>
              <a:cs typeface="Calibri" panose="020F0502020204030204" pitchFamily="34" charset="0"/>
            </a:rPr>
            <a:t>Trainings Delivered</a:t>
          </a:r>
        </a:p>
      </dgm:t>
    </dgm:pt>
    <dgm:pt modelId="{C1A2178A-68A3-4BA5-8372-9D30C0C0F845}" type="parTrans" cxnId="{E93DD88A-4D5A-41AF-AC47-9F73D4FDD38F}">
      <dgm:prSet/>
      <dgm:spPr/>
      <dgm:t>
        <a:bodyPr/>
        <a:lstStyle/>
        <a:p>
          <a:endParaRPr lang="en-US"/>
        </a:p>
      </dgm:t>
    </dgm:pt>
    <dgm:pt modelId="{BC548585-2C65-48DC-A700-E1259A94C01D}" type="sibTrans" cxnId="{E93DD88A-4D5A-41AF-AC47-9F73D4FDD38F}">
      <dgm:prSet/>
      <dgm:spPr/>
      <dgm:t>
        <a:bodyPr/>
        <a:lstStyle/>
        <a:p>
          <a:endParaRPr lang="en-US"/>
        </a:p>
      </dgm:t>
    </dgm:pt>
    <dgm:pt modelId="{18BDAF0B-8CD5-44AD-BCFD-4D0FD0894051}">
      <dgm:prSet phldrT="[Text]" phldr="0" custT="1"/>
      <dgm:spPr/>
      <dgm:t>
        <a:bodyPr tIns="91440"/>
        <a:lstStyle/>
        <a:p>
          <a:r>
            <a:rPr lang="en-US" sz="1600" b="1">
              <a:latin typeface="Calibri" panose="020F0502020204030204" pitchFamily="34" charset="0"/>
              <a:ea typeface="Calibri" panose="020F0502020204030204" pitchFamily="34" charset="0"/>
              <a:cs typeface="Calibri" panose="020F0502020204030204" pitchFamily="34" charset="0"/>
            </a:rPr>
            <a:t>TA Provided</a:t>
          </a:r>
        </a:p>
      </dgm:t>
    </dgm:pt>
    <dgm:pt modelId="{E0BD60CF-420D-4C2F-95CC-CC8FA08FB164}" type="parTrans" cxnId="{522263C6-BD3A-4535-9A14-2C7A053A9A3A}">
      <dgm:prSet/>
      <dgm:spPr/>
      <dgm:t>
        <a:bodyPr/>
        <a:lstStyle/>
        <a:p>
          <a:endParaRPr lang="en-US"/>
        </a:p>
      </dgm:t>
    </dgm:pt>
    <dgm:pt modelId="{8CCB6824-832E-4C73-971A-F3A92BECAF13}" type="sibTrans" cxnId="{522263C6-BD3A-4535-9A14-2C7A053A9A3A}">
      <dgm:prSet/>
      <dgm:spPr/>
      <dgm:t>
        <a:bodyPr/>
        <a:lstStyle/>
        <a:p>
          <a:endParaRPr lang="en-US"/>
        </a:p>
      </dgm:t>
    </dgm:pt>
    <dgm:pt modelId="{D6694448-4BBD-4A3F-B0E8-AAC4034239B8}">
      <dgm:prSet phldrT="[Text]" phldr="0" custT="1"/>
      <dgm:spPr>
        <a:solidFill>
          <a:schemeClr val="bg2"/>
        </a:solidFill>
        <a:ln>
          <a:solidFill>
            <a:srgbClr val="002060"/>
          </a:solidFill>
        </a:ln>
      </dgm:spPr>
      <dgm:t>
        <a:bodyPr/>
        <a:lstStyle/>
        <a:p>
          <a:r>
            <a:rPr lang="en-US" sz="2800" b="1">
              <a:solidFill>
                <a:schemeClr val="accent4"/>
              </a:solidFill>
              <a:latin typeface="Calibri" panose="020F0502020204030204" pitchFamily="34" charset="0"/>
              <a:ea typeface="Calibri" panose="020F0502020204030204" pitchFamily="34" charset="0"/>
              <a:cs typeface="Calibri" panose="020F0502020204030204" pitchFamily="34" charset="0"/>
            </a:rPr>
            <a:t>Outcomes</a:t>
          </a:r>
        </a:p>
      </dgm:t>
    </dgm:pt>
    <dgm:pt modelId="{EA08DEFA-3096-46C9-B52B-E97EC98CEBA5}" type="parTrans" cxnId="{07D4B8AF-B4F1-4BA6-8E70-DACE395C9B97}">
      <dgm:prSet/>
      <dgm:spPr/>
      <dgm:t>
        <a:bodyPr/>
        <a:lstStyle/>
        <a:p>
          <a:endParaRPr lang="en-US"/>
        </a:p>
      </dgm:t>
    </dgm:pt>
    <dgm:pt modelId="{6E564EB7-6D95-4F8C-86E7-BBEEF1095085}" type="sibTrans" cxnId="{07D4B8AF-B4F1-4BA6-8E70-DACE395C9B97}">
      <dgm:prSet/>
      <dgm:spPr/>
      <dgm:t>
        <a:bodyPr/>
        <a:lstStyle/>
        <a:p>
          <a:endParaRPr lang="en-US"/>
        </a:p>
      </dgm:t>
    </dgm:pt>
    <dgm:pt modelId="{3105186C-D15F-42FA-AF20-20B84CAD7DA4}">
      <dgm:prSet custT="1"/>
      <dgm:spPr>
        <a:ln>
          <a:solidFill>
            <a:schemeClr val="tx1"/>
          </a:solidFill>
        </a:ln>
      </dgm:spPr>
      <dgm:t>
        <a:bodyPr tIns="91440"/>
        <a:lstStyle/>
        <a:p>
          <a:r>
            <a:rPr lang="en-US" sz="1600" b="1">
              <a:latin typeface="Calibri" panose="020F0502020204030204" pitchFamily="34" charset="0"/>
              <a:ea typeface="Calibri" panose="020F0502020204030204" pitchFamily="34" charset="0"/>
              <a:cs typeface="Calibri" panose="020F0502020204030204" pitchFamily="34" charset="0"/>
            </a:rPr>
            <a:t>National TA Center Resources &amp; Training</a:t>
          </a:r>
        </a:p>
      </dgm:t>
    </dgm:pt>
    <dgm:pt modelId="{A705A065-FA74-4709-B586-8B16692BD9BB}" type="parTrans" cxnId="{B9F74517-0990-49C0-A45E-8BFF6BA25951}">
      <dgm:prSet/>
      <dgm:spPr/>
      <dgm:t>
        <a:bodyPr/>
        <a:lstStyle/>
        <a:p>
          <a:endParaRPr lang="en-US"/>
        </a:p>
      </dgm:t>
    </dgm:pt>
    <dgm:pt modelId="{F9DEB692-51D3-4A37-AB3F-9BA8F6F685C9}" type="sibTrans" cxnId="{B9F74517-0990-49C0-A45E-8BFF6BA25951}">
      <dgm:prSet/>
      <dgm:spPr/>
      <dgm:t>
        <a:bodyPr/>
        <a:lstStyle/>
        <a:p>
          <a:endParaRPr lang="en-US"/>
        </a:p>
      </dgm:t>
    </dgm:pt>
    <dgm:pt modelId="{7667D366-F782-4493-A25C-CC65A1156F69}">
      <dgm:prSet custT="1"/>
      <dgm:spPr>
        <a:ln>
          <a:solidFill>
            <a:schemeClr val="tx1"/>
          </a:solidFill>
        </a:ln>
      </dgm:spPr>
      <dgm:t>
        <a:bodyPr tIns="91440"/>
        <a:lstStyle/>
        <a:p>
          <a:r>
            <a:rPr lang="en-US" sz="1600" b="1">
              <a:latin typeface="Calibri" panose="020F0502020204030204" pitchFamily="34" charset="0"/>
              <a:ea typeface="Calibri" panose="020F0502020204030204" pitchFamily="34" charset="0"/>
              <a:cs typeface="Calibri" panose="020F0502020204030204" pitchFamily="34" charset="0"/>
            </a:rPr>
            <a:t>Funding</a:t>
          </a:r>
        </a:p>
      </dgm:t>
    </dgm:pt>
    <dgm:pt modelId="{2EB1C71F-CB7C-469D-AD96-90FA4DA2B8D6}" type="parTrans" cxnId="{D0B1D74A-A4CC-4EBD-84BB-37B593E3F860}">
      <dgm:prSet/>
      <dgm:spPr/>
      <dgm:t>
        <a:bodyPr/>
        <a:lstStyle/>
        <a:p>
          <a:endParaRPr lang="en-US"/>
        </a:p>
      </dgm:t>
    </dgm:pt>
    <dgm:pt modelId="{34F100D8-106F-4813-8C93-F22873322FE8}" type="sibTrans" cxnId="{D0B1D74A-A4CC-4EBD-84BB-37B593E3F860}">
      <dgm:prSet/>
      <dgm:spPr/>
      <dgm:t>
        <a:bodyPr/>
        <a:lstStyle/>
        <a:p>
          <a:endParaRPr lang="en-US"/>
        </a:p>
      </dgm:t>
    </dgm:pt>
    <dgm:pt modelId="{31374552-4EA1-4524-9A38-DDF9EBDE24E5}">
      <dgm:prSet custT="1"/>
      <dgm:spPr>
        <a:ln>
          <a:solidFill>
            <a:schemeClr val="tx1"/>
          </a:solidFill>
        </a:ln>
      </dgm:spPr>
      <dgm:t>
        <a:bodyPr tIns="91440"/>
        <a:lstStyle/>
        <a:p>
          <a:r>
            <a:rPr lang="en-US" sz="1600" b="1">
              <a:latin typeface="Calibri" panose="020F0502020204030204" pitchFamily="34" charset="0"/>
              <a:ea typeface="Calibri" panose="020F0502020204030204" pitchFamily="34" charset="0"/>
              <a:cs typeface="Calibri" panose="020F0502020204030204" pitchFamily="34" charset="0"/>
            </a:rPr>
            <a:t>Materials</a:t>
          </a:r>
        </a:p>
      </dgm:t>
    </dgm:pt>
    <dgm:pt modelId="{E2B841FF-FA7F-4170-9B52-7114B8CB88EC}" type="parTrans" cxnId="{26E6C378-785A-46D0-A0DB-344B2A713E5D}">
      <dgm:prSet/>
      <dgm:spPr/>
      <dgm:t>
        <a:bodyPr/>
        <a:lstStyle/>
        <a:p>
          <a:endParaRPr lang="en-US"/>
        </a:p>
      </dgm:t>
    </dgm:pt>
    <dgm:pt modelId="{CCF32E4D-1884-471E-A986-5EA3E4547FB4}" type="sibTrans" cxnId="{26E6C378-785A-46D0-A0DB-344B2A713E5D}">
      <dgm:prSet/>
      <dgm:spPr/>
      <dgm:t>
        <a:bodyPr/>
        <a:lstStyle/>
        <a:p>
          <a:endParaRPr lang="en-US"/>
        </a:p>
      </dgm:t>
    </dgm:pt>
    <dgm:pt modelId="{4EEA483D-7E75-42CE-BF8D-F1666ED6F4F8}">
      <dgm:prSet custT="1"/>
      <dgm:spPr>
        <a:ln>
          <a:solidFill>
            <a:schemeClr val="tx1"/>
          </a:solidFill>
        </a:ln>
      </dgm:spPr>
      <dgm:t>
        <a:bodyPr tIns="91440"/>
        <a:lstStyle/>
        <a:p>
          <a:r>
            <a:rPr lang="en-US" sz="1600" b="1">
              <a:latin typeface="Calibri" panose="020F0502020204030204" pitchFamily="34" charset="0"/>
              <a:ea typeface="Calibri" panose="020F0502020204030204" pitchFamily="34" charset="0"/>
              <a:cs typeface="Calibri" panose="020F0502020204030204" pitchFamily="34" charset="0"/>
            </a:rPr>
            <a:t>Technology &amp; Software</a:t>
          </a:r>
        </a:p>
      </dgm:t>
    </dgm:pt>
    <dgm:pt modelId="{4BA9828F-3262-455F-A063-90669E3C9D57}" type="parTrans" cxnId="{CDCC0D29-F755-43BF-9932-233E51F89830}">
      <dgm:prSet/>
      <dgm:spPr/>
      <dgm:t>
        <a:bodyPr/>
        <a:lstStyle/>
        <a:p>
          <a:endParaRPr lang="en-US"/>
        </a:p>
      </dgm:t>
    </dgm:pt>
    <dgm:pt modelId="{C6B54202-E54D-41D0-824A-3514E34B9DCC}" type="sibTrans" cxnId="{CDCC0D29-F755-43BF-9932-233E51F89830}">
      <dgm:prSet/>
      <dgm:spPr/>
      <dgm:t>
        <a:bodyPr/>
        <a:lstStyle/>
        <a:p>
          <a:endParaRPr lang="en-US"/>
        </a:p>
      </dgm:t>
    </dgm:pt>
    <dgm:pt modelId="{0F3D1408-0DBD-481E-89A2-A49750407885}">
      <dgm:prSet custT="1"/>
      <dgm:spPr>
        <a:ln>
          <a:solidFill>
            <a:schemeClr val="tx1"/>
          </a:solidFill>
        </a:ln>
      </dgm:spPr>
      <dgm:t>
        <a:bodyPr tIns="91440"/>
        <a:lstStyle/>
        <a:p>
          <a:r>
            <a:rPr lang="en-US" sz="1600" b="1">
              <a:latin typeface="Calibri" panose="020F0502020204030204" pitchFamily="34" charset="0"/>
              <a:ea typeface="Calibri" panose="020F0502020204030204" pitchFamily="34" charset="0"/>
              <a:cs typeface="Calibri" panose="020F0502020204030204" pitchFamily="34" charset="0"/>
            </a:rPr>
            <a:t>Partners:</a:t>
          </a:r>
        </a:p>
      </dgm:t>
    </dgm:pt>
    <dgm:pt modelId="{158523A3-A2D8-46B5-B3C0-2287053826FA}" type="parTrans" cxnId="{8B6B3417-5AFD-41F8-BF74-C83920B6392D}">
      <dgm:prSet/>
      <dgm:spPr/>
      <dgm:t>
        <a:bodyPr/>
        <a:lstStyle/>
        <a:p>
          <a:endParaRPr lang="en-US"/>
        </a:p>
      </dgm:t>
    </dgm:pt>
    <dgm:pt modelId="{E586E6AD-7E24-4881-AAF3-A8BBA10FAF88}" type="sibTrans" cxnId="{8B6B3417-5AFD-41F8-BF74-C83920B6392D}">
      <dgm:prSet/>
      <dgm:spPr/>
      <dgm:t>
        <a:bodyPr/>
        <a:lstStyle/>
        <a:p>
          <a:endParaRPr lang="en-US"/>
        </a:p>
      </dgm:t>
    </dgm:pt>
    <dgm:pt modelId="{85CA6DB5-C96D-4424-AB0B-494510F6DD68}">
      <dgm:prSet custT="1"/>
      <dgm:spPr>
        <a:ln>
          <a:solidFill>
            <a:schemeClr val="tx1"/>
          </a:solidFill>
        </a:ln>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BSU</a:t>
          </a:r>
        </a:p>
      </dgm:t>
    </dgm:pt>
    <dgm:pt modelId="{B152C11D-CE35-40DA-A39C-F26E143D4334}" type="parTrans" cxnId="{2737BC62-CFF6-410B-AE45-82E1483030E2}">
      <dgm:prSet/>
      <dgm:spPr/>
      <dgm:t>
        <a:bodyPr/>
        <a:lstStyle/>
        <a:p>
          <a:endParaRPr lang="en-US"/>
        </a:p>
      </dgm:t>
    </dgm:pt>
    <dgm:pt modelId="{422A9796-3BCD-4093-8C87-A3FDC1AC84FC}" type="sibTrans" cxnId="{2737BC62-CFF6-410B-AE45-82E1483030E2}">
      <dgm:prSet/>
      <dgm:spPr/>
      <dgm:t>
        <a:bodyPr/>
        <a:lstStyle/>
        <a:p>
          <a:endParaRPr lang="en-US"/>
        </a:p>
      </dgm:t>
    </dgm:pt>
    <dgm:pt modelId="{B674851C-EF7B-4594-A5E2-7AAD4ED2AE58}">
      <dgm:prSet custT="1"/>
      <dgm:spPr>
        <a:ln>
          <a:solidFill>
            <a:schemeClr val="tx1"/>
          </a:solidFill>
        </a:ln>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Idaho CDHD</a:t>
          </a:r>
        </a:p>
      </dgm:t>
    </dgm:pt>
    <dgm:pt modelId="{7B2BBFAC-BA14-48E6-A636-B6DAF5F96F1D}" type="parTrans" cxnId="{267079A0-5AAC-4160-AE9E-2DBBED24A054}">
      <dgm:prSet/>
      <dgm:spPr/>
      <dgm:t>
        <a:bodyPr/>
        <a:lstStyle/>
        <a:p>
          <a:endParaRPr lang="en-US"/>
        </a:p>
      </dgm:t>
    </dgm:pt>
    <dgm:pt modelId="{F10BF572-257E-41AD-B600-02F8538BD7A6}" type="sibTrans" cxnId="{267079A0-5AAC-4160-AE9E-2DBBED24A054}">
      <dgm:prSet/>
      <dgm:spPr/>
      <dgm:t>
        <a:bodyPr/>
        <a:lstStyle/>
        <a:p>
          <a:endParaRPr lang="en-US"/>
        </a:p>
      </dgm:t>
    </dgm:pt>
    <dgm:pt modelId="{342D5B3F-E211-4104-BD03-32F2E776D632}">
      <dgm:prSet custT="1"/>
      <dgm:spPr>
        <a:ln>
          <a:solidFill>
            <a:schemeClr val="tx1"/>
          </a:solidFill>
        </a:ln>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Idaho Head Start Collaboration Office</a:t>
          </a:r>
        </a:p>
      </dgm:t>
    </dgm:pt>
    <dgm:pt modelId="{C5B3202A-BC3B-4E7F-B83A-E90A8F73EAC3}" type="parTrans" cxnId="{C952BD32-755F-4B1E-B5A5-325F1D410D9D}">
      <dgm:prSet/>
      <dgm:spPr/>
      <dgm:t>
        <a:bodyPr/>
        <a:lstStyle/>
        <a:p>
          <a:endParaRPr lang="en-US"/>
        </a:p>
      </dgm:t>
    </dgm:pt>
    <dgm:pt modelId="{2FD212ED-7CCE-4BF4-910E-4231DCA63C2C}" type="sibTrans" cxnId="{C952BD32-755F-4B1E-B5A5-325F1D410D9D}">
      <dgm:prSet/>
      <dgm:spPr/>
      <dgm:t>
        <a:bodyPr/>
        <a:lstStyle/>
        <a:p>
          <a:endParaRPr lang="en-US"/>
        </a:p>
      </dgm:t>
    </dgm:pt>
    <dgm:pt modelId="{C4FAC87F-3AB9-4CC3-8A7F-213CA8A3D77C}">
      <dgm:prSet custT="1"/>
      <dgm:spPr>
        <a:ln>
          <a:solidFill>
            <a:schemeClr val="tx1"/>
          </a:solidFill>
        </a:ln>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Idaho Parents Unlimited</a:t>
          </a:r>
        </a:p>
      </dgm:t>
    </dgm:pt>
    <dgm:pt modelId="{A444262B-4015-4FF3-A196-B901FD0C50DF}" type="parTrans" cxnId="{4FDF7537-9C52-416C-B4F2-6BF32EA49A35}">
      <dgm:prSet/>
      <dgm:spPr/>
      <dgm:t>
        <a:bodyPr/>
        <a:lstStyle/>
        <a:p>
          <a:endParaRPr lang="en-US"/>
        </a:p>
      </dgm:t>
    </dgm:pt>
    <dgm:pt modelId="{12F30E9D-F622-461D-9370-237FD0EBC21C}" type="sibTrans" cxnId="{4FDF7537-9C52-416C-B4F2-6BF32EA49A35}">
      <dgm:prSet/>
      <dgm:spPr/>
      <dgm:t>
        <a:bodyPr/>
        <a:lstStyle/>
        <a:p>
          <a:endParaRPr lang="en-US"/>
        </a:p>
      </dgm:t>
    </dgm:pt>
    <dgm:pt modelId="{7B4098C0-71B9-4BA4-A7EF-B03A164E234A}">
      <dgm:prSet custT="1"/>
      <dgm:spPr>
        <a:ln>
          <a:solidFill>
            <a:schemeClr val="tx1"/>
          </a:solidFill>
        </a:ln>
      </dgm:spPr>
      <dgm:t>
        <a:bodyPr tIns="91440"/>
        <a:lstStyle/>
        <a:p>
          <a:r>
            <a:rPr lang="en-US" sz="1600" err="1">
              <a:latin typeface="Calibri" panose="020F0502020204030204" pitchFamily="34" charset="0"/>
              <a:ea typeface="Calibri" panose="020F0502020204030204" pitchFamily="34" charset="0"/>
              <a:cs typeface="Calibri" panose="020F0502020204030204" pitchFamily="34" charset="0"/>
            </a:rPr>
            <a:t>IdahoSTARS</a:t>
          </a:r>
          <a:endParaRPr lang="en-US" sz="1600">
            <a:latin typeface="Calibri" panose="020F0502020204030204" pitchFamily="34" charset="0"/>
            <a:ea typeface="Calibri" panose="020F0502020204030204" pitchFamily="34" charset="0"/>
            <a:cs typeface="Calibri" panose="020F0502020204030204" pitchFamily="34" charset="0"/>
          </a:endParaRPr>
        </a:p>
      </dgm:t>
    </dgm:pt>
    <dgm:pt modelId="{4256148D-B463-4A40-BE9D-FAF291F60238}" type="parTrans" cxnId="{67012C6D-9485-4FBD-89F7-B1D26F74AD15}">
      <dgm:prSet/>
      <dgm:spPr/>
      <dgm:t>
        <a:bodyPr/>
        <a:lstStyle/>
        <a:p>
          <a:endParaRPr lang="en-US"/>
        </a:p>
      </dgm:t>
    </dgm:pt>
    <dgm:pt modelId="{4CFDD2B8-D82C-4618-A6A2-A05E71442ED9}" type="sibTrans" cxnId="{67012C6D-9485-4FBD-89F7-B1D26F74AD15}">
      <dgm:prSet/>
      <dgm:spPr/>
      <dgm:t>
        <a:bodyPr/>
        <a:lstStyle/>
        <a:p>
          <a:endParaRPr lang="en-US"/>
        </a:p>
      </dgm:t>
    </dgm:pt>
    <dgm:pt modelId="{21565BD8-E43D-48D3-88DD-7F73A7B74E68}">
      <dgm:prSet custT="1"/>
      <dgm:spPr>
        <a:ln>
          <a:solidFill>
            <a:schemeClr val="tx1"/>
          </a:solidFill>
        </a:ln>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National Center for Pyramid Model Innovations</a:t>
          </a:r>
        </a:p>
      </dgm:t>
    </dgm:pt>
    <dgm:pt modelId="{6EBBF9B7-0AEE-4886-B7A4-0D84D864BC92}" type="parTrans" cxnId="{892199B6-3E53-40AC-9E02-F122D7A7B20C}">
      <dgm:prSet/>
      <dgm:spPr/>
      <dgm:t>
        <a:bodyPr/>
        <a:lstStyle/>
        <a:p>
          <a:endParaRPr lang="en-US"/>
        </a:p>
      </dgm:t>
    </dgm:pt>
    <dgm:pt modelId="{ABA3943A-BBBD-41BE-888A-DED8D06E98C1}" type="sibTrans" cxnId="{892199B6-3E53-40AC-9E02-F122D7A7B20C}">
      <dgm:prSet/>
      <dgm:spPr/>
      <dgm:t>
        <a:bodyPr/>
        <a:lstStyle/>
        <a:p>
          <a:endParaRPr lang="en-US"/>
        </a:p>
      </dgm:t>
    </dgm:pt>
    <dgm:pt modelId="{471C0999-DFC5-4495-B1F9-A2A168720BC1}">
      <dgm:prSet custT="1"/>
      <dgm:spPr>
        <a:ln>
          <a:solidFill>
            <a:schemeClr val="tx1"/>
          </a:solidFill>
        </a:ln>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Participating Child Care, Head Start, and School District Programs</a:t>
          </a:r>
        </a:p>
      </dgm:t>
    </dgm:pt>
    <dgm:pt modelId="{10424F6B-880C-4C4A-A67E-9C9CD828721A}" type="parTrans" cxnId="{FCE618FA-957C-4C15-854A-BE7B913E6DD0}">
      <dgm:prSet/>
      <dgm:spPr/>
      <dgm:t>
        <a:bodyPr/>
        <a:lstStyle/>
        <a:p>
          <a:endParaRPr lang="en-US"/>
        </a:p>
      </dgm:t>
    </dgm:pt>
    <dgm:pt modelId="{1DFAA0DB-B577-49E6-AAED-7CBB090CD4D7}" type="sibTrans" cxnId="{FCE618FA-957C-4C15-854A-BE7B913E6DD0}">
      <dgm:prSet/>
      <dgm:spPr/>
      <dgm:t>
        <a:bodyPr/>
        <a:lstStyle/>
        <a:p>
          <a:endParaRPr lang="en-US"/>
        </a:p>
      </dgm:t>
    </dgm:pt>
    <dgm:pt modelId="{8235DF53-EFF1-4350-8FB4-66786335A554}">
      <dgm:prSet custT="1"/>
      <dgm:spPr>
        <a:ln>
          <a:solidFill>
            <a:schemeClr val="tx1"/>
          </a:solidFill>
        </a:ln>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Idaho Department of Education</a:t>
          </a:r>
        </a:p>
      </dgm:t>
    </dgm:pt>
    <dgm:pt modelId="{40A0828E-DE28-491F-AFF7-2547E143CD99}" type="parTrans" cxnId="{CB7DEC38-2A4F-4FAB-AE72-202A86C028D9}">
      <dgm:prSet/>
      <dgm:spPr/>
      <dgm:t>
        <a:bodyPr/>
        <a:lstStyle/>
        <a:p>
          <a:endParaRPr lang="en-US"/>
        </a:p>
      </dgm:t>
    </dgm:pt>
    <dgm:pt modelId="{AD92C45A-26A9-48F7-BDC3-9ED949448BA6}" type="sibTrans" cxnId="{CB7DEC38-2A4F-4FAB-AE72-202A86C028D9}">
      <dgm:prSet/>
      <dgm:spPr/>
      <dgm:t>
        <a:bodyPr/>
        <a:lstStyle/>
        <a:p>
          <a:endParaRPr lang="en-US"/>
        </a:p>
      </dgm:t>
    </dgm:pt>
    <dgm:pt modelId="{5C4D5A10-8D32-47BF-97A7-2CD49945B07C}">
      <dgm:prSet custT="1"/>
      <dgm:spPr>
        <a:ln>
          <a:solidFill>
            <a:schemeClr val="tx1"/>
          </a:solidFill>
        </a:ln>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Aim Early Idaho</a:t>
          </a:r>
        </a:p>
      </dgm:t>
    </dgm:pt>
    <dgm:pt modelId="{67D0C9B4-B2FD-4BD2-8359-8D795D858CBD}" type="parTrans" cxnId="{E2C2F087-F32E-4481-A066-D61DE6BEB62B}">
      <dgm:prSet/>
      <dgm:spPr/>
      <dgm:t>
        <a:bodyPr/>
        <a:lstStyle/>
        <a:p>
          <a:endParaRPr lang="en-US"/>
        </a:p>
      </dgm:t>
    </dgm:pt>
    <dgm:pt modelId="{56BA1DEA-41B3-46E4-BAB0-D8D35E95F45A}" type="sibTrans" cxnId="{E2C2F087-F32E-4481-A066-D61DE6BEB62B}">
      <dgm:prSet/>
      <dgm:spPr/>
      <dgm:t>
        <a:bodyPr/>
        <a:lstStyle/>
        <a:p>
          <a:endParaRPr lang="en-US"/>
        </a:p>
      </dgm:t>
    </dgm:pt>
    <dgm:pt modelId="{64686495-F344-46C4-87E6-A96B9E6B63AC}">
      <dgm:prSet custT="1"/>
      <dgm:spPr>
        <a:ln>
          <a:solidFill>
            <a:schemeClr val="tx1"/>
          </a:solidFill>
        </a:ln>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Idaho AEYC</a:t>
          </a:r>
        </a:p>
      </dgm:t>
    </dgm:pt>
    <dgm:pt modelId="{7BF1AA6A-6121-4164-9694-BC1C50BBDB18}" type="parTrans" cxnId="{D6BE6C6B-6EFC-4CA5-B49C-EBBF74243FEB}">
      <dgm:prSet/>
      <dgm:spPr/>
      <dgm:t>
        <a:bodyPr/>
        <a:lstStyle/>
        <a:p>
          <a:endParaRPr lang="en-US"/>
        </a:p>
      </dgm:t>
    </dgm:pt>
    <dgm:pt modelId="{27BB7216-2CA9-4D30-B22F-025B0EAB34E0}" type="sibTrans" cxnId="{D6BE6C6B-6EFC-4CA5-B49C-EBBF74243FEB}">
      <dgm:prSet/>
      <dgm:spPr/>
      <dgm:t>
        <a:bodyPr/>
        <a:lstStyle/>
        <a:p>
          <a:endParaRPr lang="en-US"/>
        </a:p>
      </dgm:t>
    </dgm:pt>
    <dgm:pt modelId="{1455BA91-3429-4986-9B9E-8B298D869FB9}">
      <dgm:prSet custT="1"/>
      <dgm:spPr/>
      <dgm:t>
        <a:bodyPr tIns="91440"/>
        <a:lstStyle/>
        <a:p>
          <a:r>
            <a:rPr lang="en-US" sz="1600" b="1">
              <a:latin typeface="Calibri" panose="020F0502020204030204" pitchFamily="34" charset="0"/>
              <a:ea typeface="Calibri" panose="020F0502020204030204" pitchFamily="34" charset="0"/>
              <a:cs typeface="Calibri" panose="020F0502020204030204" pitchFamily="34" charset="0"/>
            </a:rPr>
            <a:t>Program Leadership Team</a:t>
          </a:r>
        </a:p>
      </dgm:t>
    </dgm:pt>
    <dgm:pt modelId="{12763004-BC6B-4433-A298-9EC38699509D}" type="parTrans" cxnId="{A5C06D9F-5C21-4CF1-BC6A-5AB1431D8B5E}">
      <dgm:prSet/>
      <dgm:spPr/>
      <dgm:t>
        <a:bodyPr/>
        <a:lstStyle/>
        <a:p>
          <a:endParaRPr lang="en-US"/>
        </a:p>
      </dgm:t>
    </dgm:pt>
    <dgm:pt modelId="{CC0604B8-4663-4A08-AD80-EE6CE7BC1F67}" type="sibTrans" cxnId="{A5C06D9F-5C21-4CF1-BC6A-5AB1431D8B5E}">
      <dgm:prSet/>
      <dgm:spPr/>
      <dgm:t>
        <a:bodyPr/>
        <a:lstStyle/>
        <a:p>
          <a:endParaRPr lang="en-US"/>
        </a:p>
      </dgm:t>
    </dgm:pt>
    <dgm:pt modelId="{C4686908-973E-4ACB-94FD-E7AD74FC4636}">
      <dgm:prSet custT="1"/>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Assess local infrastructure to support EC-PBIS implementation and identify areas to strengthen it.</a:t>
          </a:r>
        </a:p>
      </dgm:t>
    </dgm:pt>
    <dgm:pt modelId="{D079CC2A-97A9-4CE8-8295-795F47920EA6}" type="parTrans" cxnId="{C4076D1E-6AD8-4753-A856-12FC5CF1A98A}">
      <dgm:prSet/>
      <dgm:spPr/>
      <dgm:t>
        <a:bodyPr/>
        <a:lstStyle/>
        <a:p>
          <a:endParaRPr lang="en-US"/>
        </a:p>
      </dgm:t>
    </dgm:pt>
    <dgm:pt modelId="{78706C86-FA20-4CFE-BCA0-B0F13F9B4249}" type="sibTrans" cxnId="{C4076D1E-6AD8-4753-A856-12FC5CF1A98A}">
      <dgm:prSet/>
      <dgm:spPr/>
      <dgm:t>
        <a:bodyPr/>
        <a:lstStyle/>
        <a:p>
          <a:endParaRPr lang="en-US"/>
        </a:p>
      </dgm:t>
    </dgm:pt>
    <dgm:pt modelId="{3387495A-62B5-4532-B684-2C094678FA3A}">
      <dgm:prSet phldrT="[Text]" custT="1"/>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Develop and sustain state-level infrastructure for EC-PBIS implementation.</a:t>
          </a:r>
        </a:p>
      </dgm:t>
    </dgm:pt>
    <dgm:pt modelId="{530B55F9-B833-4BFC-AC38-FA50897B0466}" type="parTrans" cxnId="{0426D5A0-CE90-4023-9897-64EDD7EFFD32}">
      <dgm:prSet/>
      <dgm:spPr/>
      <dgm:t>
        <a:bodyPr/>
        <a:lstStyle/>
        <a:p>
          <a:endParaRPr lang="en-US"/>
        </a:p>
      </dgm:t>
    </dgm:pt>
    <dgm:pt modelId="{F657B214-1DE9-40BB-B703-CFEC0F9DE79E}" type="sibTrans" cxnId="{0426D5A0-CE90-4023-9897-64EDD7EFFD32}">
      <dgm:prSet/>
      <dgm:spPr/>
      <dgm:t>
        <a:bodyPr/>
        <a:lstStyle/>
        <a:p>
          <a:endParaRPr lang="en-US"/>
        </a:p>
      </dgm:t>
    </dgm:pt>
    <dgm:pt modelId="{7E96E5C0-63D9-4C84-BA16-405136CB00F3}">
      <dgm:prSet phldrT="[Text]" custT="1"/>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Deliver training and provide technical assistance on developing and sustaining local-level infrastructure for EC-PBIS implementation.</a:t>
          </a:r>
        </a:p>
      </dgm:t>
    </dgm:pt>
    <dgm:pt modelId="{5825F932-E0CB-46E0-995A-C8A3989000D3}" type="parTrans" cxnId="{B5470A31-429D-454B-AB53-0A1F16D45F45}">
      <dgm:prSet/>
      <dgm:spPr/>
      <dgm:t>
        <a:bodyPr/>
        <a:lstStyle/>
        <a:p>
          <a:endParaRPr lang="en-US"/>
        </a:p>
      </dgm:t>
    </dgm:pt>
    <dgm:pt modelId="{93469060-D402-4E7B-A177-FF436466016F}" type="sibTrans" cxnId="{B5470A31-429D-454B-AB53-0A1F16D45F45}">
      <dgm:prSet/>
      <dgm:spPr/>
      <dgm:t>
        <a:bodyPr/>
        <a:lstStyle/>
        <a:p>
          <a:endParaRPr lang="en-US"/>
        </a:p>
      </dgm:t>
    </dgm:pt>
    <dgm:pt modelId="{5620BAE2-17BE-47FE-B201-3D2C0284CE8B}">
      <dgm:prSet phldrT="[Text]" phldr="0" custT="1"/>
      <dgm:spPr/>
      <dgm:t>
        <a:bodyPr tIns="91440"/>
        <a:lstStyle/>
        <a:p>
          <a:r>
            <a:rPr lang="en-US" sz="1600">
              <a:latin typeface="Calibri" panose="020F0502020204030204" pitchFamily="34" charset="0"/>
              <a:ea typeface="Calibri" panose="020F0502020204030204" pitchFamily="34" charset="0"/>
              <a:cs typeface="Calibri" panose="020F0502020204030204" pitchFamily="34" charset="0"/>
            </a:rPr>
            <a:t>Three years’ worth of EC-PBIS and behavior support modules in RISE</a:t>
          </a:r>
        </a:p>
      </dgm:t>
    </dgm:pt>
    <dgm:pt modelId="{C7E460D0-6235-456C-88DA-919AA48F15E2}" type="parTrans" cxnId="{1D7111DE-9AFA-4565-BE60-E49B25451D0B}">
      <dgm:prSet/>
      <dgm:spPr/>
      <dgm:t>
        <a:bodyPr/>
        <a:lstStyle/>
        <a:p>
          <a:endParaRPr lang="en-US"/>
        </a:p>
      </dgm:t>
    </dgm:pt>
    <dgm:pt modelId="{D24BBAEB-51FD-44B8-89DA-4F83A5BFF6A5}" type="sibTrans" cxnId="{1D7111DE-9AFA-4565-BE60-E49B25451D0B}">
      <dgm:prSet/>
      <dgm:spPr/>
      <dgm:t>
        <a:bodyPr/>
        <a:lstStyle/>
        <a:p>
          <a:endParaRPr lang="en-US"/>
        </a:p>
      </dgm:t>
    </dgm:pt>
    <dgm:pt modelId="{4B6AFE6B-828E-4E5A-ABF3-92A14A8BD8A5}">
      <dgm:prSet phldrT="[Text]" phldr="0" custT="1"/>
      <dgm:spPr/>
      <dgm:t>
        <a:bodyPr tIns="91440"/>
        <a:lstStyle/>
        <a:p>
          <a:pPr>
            <a:buFont typeface="Arial" panose="020B0604020202020204" pitchFamily="34" charset="0"/>
            <a:buChar char="•"/>
          </a:pPr>
          <a:r>
            <a:rPr lang="en-US" sz="1600">
              <a:latin typeface="Calibri" panose="020F0502020204030204"/>
            </a:rPr>
            <a:t>Monthly coaching calls</a:t>
          </a:r>
          <a:endParaRPr lang="en-US" sz="1600">
            <a:latin typeface="Calibri" panose="020F0502020204030204" pitchFamily="34" charset="0"/>
            <a:ea typeface="Calibri" panose="020F0502020204030204" pitchFamily="34" charset="0"/>
            <a:cs typeface="Calibri" panose="020F0502020204030204" pitchFamily="34" charset="0"/>
          </a:endParaRPr>
        </a:p>
      </dgm:t>
    </dgm:pt>
    <dgm:pt modelId="{CE62CF17-184C-4085-A72A-05D4C4F8F005}" type="parTrans" cxnId="{28FA87A6-B6AC-4A27-A978-034BCA7D1083}">
      <dgm:prSet/>
      <dgm:spPr/>
      <dgm:t>
        <a:bodyPr/>
        <a:lstStyle/>
        <a:p>
          <a:endParaRPr lang="en-US"/>
        </a:p>
      </dgm:t>
    </dgm:pt>
    <dgm:pt modelId="{76CDEFB1-D4D9-4B4B-BD2D-BF92B00C33B7}" type="sibTrans" cxnId="{28FA87A6-B6AC-4A27-A978-034BCA7D1083}">
      <dgm:prSet/>
      <dgm:spPr/>
      <dgm:t>
        <a:bodyPr/>
        <a:lstStyle/>
        <a:p>
          <a:endParaRPr lang="en-US"/>
        </a:p>
      </dgm:t>
    </dgm:pt>
    <dgm:pt modelId="{CA958E7A-8730-49AB-9B9E-1AD837304668}">
      <dgm:prSet custT="1"/>
      <dgm:spPr/>
      <dgm:t>
        <a:bodyPr tIns="91440"/>
        <a:lstStyle/>
        <a:p>
          <a:r>
            <a:rPr lang="en-US" sz="1600">
              <a:latin typeface="Calibri" panose="020F0502020204030204"/>
            </a:rPr>
            <a:t>Monthly PLT calls</a:t>
          </a:r>
        </a:p>
      </dgm:t>
    </dgm:pt>
    <dgm:pt modelId="{CB3B37FA-D187-44E8-A466-115D67DCAB87}" type="parTrans" cxnId="{97D0445B-0459-489B-9EFF-B9EF86AF75FD}">
      <dgm:prSet/>
      <dgm:spPr/>
      <dgm:t>
        <a:bodyPr/>
        <a:lstStyle/>
        <a:p>
          <a:endParaRPr lang="en-US"/>
        </a:p>
      </dgm:t>
    </dgm:pt>
    <dgm:pt modelId="{48E7107E-E2F1-4CFC-89C2-E9F503752CA9}" type="sibTrans" cxnId="{97D0445B-0459-489B-9EFF-B9EF86AF75FD}">
      <dgm:prSet/>
      <dgm:spPr/>
      <dgm:t>
        <a:bodyPr/>
        <a:lstStyle/>
        <a:p>
          <a:endParaRPr lang="en-US"/>
        </a:p>
      </dgm:t>
    </dgm:pt>
    <dgm:pt modelId="{BDEDE37F-1BB3-45E1-B296-76C12863F980}">
      <dgm:prSet custT="1"/>
      <dgm:spPr/>
      <dgm:t>
        <a:bodyPr tIns="91440"/>
        <a:lstStyle/>
        <a:p>
          <a:r>
            <a:rPr lang="en-US" sz="1600">
              <a:latin typeface="Calibri" panose="020F0502020204030204"/>
            </a:rPr>
            <a:t>Support in using program/classroom tools</a:t>
          </a:r>
        </a:p>
      </dgm:t>
    </dgm:pt>
    <dgm:pt modelId="{8CDBA4CB-A265-4844-9C84-C61B5A2A22BA}" type="parTrans" cxnId="{E663AD00-6FD0-4853-869B-28FB972510E6}">
      <dgm:prSet/>
      <dgm:spPr/>
      <dgm:t>
        <a:bodyPr/>
        <a:lstStyle/>
        <a:p>
          <a:endParaRPr lang="en-US"/>
        </a:p>
      </dgm:t>
    </dgm:pt>
    <dgm:pt modelId="{C3839DFC-63F5-4097-91B1-3540A42F4886}" type="sibTrans" cxnId="{E663AD00-6FD0-4853-869B-28FB972510E6}">
      <dgm:prSet/>
      <dgm:spPr/>
      <dgm:t>
        <a:bodyPr/>
        <a:lstStyle/>
        <a:p>
          <a:endParaRPr lang="en-US"/>
        </a:p>
      </dgm:t>
    </dgm:pt>
    <dgm:pt modelId="{E3C40D6E-B55A-4A03-8965-1D020CB45C05}">
      <dgm:prSet custT="1"/>
      <dgm:spPr/>
      <dgm:t>
        <a:bodyPr tIns="91440"/>
        <a:lstStyle/>
        <a:p>
          <a:r>
            <a:rPr lang="en-US" sz="1600" b="1">
              <a:latin typeface="Calibri" panose="020F0502020204030204"/>
            </a:rPr>
            <a:t>Tools Used</a:t>
          </a:r>
        </a:p>
      </dgm:t>
    </dgm:pt>
    <dgm:pt modelId="{7DADD2FB-E054-48E4-85AE-6F64CCD0E7F7}" type="parTrans" cxnId="{3F0A314C-1763-4030-B8AC-D686CA4BE23A}">
      <dgm:prSet/>
      <dgm:spPr/>
      <dgm:t>
        <a:bodyPr/>
        <a:lstStyle/>
        <a:p>
          <a:endParaRPr lang="en-US"/>
        </a:p>
      </dgm:t>
    </dgm:pt>
    <dgm:pt modelId="{E3993D0D-CE6F-4EDD-A846-D64D46A7AA9C}" type="sibTrans" cxnId="{3F0A314C-1763-4030-B8AC-D686CA4BE23A}">
      <dgm:prSet/>
      <dgm:spPr/>
      <dgm:t>
        <a:bodyPr/>
        <a:lstStyle/>
        <a:p>
          <a:endParaRPr lang="en-US"/>
        </a:p>
      </dgm:t>
    </dgm:pt>
    <dgm:pt modelId="{BB158206-7070-4680-8E3B-D991B6A58A5E}">
      <dgm:prSet custT="1"/>
      <dgm:spPr/>
      <dgm:t>
        <a:bodyPr tIns="91440"/>
        <a:lstStyle/>
        <a:p>
          <a:pPr>
            <a:buFont typeface="Arial" panose="020B0604020202020204" pitchFamily="34" charset="0"/>
            <a:buChar char="•"/>
          </a:pPr>
          <a:r>
            <a:rPr lang="en-US" sz="1600">
              <a:latin typeface="Calibri" panose="020F0502020204030204"/>
            </a:rPr>
            <a:t>SLT BoQ</a:t>
          </a:r>
        </a:p>
      </dgm:t>
    </dgm:pt>
    <dgm:pt modelId="{E08DFAB4-9DDC-4D97-B536-044918E3406B}" type="parTrans" cxnId="{63AA470E-92EC-44FF-8B17-F41A393F8B96}">
      <dgm:prSet/>
      <dgm:spPr/>
      <dgm:t>
        <a:bodyPr/>
        <a:lstStyle/>
        <a:p>
          <a:endParaRPr lang="en-US"/>
        </a:p>
      </dgm:t>
    </dgm:pt>
    <dgm:pt modelId="{6B4BDDE1-B9FE-4642-8AA4-25CCAFF5A7F1}" type="sibTrans" cxnId="{63AA470E-92EC-44FF-8B17-F41A393F8B96}">
      <dgm:prSet/>
      <dgm:spPr/>
      <dgm:t>
        <a:bodyPr/>
        <a:lstStyle/>
        <a:p>
          <a:endParaRPr lang="en-US"/>
        </a:p>
      </dgm:t>
    </dgm:pt>
    <dgm:pt modelId="{83E46334-ABEA-4754-BB03-989C1FA3BD9F}">
      <dgm:prSet custT="1"/>
      <dgm:spPr/>
      <dgm:t>
        <a:bodyPr tIns="91440"/>
        <a:lstStyle/>
        <a:p>
          <a:pPr>
            <a:buFont typeface="Arial" panose="020B0604020202020204" pitchFamily="34" charset="0"/>
            <a:buChar char="•"/>
          </a:pPr>
          <a:r>
            <a:rPr lang="en-US" sz="1600">
              <a:latin typeface="Calibri" panose="020F0502020204030204"/>
            </a:rPr>
            <a:t>Early Childhood Program-Wide BoQ</a:t>
          </a:r>
        </a:p>
      </dgm:t>
    </dgm:pt>
    <dgm:pt modelId="{6222ECB1-84DB-4861-8AEA-A2DE9216BC05}" type="parTrans" cxnId="{4D2D5551-1686-4248-B270-FD88C7DEA472}">
      <dgm:prSet/>
      <dgm:spPr/>
      <dgm:t>
        <a:bodyPr/>
        <a:lstStyle/>
        <a:p>
          <a:endParaRPr lang="en-US"/>
        </a:p>
      </dgm:t>
    </dgm:pt>
    <dgm:pt modelId="{D161796E-E4F3-429D-92E0-7613D9E06D29}" type="sibTrans" cxnId="{4D2D5551-1686-4248-B270-FD88C7DEA472}">
      <dgm:prSet/>
      <dgm:spPr/>
      <dgm:t>
        <a:bodyPr/>
        <a:lstStyle/>
        <a:p>
          <a:endParaRPr lang="en-US"/>
        </a:p>
      </dgm:t>
    </dgm:pt>
    <dgm:pt modelId="{FE87D49D-C912-402C-B3F6-51CD6987EC79}">
      <dgm:prSet custT="1"/>
      <dgm:spPr/>
      <dgm:t>
        <a:bodyPr tIns="91440"/>
        <a:lstStyle/>
        <a:p>
          <a:pPr>
            <a:buFont typeface="Arial" panose="020B0604020202020204" pitchFamily="34" charset="0"/>
            <a:buChar char="•"/>
          </a:pPr>
          <a:r>
            <a:rPr lang="en-US" sz="1600">
              <a:latin typeface="Calibri" panose="020F0502020204030204"/>
            </a:rPr>
            <a:t>PTR-YC</a:t>
          </a:r>
        </a:p>
      </dgm:t>
    </dgm:pt>
    <dgm:pt modelId="{8B2DC43D-C256-4B3E-BB57-F033BF3B5ABF}" type="parTrans" cxnId="{E146821B-C61F-4953-A545-11329207A354}">
      <dgm:prSet/>
      <dgm:spPr/>
      <dgm:t>
        <a:bodyPr/>
        <a:lstStyle/>
        <a:p>
          <a:endParaRPr lang="en-US"/>
        </a:p>
      </dgm:t>
    </dgm:pt>
    <dgm:pt modelId="{E8BB7D8D-75D3-4324-AAE6-890FFCDCD181}" type="sibTrans" cxnId="{E146821B-C61F-4953-A545-11329207A354}">
      <dgm:prSet/>
      <dgm:spPr/>
      <dgm:t>
        <a:bodyPr/>
        <a:lstStyle/>
        <a:p>
          <a:endParaRPr lang="en-US"/>
        </a:p>
      </dgm:t>
    </dgm:pt>
    <dgm:pt modelId="{00BCBC72-A2DD-45DF-A297-441D7D049865}">
      <dgm:prSet custT="1"/>
      <dgm:spPr/>
      <dgm:t>
        <a:bodyPr tIns="91440"/>
        <a:lstStyle/>
        <a:p>
          <a:pPr>
            <a:buFont typeface="Arial" panose="020B0604020202020204" pitchFamily="34" charset="0"/>
            <a:buChar char="•"/>
          </a:pPr>
          <a:r>
            <a:rPr lang="en-US" sz="1600">
              <a:latin typeface="Calibri" panose="020F0502020204030204"/>
            </a:rPr>
            <a:t>TPOT/TPITOS</a:t>
          </a:r>
        </a:p>
      </dgm:t>
    </dgm:pt>
    <dgm:pt modelId="{D57F5905-1CFF-45C4-A7AD-8702E6714FE0}" type="parTrans" cxnId="{1E6DD534-BC6E-4C45-9FC7-84D2E00281D8}">
      <dgm:prSet/>
      <dgm:spPr/>
      <dgm:t>
        <a:bodyPr/>
        <a:lstStyle/>
        <a:p>
          <a:endParaRPr lang="en-US"/>
        </a:p>
      </dgm:t>
    </dgm:pt>
    <dgm:pt modelId="{27B9F1AA-2C52-458D-8194-68314102409F}" type="sibTrans" cxnId="{1E6DD534-BC6E-4C45-9FC7-84D2E00281D8}">
      <dgm:prSet/>
      <dgm:spPr/>
      <dgm:t>
        <a:bodyPr/>
        <a:lstStyle/>
        <a:p>
          <a:endParaRPr lang="en-US"/>
        </a:p>
      </dgm:t>
    </dgm:pt>
    <dgm:pt modelId="{BB050CD0-ECCB-4D27-9CA2-712E97CC8052}">
      <dgm:prSet custT="1"/>
      <dgm:spPr/>
      <dgm:t>
        <a:bodyPr tIns="91440"/>
        <a:lstStyle/>
        <a:p>
          <a:pPr>
            <a:buFont typeface="Arial" panose="020B0604020202020204" pitchFamily="34" charset="0"/>
            <a:buChar char="•"/>
          </a:pPr>
          <a:r>
            <a:rPr lang="en-US" sz="1600">
              <a:latin typeface="Calibri" panose="020F0502020204030204"/>
            </a:rPr>
            <a:t>BIRS</a:t>
          </a:r>
        </a:p>
      </dgm:t>
    </dgm:pt>
    <dgm:pt modelId="{4F3C89F7-6BCC-4391-AC40-0C8D5B47458B}" type="parTrans" cxnId="{C9F4A74A-7C9B-4FE8-A19C-DC963EFE67B0}">
      <dgm:prSet/>
      <dgm:spPr/>
      <dgm:t>
        <a:bodyPr/>
        <a:lstStyle/>
        <a:p>
          <a:endParaRPr lang="en-US"/>
        </a:p>
      </dgm:t>
    </dgm:pt>
    <dgm:pt modelId="{A30C301A-AED9-4CD4-A4DB-B9F9CA2E9DA7}" type="sibTrans" cxnId="{C9F4A74A-7C9B-4FE8-A19C-DC963EFE67B0}">
      <dgm:prSet/>
      <dgm:spPr/>
      <dgm:t>
        <a:bodyPr/>
        <a:lstStyle/>
        <a:p>
          <a:endParaRPr lang="en-US"/>
        </a:p>
      </dgm:t>
    </dgm:pt>
    <dgm:pt modelId="{40E63654-40A4-4672-89B3-100E6BAA5478}">
      <dgm:prSet custT="1"/>
      <dgm:spPr/>
      <dgm:t>
        <a:bodyPr tIns="91440"/>
        <a:lstStyle/>
        <a:p>
          <a:pPr>
            <a:buFont typeface="Arial" panose="020B0604020202020204" pitchFamily="34" charset="0"/>
            <a:buChar char="•"/>
          </a:pPr>
          <a:r>
            <a:rPr lang="en-US" sz="1600">
              <a:latin typeface="Calibri" panose="020F0502020204030204"/>
            </a:rPr>
            <a:t>PIDS</a:t>
          </a:r>
        </a:p>
      </dgm:t>
    </dgm:pt>
    <dgm:pt modelId="{62602C78-9662-4326-AFF4-C195573DBC1F}" type="parTrans" cxnId="{EDFE3500-A6AA-43AE-BA44-7454B3F3A139}">
      <dgm:prSet/>
      <dgm:spPr/>
      <dgm:t>
        <a:bodyPr/>
        <a:lstStyle/>
        <a:p>
          <a:endParaRPr lang="en-US"/>
        </a:p>
      </dgm:t>
    </dgm:pt>
    <dgm:pt modelId="{BB6C6C9C-6396-4CBD-85AF-AB4DD1C5CBA2}" type="sibTrans" cxnId="{EDFE3500-A6AA-43AE-BA44-7454B3F3A139}">
      <dgm:prSet/>
      <dgm:spPr/>
      <dgm:t>
        <a:bodyPr/>
        <a:lstStyle/>
        <a:p>
          <a:endParaRPr lang="en-US"/>
        </a:p>
      </dgm:t>
    </dgm:pt>
    <dgm:pt modelId="{E3773409-BDC3-422E-9091-B80F2045A13B}">
      <dgm:prSet phldrT="[Text]" phldr="0" custT="1"/>
      <dgm:spPr/>
      <dgm:t>
        <a:bodyPr tIns="91440"/>
        <a:lstStyle/>
        <a:p>
          <a:r>
            <a:rPr lang="en-US" sz="1600" b="1">
              <a:latin typeface="Calibri" panose="020F0502020204030204" pitchFamily="34" charset="0"/>
              <a:ea typeface="Calibri" panose="020F0502020204030204" pitchFamily="34" charset="0"/>
              <a:cs typeface="Calibri" panose="020F0502020204030204" pitchFamily="34" charset="0"/>
            </a:rPr>
            <a:t>Short-term</a:t>
          </a:r>
        </a:p>
      </dgm:t>
    </dgm:pt>
    <dgm:pt modelId="{37261146-C884-4AE9-A9F9-CF3E5619DB21}" type="parTrans" cxnId="{D63CE410-D619-45B9-A146-27E21CC3009F}">
      <dgm:prSet/>
      <dgm:spPr/>
      <dgm:t>
        <a:bodyPr/>
        <a:lstStyle/>
        <a:p>
          <a:endParaRPr lang="en-US"/>
        </a:p>
      </dgm:t>
    </dgm:pt>
    <dgm:pt modelId="{13D2AEAC-D45F-4CB6-AEE4-2E966CD6A758}" type="sibTrans" cxnId="{D63CE410-D619-45B9-A146-27E21CC3009F}">
      <dgm:prSet/>
      <dgm:spPr/>
      <dgm:t>
        <a:bodyPr/>
        <a:lstStyle/>
        <a:p>
          <a:endParaRPr lang="en-US"/>
        </a:p>
      </dgm:t>
    </dgm:pt>
    <dgm:pt modelId="{191B49DD-BC8E-4A70-93FC-E83B3226CE22}">
      <dgm:prSet phldrT="[Text]" phldr="0" custT="1"/>
      <dgm:spPr/>
      <dgm:t>
        <a:bodyPr tIns="91440"/>
        <a:lstStyle/>
        <a:p>
          <a:r>
            <a:rPr lang="en-US" sz="1600" b="0">
              <a:latin typeface="Calibri" panose="020F0502020204030204"/>
            </a:rPr>
            <a:t>Increased Knowledge</a:t>
          </a:r>
          <a:endParaRPr lang="en-US" sz="1600" b="0">
            <a:latin typeface="Calibri" panose="020F0502020204030204" pitchFamily="34" charset="0"/>
            <a:ea typeface="Calibri" panose="020F0502020204030204" pitchFamily="34" charset="0"/>
            <a:cs typeface="Calibri" panose="020F0502020204030204" pitchFamily="34" charset="0"/>
          </a:endParaRPr>
        </a:p>
      </dgm:t>
    </dgm:pt>
    <dgm:pt modelId="{4636D1D5-D14F-4A6F-B0FB-91A59034D6B5}" type="parTrans" cxnId="{E5237A6E-27BA-4392-83BF-229905B79A9C}">
      <dgm:prSet/>
      <dgm:spPr/>
      <dgm:t>
        <a:bodyPr/>
        <a:lstStyle/>
        <a:p>
          <a:endParaRPr lang="en-US"/>
        </a:p>
      </dgm:t>
    </dgm:pt>
    <dgm:pt modelId="{22FB0897-8E79-4059-A840-C9B557EFF0F7}" type="sibTrans" cxnId="{E5237A6E-27BA-4392-83BF-229905B79A9C}">
      <dgm:prSet/>
      <dgm:spPr/>
      <dgm:t>
        <a:bodyPr/>
        <a:lstStyle/>
        <a:p>
          <a:endParaRPr lang="en-US"/>
        </a:p>
      </dgm:t>
    </dgm:pt>
    <dgm:pt modelId="{34D4A14B-E167-4A1F-B869-F33B9269A4F6}">
      <dgm:prSet custT="1"/>
      <dgm:spPr/>
      <dgm:t>
        <a:bodyPr tIns="91440"/>
        <a:lstStyle/>
        <a:p>
          <a:r>
            <a:rPr lang="en-US" sz="1600" b="0">
              <a:latin typeface="Calibri" panose="020F0502020204030204"/>
            </a:rPr>
            <a:t>Positive Perceptions</a:t>
          </a:r>
        </a:p>
      </dgm:t>
    </dgm:pt>
    <dgm:pt modelId="{4B78CA61-1986-446D-AE31-156A3D473AAE}" type="parTrans" cxnId="{AB418003-EAEF-4B06-9B50-67FC94D1BF6E}">
      <dgm:prSet/>
      <dgm:spPr/>
      <dgm:t>
        <a:bodyPr/>
        <a:lstStyle/>
        <a:p>
          <a:endParaRPr lang="en-US"/>
        </a:p>
      </dgm:t>
    </dgm:pt>
    <dgm:pt modelId="{6B2F512E-6A76-4E8D-A1ED-70FB63193B7F}" type="sibTrans" cxnId="{AB418003-EAEF-4B06-9B50-67FC94D1BF6E}">
      <dgm:prSet/>
      <dgm:spPr/>
      <dgm:t>
        <a:bodyPr/>
        <a:lstStyle/>
        <a:p>
          <a:endParaRPr lang="en-US"/>
        </a:p>
      </dgm:t>
    </dgm:pt>
    <dgm:pt modelId="{435A3228-546B-4ECF-9BA1-7DCCD557E1DA}">
      <dgm:prSet custT="1"/>
      <dgm:spPr/>
      <dgm:t>
        <a:bodyPr tIns="91440"/>
        <a:lstStyle/>
        <a:p>
          <a:r>
            <a:rPr lang="en-US" sz="1600" b="1">
              <a:latin typeface="Calibri" panose="020F0502020204030204"/>
            </a:rPr>
            <a:t>Mid-term</a:t>
          </a:r>
        </a:p>
      </dgm:t>
    </dgm:pt>
    <dgm:pt modelId="{1CD4C53A-9232-4A66-9FD2-66E18C1C9239}" type="parTrans" cxnId="{47F4DC5B-052C-4BE0-9CEF-FCA603D385CD}">
      <dgm:prSet/>
      <dgm:spPr/>
      <dgm:t>
        <a:bodyPr/>
        <a:lstStyle/>
        <a:p>
          <a:endParaRPr lang="en-US"/>
        </a:p>
      </dgm:t>
    </dgm:pt>
    <dgm:pt modelId="{F610A51E-D743-494A-ABFF-7DC5971B2AD2}" type="sibTrans" cxnId="{47F4DC5B-052C-4BE0-9CEF-FCA603D385CD}">
      <dgm:prSet/>
      <dgm:spPr/>
      <dgm:t>
        <a:bodyPr/>
        <a:lstStyle/>
        <a:p>
          <a:endParaRPr lang="en-US"/>
        </a:p>
      </dgm:t>
    </dgm:pt>
    <dgm:pt modelId="{8DD645CF-5C0C-4571-BC79-256DBA56E245}">
      <dgm:prSet custT="1"/>
      <dgm:spPr/>
      <dgm:t>
        <a:bodyPr tIns="91440"/>
        <a:lstStyle/>
        <a:p>
          <a:r>
            <a:rPr lang="en-US" sz="1600" b="0">
              <a:latin typeface="Calibri" panose="020F0502020204030204"/>
            </a:rPr>
            <a:t>Increased Ability to Implement EC-PBIS</a:t>
          </a:r>
        </a:p>
      </dgm:t>
    </dgm:pt>
    <dgm:pt modelId="{DB91849D-29D0-4B59-93EB-13B00BB1BCE3}" type="parTrans" cxnId="{7F506061-4354-42E9-8197-164E43AA797A}">
      <dgm:prSet/>
      <dgm:spPr/>
      <dgm:t>
        <a:bodyPr/>
        <a:lstStyle/>
        <a:p>
          <a:endParaRPr lang="en-US"/>
        </a:p>
      </dgm:t>
    </dgm:pt>
    <dgm:pt modelId="{B624C2F8-73EC-49FB-BDB0-21E5FB7623BC}" type="sibTrans" cxnId="{7F506061-4354-42E9-8197-164E43AA797A}">
      <dgm:prSet/>
      <dgm:spPr/>
      <dgm:t>
        <a:bodyPr/>
        <a:lstStyle/>
        <a:p>
          <a:endParaRPr lang="en-US"/>
        </a:p>
      </dgm:t>
    </dgm:pt>
    <dgm:pt modelId="{0991A228-3F92-44D6-A039-F1B8A258E97E}">
      <dgm:prSet custT="1"/>
      <dgm:spPr/>
      <dgm:t>
        <a:bodyPr tIns="91440"/>
        <a:lstStyle/>
        <a:p>
          <a:r>
            <a:rPr lang="en-US" sz="1600" b="0">
              <a:latin typeface="Calibri" panose="020F0502020204030204"/>
            </a:rPr>
            <a:t>Strengthened Infrastructure</a:t>
          </a:r>
        </a:p>
      </dgm:t>
    </dgm:pt>
    <dgm:pt modelId="{23266557-5266-47E0-95EB-B4793B3CDD9D}" type="parTrans" cxnId="{E56BE07B-7469-457A-B6BD-FBE6727E5843}">
      <dgm:prSet/>
      <dgm:spPr/>
      <dgm:t>
        <a:bodyPr/>
        <a:lstStyle/>
        <a:p>
          <a:endParaRPr lang="en-US"/>
        </a:p>
      </dgm:t>
    </dgm:pt>
    <dgm:pt modelId="{0A53C498-1051-408A-B8D0-CB0B8AB0055E}" type="sibTrans" cxnId="{E56BE07B-7469-457A-B6BD-FBE6727E5843}">
      <dgm:prSet/>
      <dgm:spPr/>
      <dgm:t>
        <a:bodyPr/>
        <a:lstStyle/>
        <a:p>
          <a:endParaRPr lang="en-US"/>
        </a:p>
      </dgm:t>
    </dgm:pt>
    <dgm:pt modelId="{74D09050-FCD4-4DF7-8A4E-BEA5EE93401B}">
      <dgm:prSet custT="1"/>
      <dgm:spPr/>
      <dgm:t>
        <a:bodyPr tIns="91440"/>
        <a:lstStyle/>
        <a:p>
          <a:r>
            <a:rPr lang="en-US" sz="1600" b="1">
              <a:latin typeface="Calibri" panose="020F0502020204030204"/>
            </a:rPr>
            <a:t>Long-term</a:t>
          </a:r>
        </a:p>
      </dgm:t>
    </dgm:pt>
    <dgm:pt modelId="{D5E176E7-872F-44DD-ABD0-4A30DC4B3377}" type="parTrans" cxnId="{894EE70A-0D8B-447C-8648-696BC9F12798}">
      <dgm:prSet/>
      <dgm:spPr/>
      <dgm:t>
        <a:bodyPr/>
        <a:lstStyle/>
        <a:p>
          <a:endParaRPr lang="en-US"/>
        </a:p>
      </dgm:t>
    </dgm:pt>
    <dgm:pt modelId="{167C6C62-89E2-45FF-8E39-2DB5C37D37EE}" type="sibTrans" cxnId="{894EE70A-0D8B-447C-8648-696BC9F12798}">
      <dgm:prSet/>
      <dgm:spPr/>
      <dgm:t>
        <a:bodyPr/>
        <a:lstStyle/>
        <a:p>
          <a:endParaRPr lang="en-US"/>
        </a:p>
      </dgm:t>
    </dgm:pt>
    <dgm:pt modelId="{1F56B729-0249-4A28-9EC3-B9CA4AB62E0B}">
      <dgm:prSet custT="1"/>
      <dgm:spPr/>
      <dgm:t>
        <a:bodyPr tIns="91440"/>
        <a:lstStyle/>
        <a:p>
          <a:r>
            <a:rPr lang="en-US" sz="1600" b="0">
              <a:latin typeface="Calibri" panose="020F0502020204030204"/>
            </a:rPr>
            <a:t>High-Fidelity Implementation</a:t>
          </a:r>
        </a:p>
      </dgm:t>
    </dgm:pt>
    <dgm:pt modelId="{AB827533-9E34-470A-9553-BAEA4637B9AC}" type="parTrans" cxnId="{DCA88A43-D0A4-49B3-824B-3CEBDD9CDE00}">
      <dgm:prSet/>
      <dgm:spPr/>
      <dgm:t>
        <a:bodyPr/>
        <a:lstStyle/>
        <a:p>
          <a:endParaRPr lang="en-US"/>
        </a:p>
      </dgm:t>
    </dgm:pt>
    <dgm:pt modelId="{A3480E56-8174-489B-A9FD-3B71EE2711F3}" type="sibTrans" cxnId="{DCA88A43-D0A4-49B3-824B-3CEBDD9CDE00}">
      <dgm:prSet/>
      <dgm:spPr/>
      <dgm:t>
        <a:bodyPr/>
        <a:lstStyle/>
        <a:p>
          <a:endParaRPr lang="en-US"/>
        </a:p>
      </dgm:t>
    </dgm:pt>
    <dgm:pt modelId="{75CEE653-D404-4A7C-B0FF-B627EFFA0D10}">
      <dgm:prSet custT="1"/>
      <dgm:spPr/>
      <dgm:t>
        <a:bodyPr tIns="91440"/>
        <a:lstStyle/>
        <a:p>
          <a:r>
            <a:rPr lang="en-US" sz="1600" b="0">
              <a:latin typeface="Calibri" panose="020F0502020204030204"/>
            </a:rPr>
            <a:t>Sustainable Infrastructure</a:t>
          </a:r>
        </a:p>
      </dgm:t>
    </dgm:pt>
    <dgm:pt modelId="{2A2A539A-0DBC-4528-B581-F8FA1096F777}" type="parTrans" cxnId="{AECD0F70-602C-4DC6-B641-219B86A798A4}">
      <dgm:prSet/>
      <dgm:spPr/>
      <dgm:t>
        <a:bodyPr/>
        <a:lstStyle/>
        <a:p>
          <a:endParaRPr lang="en-US"/>
        </a:p>
      </dgm:t>
    </dgm:pt>
    <dgm:pt modelId="{9695F6BD-F710-4F34-85AA-1564B39B9659}" type="sibTrans" cxnId="{AECD0F70-602C-4DC6-B641-219B86A798A4}">
      <dgm:prSet/>
      <dgm:spPr/>
      <dgm:t>
        <a:bodyPr/>
        <a:lstStyle/>
        <a:p>
          <a:endParaRPr lang="en-US"/>
        </a:p>
      </dgm:t>
    </dgm:pt>
    <dgm:pt modelId="{470D800D-09F4-4ECC-852C-AE2DCB17D726}">
      <dgm:prSet custT="1"/>
      <dgm:spPr/>
      <dgm:t>
        <a:bodyPr tIns="91440"/>
        <a:lstStyle/>
        <a:p>
          <a:r>
            <a:rPr lang="en-US" sz="1600" b="0">
              <a:latin typeface="Calibri" panose="020F0502020204030204"/>
            </a:rPr>
            <a:t>Improved Child Outcomes</a:t>
          </a:r>
        </a:p>
      </dgm:t>
    </dgm:pt>
    <dgm:pt modelId="{7333A3A1-0975-46A3-A87E-6155238A4253}" type="parTrans" cxnId="{8733B29B-C56A-49D7-B876-F16C98DEC292}">
      <dgm:prSet/>
      <dgm:spPr/>
      <dgm:t>
        <a:bodyPr/>
        <a:lstStyle/>
        <a:p>
          <a:endParaRPr lang="en-US"/>
        </a:p>
      </dgm:t>
    </dgm:pt>
    <dgm:pt modelId="{72313484-3FB9-40BD-AE4C-601E86247E9C}" type="sibTrans" cxnId="{8733B29B-C56A-49D7-B876-F16C98DEC292}">
      <dgm:prSet/>
      <dgm:spPr/>
      <dgm:t>
        <a:bodyPr/>
        <a:lstStyle/>
        <a:p>
          <a:endParaRPr lang="en-US"/>
        </a:p>
      </dgm:t>
    </dgm:pt>
    <dgm:pt modelId="{46A64431-66B6-4382-85C2-97B94299BC7A}">
      <dgm:prSet custT="1"/>
      <dgm:spPr/>
      <dgm:t>
        <a:bodyPr tIns="91440"/>
        <a:lstStyle/>
        <a:p>
          <a:pPr>
            <a:buFont typeface="Arial" panose="020B0604020202020204" pitchFamily="34" charset="0"/>
            <a:buChar char="•"/>
          </a:pPr>
          <a:r>
            <a:rPr lang="en-US" sz="1600">
              <a:latin typeface="Calibri" panose="020F0502020204030204"/>
            </a:rPr>
            <a:t>Annual survey</a:t>
          </a:r>
        </a:p>
      </dgm:t>
    </dgm:pt>
    <dgm:pt modelId="{C2BDFC16-999F-4B1E-8F6B-8C5A6927683F}" type="parTrans" cxnId="{6C7D3C01-9701-482D-BDF4-52EA959C6F7F}">
      <dgm:prSet/>
      <dgm:spPr/>
      <dgm:t>
        <a:bodyPr/>
        <a:lstStyle/>
        <a:p>
          <a:endParaRPr lang="en-US"/>
        </a:p>
      </dgm:t>
    </dgm:pt>
    <dgm:pt modelId="{67AA93CA-F38A-4D77-AD3A-76488562FB73}" type="sibTrans" cxnId="{6C7D3C01-9701-482D-BDF4-52EA959C6F7F}">
      <dgm:prSet/>
      <dgm:spPr/>
      <dgm:t>
        <a:bodyPr/>
        <a:lstStyle/>
        <a:p>
          <a:endParaRPr lang="en-US"/>
        </a:p>
      </dgm:t>
    </dgm:pt>
    <dgm:pt modelId="{83162111-67FC-456B-A9DD-60FF20F68B6F}" type="pres">
      <dgm:prSet presAssocID="{D8C0835C-8144-44A3-9BED-B6768583407C}" presName="Name0" presStyleCnt="0">
        <dgm:presLayoutVars>
          <dgm:dir/>
          <dgm:animLvl val="lvl"/>
          <dgm:resizeHandles val="exact"/>
        </dgm:presLayoutVars>
      </dgm:prSet>
      <dgm:spPr/>
    </dgm:pt>
    <dgm:pt modelId="{D96876AC-60C7-45F1-B7B0-619C3707DFDC}" type="pres">
      <dgm:prSet presAssocID="{58F74F04-61F5-4839-A664-A3A3AFFF0702}" presName="compositeNode" presStyleCnt="0">
        <dgm:presLayoutVars>
          <dgm:bulletEnabled val="1"/>
        </dgm:presLayoutVars>
      </dgm:prSet>
      <dgm:spPr/>
    </dgm:pt>
    <dgm:pt modelId="{1B0EEB93-8350-4359-9CB8-DFAFA5B1762D}" type="pres">
      <dgm:prSet presAssocID="{58F74F04-61F5-4839-A664-A3A3AFFF0702}" presName="bgRect" presStyleLbl="node1" presStyleIdx="0" presStyleCnt="4" custScaleY="239682"/>
      <dgm:spPr/>
    </dgm:pt>
    <dgm:pt modelId="{51C295C5-7B00-4D0E-8F4E-65C66A1EDA76}" type="pres">
      <dgm:prSet presAssocID="{58F74F04-61F5-4839-A664-A3A3AFFF0702}" presName="parentNode" presStyleLbl="node1" presStyleIdx="0" presStyleCnt="4">
        <dgm:presLayoutVars>
          <dgm:chMax val="0"/>
          <dgm:bulletEnabled val="1"/>
        </dgm:presLayoutVars>
      </dgm:prSet>
      <dgm:spPr/>
    </dgm:pt>
    <dgm:pt modelId="{A7F5EDF4-E7DF-4983-BA28-C978E045221E}" type="pres">
      <dgm:prSet presAssocID="{58F74F04-61F5-4839-A664-A3A3AFFF0702}" presName="childNode" presStyleLbl="node1" presStyleIdx="0" presStyleCnt="4">
        <dgm:presLayoutVars>
          <dgm:bulletEnabled val="1"/>
        </dgm:presLayoutVars>
      </dgm:prSet>
      <dgm:spPr/>
    </dgm:pt>
    <dgm:pt modelId="{2EDCBE2D-513B-41FF-B895-7089EEA776B9}" type="pres">
      <dgm:prSet presAssocID="{CD627080-76DF-4583-B179-C100804670B9}" presName="hSp" presStyleCnt="0"/>
      <dgm:spPr/>
    </dgm:pt>
    <dgm:pt modelId="{CE74C35E-5EEA-430E-BAD6-1F8569CE42E0}" type="pres">
      <dgm:prSet presAssocID="{CD627080-76DF-4583-B179-C100804670B9}" presName="vProcSp" presStyleCnt="0"/>
      <dgm:spPr/>
    </dgm:pt>
    <dgm:pt modelId="{D3BD1D14-174D-43DC-A615-F76CB4D551B2}" type="pres">
      <dgm:prSet presAssocID="{CD627080-76DF-4583-B179-C100804670B9}" presName="vSp1" presStyleCnt="0"/>
      <dgm:spPr/>
    </dgm:pt>
    <dgm:pt modelId="{D3050F29-750C-4F28-A365-224C5674713A}" type="pres">
      <dgm:prSet presAssocID="{CD627080-76DF-4583-B179-C100804670B9}" presName="simulatedConn" presStyleLbl="solidFgAcc1" presStyleIdx="0" presStyleCnt="3"/>
      <dgm:spPr>
        <a:solidFill>
          <a:srgbClr val="002060"/>
        </a:solidFill>
        <a:ln>
          <a:solidFill>
            <a:srgbClr val="0070C0"/>
          </a:solidFill>
        </a:ln>
      </dgm:spPr>
    </dgm:pt>
    <dgm:pt modelId="{069FAB44-0969-4050-823F-FFAA1B285A93}" type="pres">
      <dgm:prSet presAssocID="{CD627080-76DF-4583-B179-C100804670B9}" presName="vSp2" presStyleCnt="0"/>
      <dgm:spPr/>
    </dgm:pt>
    <dgm:pt modelId="{64358B14-B427-417A-B766-11E1E6A6D5A3}" type="pres">
      <dgm:prSet presAssocID="{CD627080-76DF-4583-B179-C100804670B9}" presName="sibTrans" presStyleCnt="0"/>
      <dgm:spPr/>
    </dgm:pt>
    <dgm:pt modelId="{87987F5A-FF7B-4E57-AEAD-BD9258998286}" type="pres">
      <dgm:prSet presAssocID="{6DB1F501-5629-470A-9FE3-F7CC2301578F}" presName="compositeNode" presStyleCnt="0">
        <dgm:presLayoutVars>
          <dgm:bulletEnabled val="1"/>
        </dgm:presLayoutVars>
      </dgm:prSet>
      <dgm:spPr/>
    </dgm:pt>
    <dgm:pt modelId="{FE426436-6647-4BF1-BBDC-CA256D2AB019}" type="pres">
      <dgm:prSet presAssocID="{6DB1F501-5629-470A-9FE3-F7CC2301578F}" presName="bgRect" presStyleLbl="node1" presStyleIdx="1" presStyleCnt="4" custScaleY="239652"/>
      <dgm:spPr/>
    </dgm:pt>
    <dgm:pt modelId="{352073F6-7DD3-4E80-95F5-D1F9C6458F86}" type="pres">
      <dgm:prSet presAssocID="{6DB1F501-5629-470A-9FE3-F7CC2301578F}" presName="parentNode" presStyleLbl="node1" presStyleIdx="1" presStyleCnt="4">
        <dgm:presLayoutVars>
          <dgm:chMax val="0"/>
          <dgm:bulletEnabled val="1"/>
        </dgm:presLayoutVars>
      </dgm:prSet>
      <dgm:spPr/>
    </dgm:pt>
    <dgm:pt modelId="{8D8D8EA8-22AB-4286-A666-E82E90825F95}" type="pres">
      <dgm:prSet presAssocID="{6DB1F501-5629-470A-9FE3-F7CC2301578F}" presName="childNode" presStyleLbl="node1" presStyleIdx="1" presStyleCnt="4">
        <dgm:presLayoutVars>
          <dgm:bulletEnabled val="1"/>
        </dgm:presLayoutVars>
      </dgm:prSet>
      <dgm:spPr/>
    </dgm:pt>
    <dgm:pt modelId="{791FCD58-F591-45A3-A62A-A628D6356507}" type="pres">
      <dgm:prSet presAssocID="{94BF0DC5-243D-48B3-821F-922C7B169E20}" presName="hSp" presStyleCnt="0"/>
      <dgm:spPr/>
    </dgm:pt>
    <dgm:pt modelId="{E1266905-3D5D-4AE3-ACFB-9987B03B0FEE}" type="pres">
      <dgm:prSet presAssocID="{94BF0DC5-243D-48B3-821F-922C7B169E20}" presName="vProcSp" presStyleCnt="0"/>
      <dgm:spPr/>
    </dgm:pt>
    <dgm:pt modelId="{184E1638-46C4-494B-A760-0FD88204A5FD}" type="pres">
      <dgm:prSet presAssocID="{94BF0DC5-243D-48B3-821F-922C7B169E20}" presName="vSp1" presStyleCnt="0"/>
      <dgm:spPr/>
    </dgm:pt>
    <dgm:pt modelId="{2FB85F77-FC24-4445-AF5E-01B606DAD57B}" type="pres">
      <dgm:prSet presAssocID="{94BF0DC5-243D-48B3-821F-922C7B169E20}" presName="simulatedConn" presStyleLbl="solidFgAcc1" presStyleIdx="1" presStyleCnt="3"/>
      <dgm:spPr>
        <a:solidFill>
          <a:srgbClr val="002060"/>
        </a:solidFill>
        <a:ln>
          <a:solidFill>
            <a:srgbClr val="002060"/>
          </a:solidFill>
        </a:ln>
      </dgm:spPr>
    </dgm:pt>
    <dgm:pt modelId="{26D30261-3612-4687-AA71-34A823F0C599}" type="pres">
      <dgm:prSet presAssocID="{94BF0DC5-243D-48B3-821F-922C7B169E20}" presName="vSp2" presStyleCnt="0"/>
      <dgm:spPr/>
    </dgm:pt>
    <dgm:pt modelId="{F88391C4-1684-447D-8575-C871681611A0}" type="pres">
      <dgm:prSet presAssocID="{94BF0DC5-243D-48B3-821F-922C7B169E20}" presName="sibTrans" presStyleCnt="0"/>
      <dgm:spPr/>
    </dgm:pt>
    <dgm:pt modelId="{1CE3F641-6C96-470E-83F6-FC494FF9AD7F}" type="pres">
      <dgm:prSet presAssocID="{0C2CD8D1-2A9B-43E6-90BA-903D3E23C08D}" presName="compositeNode" presStyleCnt="0">
        <dgm:presLayoutVars>
          <dgm:bulletEnabled val="1"/>
        </dgm:presLayoutVars>
      </dgm:prSet>
      <dgm:spPr/>
    </dgm:pt>
    <dgm:pt modelId="{DCDC5F98-30CD-42FA-BF6F-F2E417AEC740}" type="pres">
      <dgm:prSet presAssocID="{0C2CD8D1-2A9B-43E6-90BA-903D3E23C08D}" presName="bgRect" presStyleLbl="node1" presStyleIdx="2" presStyleCnt="4" custScaleY="239652"/>
      <dgm:spPr/>
    </dgm:pt>
    <dgm:pt modelId="{D0B6487A-F8A8-435F-8168-26CBB8AEB9C6}" type="pres">
      <dgm:prSet presAssocID="{0C2CD8D1-2A9B-43E6-90BA-903D3E23C08D}" presName="parentNode" presStyleLbl="node1" presStyleIdx="2" presStyleCnt="4">
        <dgm:presLayoutVars>
          <dgm:chMax val="0"/>
          <dgm:bulletEnabled val="1"/>
        </dgm:presLayoutVars>
      </dgm:prSet>
      <dgm:spPr/>
    </dgm:pt>
    <dgm:pt modelId="{A78AE13A-D4B9-451E-8047-B9F456964D25}" type="pres">
      <dgm:prSet presAssocID="{0C2CD8D1-2A9B-43E6-90BA-903D3E23C08D}" presName="childNode" presStyleLbl="node1" presStyleIdx="2" presStyleCnt="4">
        <dgm:presLayoutVars>
          <dgm:bulletEnabled val="1"/>
        </dgm:presLayoutVars>
      </dgm:prSet>
      <dgm:spPr/>
    </dgm:pt>
    <dgm:pt modelId="{6DBEBF86-C512-4C99-B32B-9C946DE58F8C}" type="pres">
      <dgm:prSet presAssocID="{510AE1B5-256B-43DF-AAC3-50AC7B489C6A}" presName="hSp" presStyleCnt="0"/>
      <dgm:spPr/>
    </dgm:pt>
    <dgm:pt modelId="{693CCD25-22E0-4434-B735-D41B470B89C3}" type="pres">
      <dgm:prSet presAssocID="{510AE1B5-256B-43DF-AAC3-50AC7B489C6A}" presName="vProcSp" presStyleCnt="0"/>
      <dgm:spPr/>
    </dgm:pt>
    <dgm:pt modelId="{FF7F3818-4808-4727-B40A-B054EE192783}" type="pres">
      <dgm:prSet presAssocID="{510AE1B5-256B-43DF-AAC3-50AC7B489C6A}" presName="vSp1" presStyleCnt="0"/>
      <dgm:spPr/>
    </dgm:pt>
    <dgm:pt modelId="{155EE3CC-02EB-4A58-A180-4EB52AF55C11}" type="pres">
      <dgm:prSet presAssocID="{510AE1B5-256B-43DF-AAC3-50AC7B489C6A}" presName="simulatedConn" presStyleLbl="solidFgAcc1" presStyleIdx="2" presStyleCnt="3"/>
      <dgm:spPr>
        <a:solidFill>
          <a:srgbClr val="002060"/>
        </a:solidFill>
        <a:ln>
          <a:solidFill>
            <a:srgbClr val="002060"/>
          </a:solidFill>
        </a:ln>
      </dgm:spPr>
    </dgm:pt>
    <dgm:pt modelId="{C0A2350D-6329-4471-B907-9964A4CEFA03}" type="pres">
      <dgm:prSet presAssocID="{510AE1B5-256B-43DF-AAC3-50AC7B489C6A}" presName="vSp2" presStyleCnt="0"/>
      <dgm:spPr/>
    </dgm:pt>
    <dgm:pt modelId="{81004754-42AB-491F-9AF9-043E05198BBB}" type="pres">
      <dgm:prSet presAssocID="{510AE1B5-256B-43DF-AAC3-50AC7B489C6A}" presName="sibTrans" presStyleCnt="0"/>
      <dgm:spPr/>
    </dgm:pt>
    <dgm:pt modelId="{D9B5F495-6E96-4F4E-ADF0-7BC7B3E7B3C4}" type="pres">
      <dgm:prSet presAssocID="{D6694448-4BBD-4A3F-B0E8-AAC4034239B8}" presName="compositeNode" presStyleCnt="0">
        <dgm:presLayoutVars>
          <dgm:bulletEnabled val="1"/>
        </dgm:presLayoutVars>
      </dgm:prSet>
      <dgm:spPr/>
    </dgm:pt>
    <dgm:pt modelId="{A9A847BE-02C6-498A-89E2-C02FF1DF5631}" type="pres">
      <dgm:prSet presAssocID="{D6694448-4BBD-4A3F-B0E8-AAC4034239B8}" presName="bgRect" presStyleLbl="node1" presStyleIdx="3" presStyleCnt="4" custScaleY="239652"/>
      <dgm:spPr/>
    </dgm:pt>
    <dgm:pt modelId="{6A093343-55ED-468C-A4C3-0403FBFEBF2C}" type="pres">
      <dgm:prSet presAssocID="{D6694448-4BBD-4A3F-B0E8-AAC4034239B8}" presName="parentNode" presStyleLbl="node1" presStyleIdx="3" presStyleCnt="4">
        <dgm:presLayoutVars>
          <dgm:chMax val="0"/>
          <dgm:bulletEnabled val="1"/>
        </dgm:presLayoutVars>
      </dgm:prSet>
      <dgm:spPr/>
    </dgm:pt>
    <dgm:pt modelId="{E7675C26-A302-46F5-B026-A9911E184B31}" type="pres">
      <dgm:prSet presAssocID="{D6694448-4BBD-4A3F-B0E8-AAC4034239B8}" presName="childNode" presStyleLbl="node1" presStyleIdx="3" presStyleCnt="4">
        <dgm:presLayoutVars>
          <dgm:bulletEnabled val="1"/>
        </dgm:presLayoutVars>
      </dgm:prSet>
      <dgm:spPr/>
    </dgm:pt>
  </dgm:ptLst>
  <dgm:cxnLst>
    <dgm:cxn modelId="{EDFE3500-A6AA-43AE-BA44-7454B3F3A139}" srcId="{E3C40D6E-B55A-4A03-8965-1D020CB45C05}" destId="{40E63654-40A4-4672-89B3-100E6BAA5478}" srcOrd="5" destOrd="0" parTransId="{62602C78-9662-4326-AFF4-C195573DBC1F}" sibTransId="{BB6C6C9C-6396-4CBD-85AF-AB4DD1C5CBA2}"/>
    <dgm:cxn modelId="{EF776200-91BF-4319-AA21-8952AD9899E1}" type="presOf" srcId="{7667D366-F782-4493-A25C-CC65A1156F69}" destId="{A7F5EDF4-E7DF-4983-BA28-C978E045221E}" srcOrd="0" destOrd="2" presId="urn:microsoft.com/office/officeart/2005/8/layout/hProcess7"/>
    <dgm:cxn modelId="{E663AD00-6FD0-4853-869B-28FB972510E6}" srcId="{18BDAF0B-8CD5-44AD-BCFD-4D0FD0894051}" destId="{BDEDE37F-1BB3-45E1-B296-76C12863F980}" srcOrd="2" destOrd="0" parTransId="{8CDBA4CB-A265-4844-9C84-C61B5A2A22BA}" sibTransId="{C3839DFC-63F5-4097-91B1-3540A42F4886}"/>
    <dgm:cxn modelId="{6C7D3C01-9701-482D-BDF4-52EA959C6F7F}" srcId="{E3C40D6E-B55A-4A03-8965-1D020CB45C05}" destId="{46A64431-66B6-4382-85C2-97B94299BC7A}" srcOrd="6" destOrd="0" parTransId="{C2BDFC16-999F-4B1E-8F6B-8C5A6927683F}" sibTransId="{67AA93CA-F38A-4D77-AD3A-76488562FB73}"/>
    <dgm:cxn modelId="{AB418003-EAEF-4B06-9B50-67FC94D1BF6E}" srcId="{E3773409-BDC3-422E-9091-B80F2045A13B}" destId="{34D4A14B-E167-4A1F-B869-F33B9269A4F6}" srcOrd="1" destOrd="0" parTransId="{4B78CA61-1986-446D-AE31-156A3D473AAE}" sibTransId="{6B2F512E-6A76-4E8D-A1ED-70FB63193B7F}"/>
    <dgm:cxn modelId="{7C18D507-D1BE-410E-90EC-C7C693A0E760}" type="presOf" srcId="{1455BA91-3429-4986-9B9E-8B298D869FB9}" destId="{8D8D8EA8-22AB-4286-A666-E82E90825F95}" srcOrd="0" destOrd="3" presId="urn:microsoft.com/office/officeart/2005/8/layout/hProcess7"/>
    <dgm:cxn modelId="{A99CB308-0628-4958-A740-1C241AF4440F}" type="presOf" srcId="{40E63654-40A4-4672-89B3-100E6BAA5478}" destId="{A78AE13A-D4B9-451E-8047-B9F456964D25}" srcOrd="0" destOrd="12" presId="urn:microsoft.com/office/officeart/2005/8/layout/hProcess7"/>
    <dgm:cxn modelId="{E408AC0A-83B0-4E1E-A4AC-E7AA3C309B3C}" type="presOf" srcId="{00BCBC72-A2DD-45DF-A297-441D7D049865}" destId="{A78AE13A-D4B9-451E-8047-B9F456964D25}" srcOrd="0" destOrd="9" presId="urn:microsoft.com/office/officeart/2005/8/layout/hProcess7"/>
    <dgm:cxn modelId="{7039B40A-990B-4CC3-9829-B59129D65237}" srcId="{D8C0835C-8144-44A3-9BED-B6768583407C}" destId="{58F74F04-61F5-4839-A664-A3A3AFFF0702}" srcOrd="0" destOrd="0" parTransId="{08900AFA-6B8B-4039-B0FB-9802D79EDE24}" sibTransId="{CD627080-76DF-4583-B179-C100804670B9}"/>
    <dgm:cxn modelId="{894EE70A-0D8B-447C-8648-696BC9F12798}" srcId="{D6694448-4BBD-4A3F-B0E8-AAC4034239B8}" destId="{74D09050-FCD4-4DF7-8A4E-BEA5EE93401B}" srcOrd="2" destOrd="0" parTransId="{D5E176E7-872F-44DD-ABD0-4A30DC4B3377}" sibTransId="{167C6C62-89E2-45FF-8E39-2DB5C37D37EE}"/>
    <dgm:cxn modelId="{A979460C-ED8C-44CB-B472-D55F93AA1B7C}" type="presOf" srcId="{E3C40D6E-B55A-4A03-8965-1D020CB45C05}" destId="{A78AE13A-D4B9-451E-8047-B9F456964D25}" srcOrd="0" destOrd="6" presId="urn:microsoft.com/office/officeart/2005/8/layout/hProcess7"/>
    <dgm:cxn modelId="{CC43D10C-8ED5-44A2-93E6-424337FFCA0D}" type="presOf" srcId="{0C2CD8D1-2A9B-43E6-90BA-903D3E23C08D}" destId="{DCDC5F98-30CD-42FA-BF6F-F2E417AEC740}" srcOrd="0" destOrd="0" presId="urn:microsoft.com/office/officeart/2005/8/layout/hProcess7"/>
    <dgm:cxn modelId="{63AA470E-92EC-44FF-8B17-F41A393F8B96}" srcId="{E3C40D6E-B55A-4A03-8965-1D020CB45C05}" destId="{BB158206-7070-4680-8E3B-D991B6A58A5E}" srcOrd="0" destOrd="0" parTransId="{E08DFAB4-9DDC-4D97-B536-044918E3406B}" sibTransId="{6B4BDDE1-B9FE-4642-8AA4-25CCAFF5A7F1}"/>
    <dgm:cxn modelId="{D63CE410-D619-45B9-A146-27E21CC3009F}" srcId="{D6694448-4BBD-4A3F-B0E8-AAC4034239B8}" destId="{E3773409-BDC3-422E-9091-B80F2045A13B}" srcOrd="0" destOrd="0" parTransId="{37261146-C884-4AE9-A9F9-CF3E5619DB21}" sibTransId="{13D2AEAC-D45F-4CB6-AEE4-2E966CD6A758}"/>
    <dgm:cxn modelId="{78670511-122F-47B5-85D1-FAD61C5EBD34}" srcId="{D8C0835C-8144-44A3-9BED-B6768583407C}" destId="{0C2CD8D1-2A9B-43E6-90BA-903D3E23C08D}" srcOrd="2" destOrd="0" parTransId="{4C37BD53-5636-41C7-B5B0-9F5058B95867}" sibTransId="{510AE1B5-256B-43DF-AAC3-50AC7B489C6A}"/>
    <dgm:cxn modelId="{8B6B3417-5AFD-41F8-BF74-C83920B6392D}" srcId="{58F74F04-61F5-4839-A664-A3A3AFFF0702}" destId="{0F3D1408-0DBD-481E-89A2-A49750407885}" srcOrd="5" destOrd="0" parTransId="{158523A3-A2D8-46B5-B3C0-2287053826FA}" sibTransId="{E586E6AD-7E24-4881-AAF3-A8BBA10FAF88}"/>
    <dgm:cxn modelId="{B9F74517-0990-49C0-A45E-8BFF6BA25951}" srcId="{58F74F04-61F5-4839-A664-A3A3AFFF0702}" destId="{3105186C-D15F-42FA-AF20-20B84CAD7DA4}" srcOrd="1" destOrd="0" parTransId="{A705A065-FA74-4709-B586-8B16692BD9BB}" sibTransId="{F9DEB692-51D3-4A37-AB3F-9BA8F6F685C9}"/>
    <dgm:cxn modelId="{E146821B-C61F-4953-A545-11329207A354}" srcId="{E3C40D6E-B55A-4A03-8965-1D020CB45C05}" destId="{FE87D49D-C912-402C-B3F6-51CD6987EC79}" srcOrd="3" destOrd="0" parTransId="{8B2DC43D-C256-4B3E-BB57-F033BF3B5ABF}" sibTransId="{E8BB7D8D-75D3-4324-AAE6-890FFCDCD181}"/>
    <dgm:cxn modelId="{E1EE5F1D-9DC8-421D-B804-814378FB712B}" type="presOf" srcId="{D8C0835C-8144-44A3-9BED-B6768583407C}" destId="{83162111-67FC-456B-A9DD-60FF20F68B6F}" srcOrd="0" destOrd="0" presId="urn:microsoft.com/office/officeart/2005/8/layout/hProcess7"/>
    <dgm:cxn modelId="{C4076D1E-6AD8-4753-A856-12FC5CF1A98A}" srcId="{1455BA91-3429-4986-9B9E-8B298D869FB9}" destId="{C4686908-973E-4ACB-94FD-E7AD74FC4636}" srcOrd="0" destOrd="0" parTransId="{D079CC2A-97A9-4CE8-8295-795F47920EA6}" sibTransId="{78706C86-FA20-4CFE-BCA0-B0F13F9B4249}"/>
    <dgm:cxn modelId="{3B1D1820-C0A3-4E49-BD4B-7259877FB04E}" type="presOf" srcId="{4B6AFE6B-828E-4E5A-ABF3-92A14A8BD8A5}" destId="{A78AE13A-D4B9-451E-8047-B9F456964D25}" srcOrd="0" destOrd="3" presId="urn:microsoft.com/office/officeart/2005/8/layout/hProcess7"/>
    <dgm:cxn modelId="{825BE920-CB42-4A66-A81D-14168654F93D}" type="presOf" srcId="{BB158206-7070-4680-8E3B-D991B6A58A5E}" destId="{A78AE13A-D4B9-451E-8047-B9F456964D25}" srcOrd="0" destOrd="7" presId="urn:microsoft.com/office/officeart/2005/8/layout/hProcess7"/>
    <dgm:cxn modelId="{C3E54527-4431-40B7-AA37-93707496E6FA}" type="presOf" srcId="{2F5E0EEF-615F-4F20-9B24-FA842602C818}" destId="{A7F5EDF4-E7DF-4983-BA28-C978E045221E}" srcOrd="0" destOrd="0" presId="urn:microsoft.com/office/officeart/2005/8/layout/hProcess7"/>
    <dgm:cxn modelId="{CDCC0D29-F755-43BF-9932-233E51F89830}" srcId="{58F74F04-61F5-4839-A664-A3A3AFFF0702}" destId="{4EEA483D-7E75-42CE-BF8D-F1666ED6F4F8}" srcOrd="4" destOrd="0" parTransId="{4BA9828F-3262-455F-A063-90669E3C9D57}" sibTransId="{C6B54202-E54D-41D0-824A-3514E34B9DCC}"/>
    <dgm:cxn modelId="{0B9F572D-5249-4AEC-B908-6480D9B43DAE}" type="presOf" srcId="{BB050CD0-ECCB-4D27-9CA2-712E97CC8052}" destId="{A78AE13A-D4B9-451E-8047-B9F456964D25}" srcOrd="0" destOrd="11" presId="urn:microsoft.com/office/officeart/2005/8/layout/hProcess7"/>
    <dgm:cxn modelId="{B5470A31-429D-454B-AB53-0A1F16D45F45}" srcId="{28C18EE1-5992-49EF-8409-628BE30CE26B}" destId="{7E96E5C0-63D9-4C84-BA16-405136CB00F3}" srcOrd="1" destOrd="0" parTransId="{5825F932-E0CB-46E0-995A-C8A3989000D3}" sibTransId="{93469060-D402-4E7B-A177-FF436466016F}"/>
    <dgm:cxn modelId="{C952BD32-755F-4B1E-B5A5-325F1D410D9D}" srcId="{0F3D1408-0DBD-481E-89A2-A49750407885}" destId="{342D5B3F-E211-4104-BD03-32F2E776D632}" srcOrd="2" destOrd="0" parTransId="{C5B3202A-BC3B-4E7F-B83A-E90A8F73EAC3}" sibTransId="{2FD212ED-7CCE-4BF4-910E-4231DCA63C2C}"/>
    <dgm:cxn modelId="{1E6DD534-BC6E-4C45-9FC7-84D2E00281D8}" srcId="{E3C40D6E-B55A-4A03-8965-1D020CB45C05}" destId="{00BCBC72-A2DD-45DF-A297-441D7D049865}" srcOrd="2" destOrd="0" parTransId="{D57F5905-1CFF-45C4-A7AD-8702E6714FE0}" sibTransId="{27B9F1AA-2C52-458D-8194-68314102409F}"/>
    <dgm:cxn modelId="{9ECB1A35-5AB0-4D9F-B50E-D45A292300D1}" type="presOf" srcId="{3105186C-D15F-42FA-AF20-20B84CAD7DA4}" destId="{A7F5EDF4-E7DF-4983-BA28-C978E045221E}" srcOrd="0" destOrd="1" presId="urn:microsoft.com/office/officeart/2005/8/layout/hProcess7"/>
    <dgm:cxn modelId="{4FDF7537-9C52-416C-B4F2-6BF32EA49A35}" srcId="{0F3D1408-0DBD-481E-89A2-A49750407885}" destId="{C4FAC87F-3AB9-4CC3-8A7F-213CA8A3D77C}" srcOrd="3" destOrd="0" parTransId="{A444262B-4015-4FF3-A196-B901FD0C50DF}" sibTransId="{12F30E9D-F622-461D-9370-237FD0EBC21C}"/>
    <dgm:cxn modelId="{CB7DEC38-2A4F-4FAB-AE72-202A86C028D9}" srcId="{0F3D1408-0DBD-481E-89A2-A49750407885}" destId="{8235DF53-EFF1-4350-8FB4-66786335A554}" srcOrd="7" destOrd="0" parTransId="{40A0828E-DE28-491F-AFF7-2547E143CD99}" sibTransId="{AD92C45A-26A9-48F7-BDC3-9ED949448BA6}"/>
    <dgm:cxn modelId="{4E289340-9EE1-400E-A334-A08DBCCA5D11}" type="presOf" srcId="{8DD645CF-5C0C-4571-BC79-256DBA56E245}" destId="{E7675C26-A302-46F5-B026-A9911E184B31}" srcOrd="0" destOrd="4" presId="urn:microsoft.com/office/officeart/2005/8/layout/hProcess7"/>
    <dgm:cxn modelId="{97D0445B-0459-489B-9EFF-B9EF86AF75FD}" srcId="{18BDAF0B-8CD5-44AD-BCFD-4D0FD0894051}" destId="{CA958E7A-8730-49AB-9B9E-1AD837304668}" srcOrd="1" destOrd="0" parTransId="{CB3B37FA-D187-44E8-A466-115D67DCAB87}" sibTransId="{48E7107E-E2F1-4CFC-89C2-E9F503752CA9}"/>
    <dgm:cxn modelId="{47F4DC5B-052C-4BE0-9CEF-FCA603D385CD}" srcId="{D6694448-4BBD-4A3F-B0E8-AAC4034239B8}" destId="{435A3228-546B-4ECF-9BA1-7DCCD557E1DA}" srcOrd="1" destOrd="0" parTransId="{1CD4C53A-9232-4A66-9FD2-66E18C1C9239}" sibTransId="{F610A51E-D743-494A-ABFF-7DC5971B2AD2}"/>
    <dgm:cxn modelId="{4FEE565E-842E-467F-931D-9503B7A3C389}" type="presOf" srcId="{D6694448-4BBD-4A3F-B0E8-AAC4034239B8}" destId="{A9A847BE-02C6-498A-89E2-C02FF1DF5631}" srcOrd="0" destOrd="0" presId="urn:microsoft.com/office/officeart/2005/8/layout/hProcess7"/>
    <dgm:cxn modelId="{2A041760-77C4-4CB5-B1D8-615FF291A53F}" type="presOf" srcId="{0991A228-3F92-44D6-A039-F1B8A258E97E}" destId="{E7675C26-A302-46F5-B026-A9911E184B31}" srcOrd="0" destOrd="5" presId="urn:microsoft.com/office/officeart/2005/8/layout/hProcess7"/>
    <dgm:cxn modelId="{7F506061-4354-42E9-8197-164E43AA797A}" srcId="{435A3228-546B-4ECF-9BA1-7DCCD557E1DA}" destId="{8DD645CF-5C0C-4571-BC79-256DBA56E245}" srcOrd="0" destOrd="0" parTransId="{DB91849D-29D0-4B59-93EB-13B00BB1BCE3}" sibTransId="{B624C2F8-73EC-49FB-BDB0-21E5FB7623BC}"/>
    <dgm:cxn modelId="{2737BC62-CFF6-410B-AE45-82E1483030E2}" srcId="{0F3D1408-0DBD-481E-89A2-A49750407885}" destId="{85CA6DB5-C96D-4424-AB0B-494510F6DD68}" srcOrd="0" destOrd="0" parTransId="{B152C11D-CE35-40DA-A39C-F26E143D4334}" sibTransId="{422A9796-3BCD-4093-8C87-A3FDC1AC84FC}"/>
    <dgm:cxn modelId="{DCA88A43-D0A4-49B3-824B-3CEBDD9CDE00}" srcId="{74D09050-FCD4-4DF7-8A4E-BEA5EE93401B}" destId="{1F56B729-0249-4A28-9EC3-B9CA4AB62E0B}" srcOrd="0" destOrd="0" parTransId="{AB827533-9E34-470A-9553-BAEA4637B9AC}" sibTransId="{A3480E56-8174-489B-A9FD-3B71EE2711F3}"/>
    <dgm:cxn modelId="{6519CB66-6F13-402D-AF5B-C3384DF457B6}" type="presOf" srcId="{6DB1F501-5629-470A-9FE3-F7CC2301578F}" destId="{FE426436-6647-4BF1-BBDC-CA256D2AB019}" srcOrd="0" destOrd="0" presId="urn:microsoft.com/office/officeart/2005/8/layout/hProcess7"/>
    <dgm:cxn modelId="{7ADEF148-01B7-4BD5-92D2-22E0621D5D7C}" type="presOf" srcId="{D6694448-4BBD-4A3F-B0E8-AAC4034239B8}" destId="{6A093343-55ED-468C-A4C3-0403FBFEBF2C}" srcOrd="1" destOrd="0" presId="urn:microsoft.com/office/officeart/2005/8/layout/hProcess7"/>
    <dgm:cxn modelId="{C9F4A74A-7C9B-4FE8-A19C-DC963EFE67B0}" srcId="{E3C40D6E-B55A-4A03-8965-1D020CB45C05}" destId="{BB050CD0-ECCB-4D27-9CA2-712E97CC8052}" srcOrd="4" destOrd="0" parTransId="{4F3C89F7-6BCC-4391-AC40-0C8D5B47458B}" sibTransId="{A30C301A-AED9-4CD4-A4DB-B9F9CA2E9DA7}"/>
    <dgm:cxn modelId="{D0B1D74A-A4CC-4EBD-84BB-37B593E3F860}" srcId="{58F74F04-61F5-4839-A664-A3A3AFFF0702}" destId="{7667D366-F782-4493-A25C-CC65A1156F69}" srcOrd="2" destOrd="0" parTransId="{2EB1C71F-CB7C-469D-AD96-90FA4DA2B8D6}" sibTransId="{34F100D8-106F-4813-8C93-F22873322FE8}"/>
    <dgm:cxn modelId="{D6BE6C6B-6EFC-4CA5-B49C-EBBF74243FEB}" srcId="{0F3D1408-0DBD-481E-89A2-A49750407885}" destId="{64686495-F344-46C4-87E6-A96B9E6B63AC}" srcOrd="9" destOrd="0" parTransId="{7BF1AA6A-6121-4164-9694-BC1C50BBDB18}" sibTransId="{27BB7216-2CA9-4D30-B22F-025B0EAB34E0}"/>
    <dgm:cxn modelId="{3F0A314C-1763-4030-B8AC-D686CA4BE23A}" srcId="{0C2CD8D1-2A9B-43E6-90BA-903D3E23C08D}" destId="{E3C40D6E-B55A-4A03-8965-1D020CB45C05}" srcOrd="2" destOrd="0" parTransId="{7DADD2FB-E054-48E4-85AE-6F64CCD0E7F7}" sibTransId="{E3993D0D-CE6F-4EDD-A846-D64D46A7AA9C}"/>
    <dgm:cxn modelId="{E914A06C-CDE1-417D-8997-25DD30DC055D}" type="presOf" srcId="{3387495A-62B5-4532-B684-2C094678FA3A}" destId="{8D8D8EA8-22AB-4286-A666-E82E90825F95}" srcOrd="0" destOrd="1" presId="urn:microsoft.com/office/officeart/2005/8/layout/hProcess7"/>
    <dgm:cxn modelId="{67012C6D-9485-4FBD-89F7-B1D26F74AD15}" srcId="{0F3D1408-0DBD-481E-89A2-A49750407885}" destId="{7B4098C0-71B9-4BA4-A7EF-B03A164E234A}" srcOrd="4" destOrd="0" parTransId="{4256148D-B463-4A40-BE9D-FAF291F60238}" sibTransId="{4CFDD2B8-D82C-4618-A6A2-A05E71442ED9}"/>
    <dgm:cxn modelId="{E5237A6E-27BA-4392-83BF-229905B79A9C}" srcId="{E3773409-BDC3-422E-9091-B80F2045A13B}" destId="{191B49DD-BC8E-4A70-93FC-E83B3226CE22}" srcOrd="0" destOrd="0" parTransId="{4636D1D5-D14F-4A6F-B0FB-91A59034D6B5}" sibTransId="{22FB0897-8E79-4059-A840-C9B557EFF0F7}"/>
    <dgm:cxn modelId="{AECD0F70-602C-4DC6-B641-219B86A798A4}" srcId="{74D09050-FCD4-4DF7-8A4E-BEA5EE93401B}" destId="{75CEE653-D404-4A7C-B0FF-B627EFFA0D10}" srcOrd="1" destOrd="0" parTransId="{2A2A539A-0DBC-4528-B581-F8FA1096F777}" sibTransId="{9695F6BD-F710-4F34-85AA-1564B39B9659}"/>
    <dgm:cxn modelId="{86757550-3173-4BA8-AC90-6A157F7ED4D2}" type="presOf" srcId="{7E96E5C0-63D9-4C84-BA16-405136CB00F3}" destId="{8D8D8EA8-22AB-4286-A666-E82E90825F95}" srcOrd="0" destOrd="2" presId="urn:microsoft.com/office/officeart/2005/8/layout/hProcess7"/>
    <dgm:cxn modelId="{FE7E3871-10F6-4790-B01B-6F96CE53713C}" type="presOf" srcId="{0F3D1408-0DBD-481E-89A2-A49750407885}" destId="{A7F5EDF4-E7DF-4983-BA28-C978E045221E}" srcOrd="0" destOrd="5" presId="urn:microsoft.com/office/officeart/2005/8/layout/hProcess7"/>
    <dgm:cxn modelId="{4D2D5551-1686-4248-B270-FD88C7DEA472}" srcId="{E3C40D6E-B55A-4A03-8965-1D020CB45C05}" destId="{83E46334-ABEA-4754-BB03-989C1FA3BD9F}" srcOrd="1" destOrd="0" parTransId="{6222ECB1-84DB-4861-8AEA-A2DE9216BC05}" sibTransId="{D161796E-E4F3-429D-92E0-7613D9E06D29}"/>
    <dgm:cxn modelId="{0F2A6953-C261-4CD5-8588-B1D90E7A2B85}" type="presOf" srcId="{470D800D-09F4-4ECC-852C-AE2DCB17D726}" destId="{E7675C26-A302-46F5-B026-A9911E184B31}" srcOrd="0" destOrd="9" presId="urn:microsoft.com/office/officeart/2005/8/layout/hProcess7"/>
    <dgm:cxn modelId="{3E9B4E73-C8CF-458F-9D08-8008A448CF8F}" type="presOf" srcId="{5C4D5A10-8D32-47BF-97A7-2CD49945B07C}" destId="{A7F5EDF4-E7DF-4983-BA28-C978E045221E}" srcOrd="0" destOrd="14" presId="urn:microsoft.com/office/officeart/2005/8/layout/hProcess7"/>
    <dgm:cxn modelId="{4D4EE174-AF15-48BE-A9B1-B852ED147FBA}" type="presOf" srcId="{58F74F04-61F5-4839-A664-A3A3AFFF0702}" destId="{1B0EEB93-8350-4359-9CB8-DFAFA5B1762D}" srcOrd="0" destOrd="0" presId="urn:microsoft.com/office/officeart/2005/8/layout/hProcess7"/>
    <dgm:cxn modelId="{3F330275-9B58-43A3-BDD7-684C303DEDFA}" type="presOf" srcId="{58F74F04-61F5-4839-A664-A3A3AFFF0702}" destId="{51C295C5-7B00-4D0E-8F4E-65C66A1EDA76}" srcOrd="1" destOrd="0" presId="urn:microsoft.com/office/officeart/2005/8/layout/hProcess7"/>
    <dgm:cxn modelId="{C5224675-6FB9-4E82-819C-BFCE44B93447}" srcId="{6DB1F501-5629-470A-9FE3-F7CC2301578F}" destId="{28C18EE1-5992-49EF-8409-628BE30CE26B}" srcOrd="0" destOrd="0" parTransId="{20ADA966-C377-41E3-A042-A3C5538A8B4B}" sibTransId="{E2ECB25F-F03A-4A66-AFAE-6B0B0B3E184D}"/>
    <dgm:cxn modelId="{41D19656-F057-49CC-AD94-82561BE87494}" type="presOf" srcId="{471C0999-DFC5-4495-B1F9-A2A168720BC1}" destId="{A7F5EDF4-E7DF-4983-BA28-C978E045221E}" srcOrd="0" destOrd="12" presId="urn:microsoft.com/office/officeart/2005/8/layout/hProcess7"/>
    <dgm:cxn modelId="{5D164058-F5DA-4289-B8C7-31B9E65B8208}" srcId="{D8C0835C-8144-44A3-9BED-B6768583407C}" destId="{6DB1F501-5629-470A-9FE3-F7CC2301578F}" srcOrd="1" destOrd="0" parTransId="{E8D054E5-CB89-45DD-B5E4-BDB3322EE741}" sibTransId="{94BF0DC5-243D-48B3-821F-922C7B169E20}"/>
    <dgm:cxn modelId="{26E6C378-785A-46D0-A0DB-344B2A713E5D}" srcId="{58F74F04-61F5-4839-A664-A3A3AFFF0702}" destId="{31374552-4EA1-4524-9A38-DDF9EBDE24E5}" srcOrd="3" destOrd="0" parTransId="{E2B841FF-FA7F-4170-9B52-7114B8CB88EC}" sibTransId="{CCF32E4D-1884-471E-A986-5EA3E4547FB4}"/>
    <dgm:cxn modelId="{E56BE07B-7469-457A-B6BD-FBE6727E5843}" srcId="{435A3228-546B-4ECF-9BA1-7DCCD557E1DA}" destId="{0991A228-3F92-44D6-A039-F1B8A258E97E}" srcOrd="1" destOrd="0" parTransId="{23266557-5266-47E0-95EB-B4793B3CDD9D}" sibTransId="{0A53C498-1051-408A-B8D0-CB0B8AB0055E}"/>
    <dgm:cxn modelId="{C157A283-CAED-4556-B8E7-4AC8033B9A66}" srcId="{58F74F04-61F5-4839-A664-A3A3AFFF0702}" destId="{2F5E0EEF-615F-4F20-9B24-FA842602C818}" srcOrd="0" destOrd="0" parTransId="{47FB990B-7B22-49D9-A959-F9CB48884FD5}" sibTransId="{94196153-5813-4F54-A622-FF9930F2668C}"/>
    <dgm:cxn modelId="{E2C2F087-F32E-4481-A066-D61DE6BEB62B}" srcId="{0F3D1408-0DBD-481E-89A2-A49750407885}" destId="{5C4D5A10-8D32-47BF-97A7-2CD49945B07C}" srcOrd="8" destOrd="0" parTransId="{67D0C9B4-B2FD-4BD2-8359-8D795D858CBD}" sibTransId="{56BA1DEA-41B3-46E4-BAB0-D8D35E95F45A}"/>
    <dgm:cxn modelId="{1B343E88-B740-4303-A7AD-F5FC99A5AFAB}" type="presOf" srcId="{5620BAE2-17BE-47FE-B201-3D2C0284CE8B}" destId="{A78AE13A-D4B9-451E-8047-B9F456964D25}" srcOrd="0" destOrd="1" presId="urn:microsoft.com/office/officeart/2005/8/layout/hProcess7"/>
    <dgm:cxn modelId="{E93DD88A-4D5A-41AF-AC47-9F73D4FDD38F}" srcId="{0C2CD8D1-2A9B-43E6-90BA-903D3E23C08D}" destId="{4A172E73-64AF-4ED7-AE7B-5A2A03CCFFCA}" srcOrd="0" destOrd="0" parTransId="{C1A2178A-68A3-4BA5-8372-9D30C0C0F845}" sibTransId="{BC548585-2C65-48DC-A700-E1259A94C01D}"/>
    <dgm:cxn modelId="{4BC5968B-B032-4D07-BDF6-BAC7640522A9}" type="presOf" srcId="{28C18EE1-5992-49EF-8409-628BE30CE26B}" destId="{8D8D8EA8-22AB-4286-A666-E82E90825F95}" srcOrd="0" destOrd="0" presId="urn:microsoft.com/office/officeart/2005/8/layout/hProcess7"/>
    <dgm:cxn modelId="{89C7AD8B-76EB-49D9-BC08-95DEF0554888}" type="presOf" srcId="{4EEA483D-7E75-42CE-BF8D-F1666ED6F4F8}" destId="{A7F5EDF4-E7DF-4983-BA28-C978E045221E}" srcOrd="0" destOrd="4" presId="urn:microsoft.com/office/officeart/2005/8/layout/hProcess7"/>
    <dgm:cxn modelId="{C5619392-3337-4272-B03F-A5D79F5AA0C8}" type="presOf" srcId="{83E46334-ABEA-4754-BB03-989C1FA3BD9F}" destId="{A78AE13A-D4B9-451E-8047-B9F456964D25}" srcOrd="0" destOrd="8" presId="urn:microsoft.com/office/officeart/2005/8/layout/hProcess7"/>
    <dgm:cxn modelId="{BB42C593-C703-4C7D-B30D-C7DECA1F947A}" type="presOf" srcId="{C4FAC87F-3AB9-4CC3-8A7F-213CA8A3D77C}" destId="{A7F5EDF4-E7DF-4983-BA28-C978E045221E}" srcOrd="0" destOrd="9" presId="urn:microsoft.com/office/officeart/2005/8/layout/hProcess7"/>
    <dgm:cxn modelId="{B1408294-247E-4F73-BC16-1534C9BD32E6}" type="presOf" srcId="{64686495-F344-46C4-87E6-A96B9E6B63AC}" destId="{A7F5EDF4-E7DF-4983-BA28-C978E045221E}" srcOrd="0" destOrd="15" presId="urn:microsoft.com/office/officeart/2005/8/layout/hProcess7"/>
    <dgm:cxn modelId="{FB477495-4B3A-49B3-B972-009831B42E09}" type="presOf" srcId="{6DB1F501-5629-470A-9FE3-F7CC2301578F}" destId="{352073F6-7DD3-4E80-95F5-D1F9C6458F86}" srcOrd="1" destOrd="0" presId="urn:microsoft.com/office/officeart/2005/8/layout/hProcess7"/>
    <dgm:cxn modelId="{5F79859A-5257-491D-9DBA-9F41066A4174}" type="presOf" srcId="{75CEE653-D404-4A7C-B0FF-B627EFFA0D10}" destId="{E7675C26-A302-46F5-B026-A9911E184B31}" srcOrd="0" destOrd="8" presId="urn:microsoft.com/office/officeart/2005/8/layout/hProcess7"/>
    <dgm:cxn modelId="{8733B29B-C56A-49D7-B876-F16C98DEC292}" srcId="{74D09050-FCD4-4DF7-8A4E-BEA5EE93401B}" destId="{470D800D-09F4-4ECC-852C-AE2DCB17D726}" srcOrd="2" destOrd="0" parTransId="{7333A3A1-0975-46A3-A87E-6155238A4253}" sibTransId="{72313484-3FB9-40BD-AE4C-601E86247E9C}"/>
    <dgm:cxn modelId="{A5C06D9F-5C21-4CF1-BC6A-5AB1431D8B5E}" srcId="{6DB1F501-5629-470A-9FE3-F7CC2301578F}" destId="{1455BA91-3429-4986-9B9E-8B298D869FB9}" srcOrd="1" destOrd="0" parTransId="{12763004-BC6B-4433-A298-9EC38699509D}" sibTransId="{CC0604B8-4663-4A08-AD80-EE6CE7BC1F67}"/>
    <dgm:cxn modelId="{267079A0-5AAC-4160-AE9E-2DBBED24A054}" srcId="{0F3D1408-0DBD-481E-89A2-A49750407885}" destId="{B674851C-EF7B-4594-A5E2-7AAD4ED2AE58}" srcOrd="1" destOrd="0" parTransId="{7B2BBFAC-BA14-48E6-A636-B6DAF5F96F1D}" sibTransId="{F10BF572-257E-41AD-B600-02F8538BD7A6}"/>
    <dgm:cxn modelId="{0426D5A0-CE90-4023-9897-64EDD7EFFD32}" srcId="{28C18EE1-5992-49EF-8409-628BE30CE26B}" destId="{3387495A-62B5-4532-B684-2C094678FA3A}" srcOrd="0" destOrd="0" parTransId="{530B55F9-B833-4BFC-AC38-FA50897B0466}" sibTransId="{F657B214-1DE9-40BB-B703-CFEC0F9DE79E}"/>
    <dgm:cxn modelId="{28FA87A6-B6AC-4A27-A978-034BCA7D1083}" srcId="{18BDAF0B-8CD5-44AD-BCFD-4D0FD0894051}" destId="{4B6AFE6B-828E-4E5A-ABF3-92A14A8BD8A5}" srcOrd="0" destOrd="0" parTransId="{CE62CF17-184C-4085-A72A-05D4C4F8F005}" sibTransId="{76CDEFB1-D4D9-4B4B-BD2D-BF92B00C33B7}"/>
    <dgm:cxn modelId="{EB4754AD-7610-4A33-984C-2BE40977C351}" type="presOf" srcId="{18BDAF0B-8CD5-44AD-BCFD-4D0FD0894051}" destId="{A78AE13A-D4B9-451E-8047-B9F456964D25}" srcOrd="0" destOrd="2" presId="urn:microsoft.com/office/officeart/2005/8/layout/hProcess7"/>
    <dgm:cxn modelId="{07D4B8AF-B4F1-4BA6-8E70-DACE395C9B97}" srcId="{D8C0835C-8144-44A3-9BED-B6768583407C}" destId="{D6694448-4BBD-4A3F-B0E8-AAC4034239B8}" srcOrd="3" destOrd="0" parTransId="{EA08DEFA-3096-46C9-B52B-E97EC98CEBA5}" sibTransId="{6E564EB7-6D95-4F8C-86E7-BBEEF1095085}"/>
    <dgm:cxn modelId="{DD9CD9B1-433E-4ECC-8A10-9AE3A1C0BC09}" type="presOf" srcId="{8235DF53-EFF1-4350-8FB4-66786335A554}" destId="{A7F5EDF4-E7DF-4983-BA28-C978E045221E}" srcOrd="0" destOrd="13" presId="urn:microsoft.com/office/officeart/2005/8/layout/hProcess7"/>
    <dgm:cxn modelId="{892199B6-3E53-40AC-9E02-F122D7A7B20C}" srcId="{0F3D1408-0DBD-481E-89A2-A49750407885}" destId="{21565BD8-E43D-48D3-88DD-7F73A7B74E68}" srcOrd="5" destOrd="0" parTransId="{6EBBF9B7-0AEE-4886-B7A4-0D84D864BC92}" sibTransId="{ABA3943A-BBBD-41BE-888A-DED8D06E98C1}"/>
    <dgm:cxn modelId="{A02BC1B9-46D4-40AB-BE6D-E7D5BEBADF8E}" type="presOf" srcId="{B674851C-EF7B-4594-A5E2-7AAD4ED2AE58}" destId="{A7F5EDF4-E7DF-4983-BA28-C978E045221E}" srcOrd="0" destOrd="7" presId="urn:microsoft.com/office/officeart/2005/8/layout/hProcess7"/>
    <dgm:cxn modelId="{B65958BC-3062-41A7-8EF7-03829248CBF3}" type="presOf" srcId="{1F56B729-0249-4A28-9EC3-B9CA4AB62E0B}" destId="{E7675C26-A302-46F5-B026-A9911E184B31}" srcOrd="0" destOrd="7" presId="urn:microsoft.com/office/officeart/2005/8/layout/hProcess7"/>
    <dgm:cxn modelId="{522263C6-BD3A-4535-9A14-2C7A053A9A3A}" srcId="{0C2CD8D1-2A9B-43E6-90BA-903D3E23C08D}" destId="{18BDAF0B-8CD5-44AD-BCFD-4D0FD0894051}" srcOrd="1" destOrd="0" parTransId="{E0BD60CF-420D-4C2F-95CC-CC8FA08FB164}" sibTransId="{8CCB6824-832E-4C73-971A-F3A92BECAF13}"/>
    <dgm:cxn modelId="{92C70ECB-E3F6-4759-BF38-89A201481B50}" type="presOf" srcId="{7B4098C0-71B9-4BA4-A7EF-B03A164E234A}" destId="{A7F5EDF4-E7DF-4983-BA28-C978E045221E}" srcOrd="0" destOrd="10" presId="urn:microsoft.com/office/officeart/2005/8/layout/hProcess7"/>
    <dgm:cxn modelId="{EDFAF2CB-12D5-416B-ADC2-5B914ABBC998}" type="presOf" srcId="{74D09050-FCD4-4DF7-8A4E-BEA5EE93401B}" destId="{E7675C26-A302-46F5-B026-A9911E184B31}" srcOrd="0" destOrd="6" presId="urn:microsoft.com/office/officeart/2005/8/layout/hProcess7"/>
    <dgm:cxn modelId="{3AB389CD-1A4F-48CF-B86F-39E1CB8F331E}" type="presOf" srcId="{46A64431-66B6-4382-85C2-97B94299BC7A}" destId="{A78AE13A-D4B9-451E-8047-B9F456964D25}" srcOrd="0" destOrd="13" presId="urn:microsoft.com/office/officeart/2005/8/layout/hProcess7"/>
    <dgm:cxn modelId="{766CD8CD-7F72-4761-8BC9-B52AFC7E2F6B}" type="presOf" srcId="{E3773409-BDC3-422E-9091-B80F2045A13B}" destId="{E7675C26-A302-46F5-B026-A9911E184B31}" srcOrd="0" destOrd="0" presId="urn:microsoft.com/office/officeart/2005/8/layout/hProcess7"/>
    <dgm:cxn modelId="{103A18CF-B970-40D5-BADB-37D9295D52EF}" type="presOf" srcId="{21565BD8-E43D-48D3-88DD-7F73A7B74E68}" destId="{A7F5EDF4-E7DF-4983-BA28-C978E045221E}" srcOrd="0" destOrd="11" presId="urn:microsoft.com/office/officeart/2005/8/layout/hProcess7"/>
    <dgm:cxn modelId="{8F1AE4CF-9F3B-4725-832F-BA3538080A63}" type="presOf" srcId="{342D5B3F-E211-4104-BD03-32F2E776D632}" destId="{A7F5EDF4-E7DF-4983-BA28-C978E045221E}" srcOrd="0" destOrd="8" presId="urn:microsoft.com/office/officeart/2005/8/layout/hProcess7"/>
    <dgm:cxn modelId="{9E4489D3-2318-45C5-9553-B438D3DCF77D}" type="presOf" srcId="{85CA6DB5-C96D-4424-AB0B-494510F6DD68}" destId="{A7F5EDF4-E7DF-4983-BA28-C978E045221E}" srcOrd="0" destOrd="6" presId="urn:microsoft.com/office/officeart/2005/8/layout/hProcess7"/>
    <dgm:cxn modelId="{926824D8-06DA-4AA0-8344-7D97FA2F0D34}" type="presOf" srcId="{CA958E7A-8730-49AB-9B9E-1AD837304668}" destId="{A78AE13A-D4B9-451E-8047-B9F456964D25}" srcOrd="0" destOrd="4" presId="urn:microsoft.com/office/officeart/2005/8/layout/hProcess7"/>
    <dgm:cxn modelId="{3F9984D9-AC90-4151-BD0F-DA574B15F4DD}" type="presOf" srcId="{31374552-4EA1-4524-9A38-DDF9EBDE24E5}" destId="{A7F5EDF4-E7DF-4983-BA28-C978E045221E}" srcOrd="0" destOrd="3" presId="urn:microsoft.com/office/officeart/2005/8/layout/hProcess7"/>
    <dgm:cxn modelId="{761908DA-9E3A-450A-BFD0-30F8C4C3E0AD}" type="presOf" srcId="{435A3228-546B-4ECF-9BA1-7DCCD557E1DA}" destId="{E7675C26-A302-46F5-B026-A9911E184B31}" srcOrd="0" destOrd="3" presId="urn:microsoft.com/office/officeart/2005/8/layout/hProcess7"/>
    <dgm:cxn modelId="{72B7FEDC-9BF3-4FF0-817B-B81065696124}" type="presOf" srcId="{4A172E73-64AF-4ED7-AE7B-5A2A03CCFFCA}" destId="{A78AE13A-D4B9-451E-8047-B9F456964D25}" srcOrd="0" destOrd="0" presId="urn:microsoft.com/office/officeart/2005/8/layout/hProcess7"/>
    <dgm:cxn modelId="{1D7111DE-9AFA-4565-BE60-E49B25451D0B}" srcId="{4A172E73-64AF-4ED7-AE7B-5A2A03CCFFCA}" destId="{5620BAE2-17BE-47FE-B201-3D2C0284CE8B}" srcOrd="0" destOrd="0" parTransId="{C7E460D0-6235-456C-88DA-919AA48F15E2}" sibTransId="{D24BBAEB-51FD-44B8-89DA-4F83A5BFF6A5}"/>
    <dgm:cxn modelId="{EC93CEE9-6347-4E0E-A735-12476C868184}" type="presOf" srcId="{191B49DD-BC8E-4A70-93FC-E83B3226CE22}" destId="{E7675C26-A302-46F5-B026-A9911E184B31}" srcOrd="0" destOrd="1" presId="urn:microsoft.com/office/officeart/2005/8/layout/hProcess7"/>
    <dgm:cxn modelId="{7FAE66EC-5E92-4B79-9194-B6B707FE3753}" type="presOf" srcId="{FE87D49D-C912-402C-B3F6-51CD6987EC79}" destId="{A78AE13A-D4B9-451E-8047-B9F456964D25}" srcOrd="0" destOrd="10" presId="urn:microsoft.com/office/officeart/2005/8/layout/hProcess7"/>
    <dgm:cxn modelId="{7A1ACEF3-EC73-4CB2-B31C-0B9485FD52D1}" type="presOf" srcId="{C4686908-973E-4ACB-94FD-E7AD74FC4636}" destId="{8D8D8EA8-22AB-4286-A666-E82E90825F95}" srcOrd="0" destOrd="4" presId="urn:microsoft.com/office/officeart/2005/8/layout/hProcess7"/>
    <dgm:cxn modelId="{6B2F8FF4-E6BC-42B6-9CAD-BD8A0972513E}" type="presOf" srcId="{BDEDE37F-1BB3-45E1-B296-76C12863F980}" destId="{A78AE13A-D4B9-451E-8047-B9F456964D25}" srcOrd="0" destOrd="5" presId="urn:microsoft.com/office/officeart/2005/8/layout/hProcess7"/>
    <dgm:cxn modelId="{0A1012F5-2BA1-4EC2-BCDA-86FC90E65D3D}" type="presOf" srcId="{34D4A14B-E167-4A1F-B869-F33B9269A4F6}" destId="{E7675C26-A302-46F5-B026-A9911E184B31}" srcOrd="0" destOrd="2" presId="urn:microsoft.com/office/officeart/2005/8/layout/hProcess7"/>
    <dgm:cxn modelId="{FCE618FA-957C-4C15-854A-BE7B913E6DD0}" srcId="{0F3D1408-0DBD-481E-89A2-A49750407885}" destId="{471C0999-DFC5-4495-B1F9-A2A168720BC1}" srcOrd="6" destOrd="0" parTransId="{10424F6B-880C-4C4A-A67E-9C9CD828721A}" sibTransId="{1DFAA0DB-B577-49E6-AAED-7CBB090CD4D7}"/>
    <dgm:cxn modelId="{10488EFD-550C-45D7-9D99-B30BC4A91BE2}" type="presOf" srcId="{0C2CD8D1-2A9B-43E6-90BA-903D3E23C08D}" destId="{D0B6487A-F8A8-435F-8168-26CBB8AEB9C6}" srcOrd="1" destOrd="0" presId="urn:microsoft.com/office/officeart/2005/8/layout/hProcess7"/>
    <dgm:cxn modelId="{5A23CB78-D4F2-4D78-B1D5-E4A30CDF5D1F}" type="presParOf" srcId="{83162111-67FC-456B-A9DD-60FF20F68B6F}" destId="{D96876AC-60C7-45F1-B7B0-619C3707DFDC}" srcOrd="0" destOrd="0" presId="urn:microsoft.com/office/officeart/2005/8/layout/hProcess7"/>
    <dgm:cxn modelId="{F06C6DAA-02CE-4942-8C27-4BFB470A3BDF}" type="presParOf" srcId="{D96876AC-60C7-45F1-B7B0-619C3707DFDC}" destId="{1B0EEB93-8350-4359-9CB8-DFAFA5B1762D}" srcOrd="0" destOrd="0" presId="urn:microsoft.com/office/officeart/2005/8/layout/hProcess7"/>
    <dgm:cxn modelId="{9E0A9CBF-89C2-43CF-9F85-28D7AFA32D7D}" type="presParOf" srcId="{D96876AC-60C7-45F1-B7B0-619C3707DFDC}" destId="{51C295C5-7B00-4D0E-8F4E-65C66A1EDA76}" srcOrd="1" destOrd="0" presId="urn:microsoft.com/office/officeart/2005/8/layout/hProcess7"/>
    <dgm:cxn modelId="{4C370970-D25C-42EC-AD5E-A91CD5E6EC48}" type="presParOf" srcId="{D96876AC-60C7-45F1-B7B0-619C3707DFDC}" destId="{A7F5EDF4-E7DF-4983-BA28-C978E045221E}" srcOrd="2" destOrd="0" presId="urn:microsoft.com/office/officeart/2005/8/layout/hProcess7"/>
    <dgm:cxn modelId="{2C3027ED-15F0-4F8E-83A1-56F541F4F6DB}" type="presParOf" srcId="{83162111-67FC-456B-A9DD-60FF20F68B6F}" destId="{2EDCBE2D-513B-41FF-B895-7089EEA776B9}" srcOrd="1" destOrd="0" presId="urn:microsoft.com/office/officeart/2005/8/layout/hProcess7"/>
    <dgm:cxn modelId="{20206619-08F7-48DD-BA10-18FFBCDEB688}" type="presParOf" srcId="{83162111-67FC-456B-A9DD-60FF20F68B6F}" destId="{CE74C35E-5EEA-430E-BAD6-1F8569CE42E0}" srcOrd="2" destOrd="0" presId="urn:microsoft.com/office/officeart/2005/8/layout/hProcess7"/>
    <dgm:cxn modelId="{72819A7F-F394-4912-8324-02536227DB10}" type="presParOf" srcId="{CE74C35E-5EEA-430E-BAD6-1F8569CE42E0}" destId="{D3BD1D14-174D-43DC-A615-F76CB4D551B2}" srcOrd="0" destOrd="0" presId="urn:microsoft.com/office/officeart/2005/8/layout/hProcess7"/>
    <dgm:cxn modelId="{0744A5CE-565D-4F31-80C7-EDF47867D5BD}" type="presParOf" srcId="{CE74C35E-5EEA-430E-BAD6-1F8569CE42E0}" destId="{D3050F29-750C-4F28-A365-224C5674713A}" srcOrd="1" destOrd="0" presId="urn:microsoft.com/office/officeart/2005/8/layout/hProcess7"/>
    <dgm:cxn modelId="{575C9BFE-D8EF-4617-BE5C-95D64B6ACEEA}" type="presParOf" srcId="{CE74C35E-5EEA-430E-BAD6-1F8569CE42E0}" destId="{069FAB44-0969-4050-823F-FFAA1B285A93}" srcOrd="2" destOrd="0" presId="urn:microsoft.com/office/officeart/2005/8/layout/hProcess7"/>
    <dgm:cxn modelId="{89FED730-961E-4CBC-9D98-4A5A590168A2}" type="presParOf" srcId="{83162111-67FC-456B-A9DD-60FF20F68B6F}" destId="{64358B14-B427-417A-B766-11E1E6A6D5A3}" srcOrd="3" destOrd="0" presId="urn:microsoft.com/office/officeart/2005/8/layout/hProcess7"/>
    <dgm:cxn modelId="{655019A7-F4D3-4F47-BA11-27FC6B1FB42D}" type="presParOf" srcId="{83162111-67FC-456B-A9DD-60FF20F68B6F}" destId="{87987F5A-FF7B-4E57-AEAD-BD9258998286}" srcOrd="4" destOrd="0" presId="urn:microsoft.com/office/officeart/2005/8/layout/hProcess7"/>
    <dgm:cxn modelId="{90F2014B-EC7E-44F5-8B55-EF1D80FF8E66}" type="presParOf" srcId="{87987F5A-FF7B-4E57-AEAD-BD9258998286}" destId="{FE426436-6647-4BF1-BBDC-CA256D2AB019}" srcOrd="0" destOrd="0" presId="urn:microsoft.com/office/officeart/2005/8/layout/hProcess7"/>
    <dgm:cxn modelId="{DCEEED02-4C85-4971-95E7-9683183F45EA}" type="presParOf" srcId="{87987F5A-FF7B-4E57-AEAD-BD9258998286}" destId="{352073F6-7DD3-4E80-95F5-D1F9C6458F86}" srcOrd="1" destOrd="0" presId="urn:microsoft.com/office/officeart/2005/8/layout/hProcess7"/>
    <dgm:cxn modelId="{203CD435-1BAA-49C8-8C2E-9F73DD471488}" type="presParOf" srcId="{87987F5A-FF7B-4E57-AEAD-BD9258998286}" destId="{8D8D8EA8-22AB-4286-A666-E82E90825F95}" srcOrd="2" destOrd="0" presId="urn:microsoft.com/office/officeart/2005/8/layout/hProcess7"/>
    <dgm:cxn modelId="{D1B9E1D1-9B11-482B-B58F-FFBF5E56CE58}" type="presParOf" srcId="{83162111-67FC-456B-A9DD-60FF20F68B6F}" destId="{791FCD58-F591-45A3-A62A-A628D6356507}" srcOrd="5" destOrd="0" presId="urn:microsoft.com/office/officeart/2005/8/layout/hProcess7"/>
    <dgm:cxn modelId="{77F95DE3-2230-4668-8700-249E8AC0050D}" type="presParOf" srcId="{83162111-67FC-456B-A9DD-60FF20F68B6F}" destId="{E1266905-3D5D-4AE3-ACFB-9987B03B0FEE}" srcOrd="6" destOrd="0" presId="urn:microsoft.com/office/officeart/2005/8/layout/hProcess7"/>
    <dgm:cxn modelId="{D19B0ECC-E9DE-4F32-80BC-95679B606F39}" type="presParOf" srcId="{E1266905-3D5D-4AE3-ACFB-9987B03B0FEE}" destId="{184E1638-46C4-494B-A760-0FD88204A5FD}" srcOrd="0" destOrd="0" presId="urn:microsoft.com/office/officeart/2005/8/layout/hProcess7"/>
    <dgm:cxn modelId="{EE6BEDE8-1374-4BBB-AFB9-E397CCAF3CE3}" type="presParOf" srcId="{E1266905-3D5D-4AE3-ACFB-9987B03B0FEE}" destId="{2FB85F77-FC24-4445-AF5E-01B606DAD57B}" srcOrd="1" destOrd="0" presId="urn:microsoft.com/office/officeart/2005/8/layout/hProcess7"/>
    <dgm:cxn modelId="{13203B9B-5833-4EC2-A06E-8474A99CE871}" type="presParOf" srcId="{E1266905-3D5D-4AE3-ACFB-9987B03B0FEE}" destId="{26D30261-3612-4687-AA71-34A823F0C599}" srcOrd="2" destOrd="0" presId="urn:microsoft.com/office/officeart/2005/8/layout/hProcess7"/>
    <dgm:cxn modelId="{102FD7B5-B362-4F6F-B735-1BF312932A7F}" type="presParOf" srcId="{83162111-67FC-456B-A9DD-60FF20F68B6F}" destId="{F88391C4-1684-447D-8575-C871681611A0}" srcOrd="7" destOrd="0" presId="urn:microsoft.com/office/officeart/2005/8/layout/hProcess7"/>
    <dgm:cxn modelId="{8E013ED4-A664-44E4-9100-A1887C6E5619}" type="presParOf" srcId="{83162111-67FC-456B-A9DD-60FF20F68B6F}" destId="{1CE3F641-6C96-470E-83F6-FC494FF9AD7F}" srcOrd="8" destOrd="0" presId="urn:microsoft.com/office/officeart/2005/8/layout/hProcess7"/>
    <dgm:cxn modelId="{096FD587-6EF7-418B-988B-22186EBA7F3A}" type="presParOf" srcId="{1CE3F641-6C96-470E-83F6-FC494FF9AD7F}" destId="{DCDC5F98-30CD-42FA-BF6F-F2E417AEC740}" srcOrd="0" destOrd="0" presId="urn:microsoft.com/office/officeart/2005/8/layout/hProcess7"/>
    <dgm:cxn modelId="{EC585B8C-59BC-4C0F-94C0-53F9A23BFE80}" type="presParOf" srcId="{1CE3F641-6C96-470E-83F6-FC494FF9AD7F}" destId="{D0B6487A-F8A8-435F-8168-26CBB8AEB9C6}" srcOrd="1" destOrd="0" presId="urn:microsoft.com/office/officeart/2005/8/layout/hProcess7"/>
    <dgm:cxn modelId="{D636B5FD-866C-43C9-B808-7E2ECB7DCB06}" type="presParOf" srcId="{1CE3F641-6C96-470E-83F6-FC494FF9AD7F}" destId="{A78AE13A-D4B9-451E-8047-B9F456964D25}" srcOrd="2" destOrd="0" presId="urn:microsoft.com/office/officeart/2005/8/layout/hProcess7"/>
    <dgm:cxn modelId="{90708127-2691-4EEA-8361-1AF3F84BE2CB}" type="presParOf" srcId="{83162111-67FC-456B-A9DD-60FF20F68B6F}" destId="{6DBEBF86-C512-4C99-B32B-9C946DE58F8C}" srcOrd="9" destOrd="0" presId="urn:microsoft.com/office/officeart/2005/8/layout/hProcess7"/>
    <dgm:cxn modelId="{41E924F0-6166-41DE-9FD1-765323FBC7E4}" type="presParOf" srcId="{83162111-67FC-456B-A9DD-60FF20F68B6F}" destId="{693CCD25-22E0-4434-B735-D41B470B89C3}" srcOrd="10" destOrd="0" presId="urn:microsoft.com/office/officeart/2005/8/layout/hProcess7"/>
    <dgm:cxn modelId="{23324ACF-BA8D-4561-9E94-BB521D0697FD}" type="presParOf" srcId="{693CCD25-22E0-4434-B735-D41B470B89C3}" destId="{FF7F3818-4808-4727-B40A-B054EE192783}" srcOrd="0" destOrd="0" presId="urn:microsoft.com/office/officeart/2005/8/layout/hProcess7"/>
    <dgm:cxn modelId="{5E027D3F-F392-4F39-B203-33220230B84B}" type="presParOf" srcId="{693CCD25-22E0-4434-B735-D41B470B89C3}" destId="{155EE3CC-02EB-4A58-A180-4EB52AF55C11}" srcOrd="1" destOrd="0" presId="urn:microsoft.com/office/officeart/2005/8/layout/hProcess7"/>
    <dgm:cxn modelId="{7E7895E2-B048-4F87-8E3F-05AA8E868FA4}" type="presParOf" srcId="{693CCD25-22E0-4434-B735-D41B470B89C3}" destId="{C0A2350D-6329-4471-B907-9964A4CEFA03}" srcOrd="2" destOrd="0" presId="urn:microsoft.com/office/officeart/2005/8/layout/hProcess7"/>
    <dgm:cxn modelId="{CD1703B8-009C-446A-855F-30199B58AABC}" type="presParOf" srcId="{83162111-67FC-456B-A9DD-60FF20F68B6F}" destId="{81004754-42AB-491F-9AF9-043E05198BBB}" srcOrd="11" destOrd="0" presId="urn:microsoft.com/office/officeart/2005/8/layout/hProcess7"/>
    <dgm:cxn modelId="{29E07AD1-133F-42C8-B7F0-5FD749A87EF1}" type="presParOf" srcId="{83162111-67FC-456B-A9DD-60FF20F68B6F}" destId="{D9B5F495-6E96-4F4E-ADF0-7BC7B3E7B3C4}" srcOrd="12" destOrd="0" presId="urn:microsoft.com/office/officeart/2005/8/layout/hProcess7"/>
    <dgm:cxn modelId="{9CDFE7CE-4469-4CBD-9804-A4C45065565E}" type="presParOf" srcId="{D9B5F495-6E96-4F4E-ADF0-7BC7B3E7B3C4}" destId="{A9A847BE-02C6-498A-89E2-C02FF1DF5631}" srcOrd="0" destOrd="0" presId="urn:microsoft.com/office/officeart/2005/8/layout/hProcess7"/>
    <dgm:cxn modelId="{E6FC1E0D-C5A3-46FC-BE98-D8E27B32CD24}" type="presParOf" srcId="{D9B5F495-6E96-4F4E-ADF0-7BC7B3E7B3C4}" destId="{6A093343-55ED-468C-A4C3-0403FBFEBF2C}" srcOrd="1" destOrd="0" presId="urn:microsoft.com/office/officeart/2005/8/layout/hProcess7"/>
    <dgm:cxn modelId="{6C99AE0C-853E-47DA-B443-500F7AAC6FC8}" type="presParOf" srcId="{D9B5F495-6E96-4F4E-ADF0-7BC7B3E7B3C4}" destId="{E7675C26-A302-46F5-B026-A9911E184B31}" srcOrd="2" destOrd="0" presId="urn:microsoft.com/office/officeart/2005/8/layout/hProcess7"/>
  </dgm:cxnLst>
  <dgm:bg>
    <a:solidFill>
      <a:schemeClr val="bg2"/>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8E8E90-2759-4A75-A937-B8CEBF496D2B}" type="doc">
      <dgm:prSet loTypeId="urn:microsoft.com/office/officeart/2016/7/layout/BasicLinearProcessNumbered" loCatId="process" qsTypeId="urn:microsoft.com/office/officeart/2005/8/quickstyle/simple1" qsCatId="simple" csTypeId="urn:microsoft.com/office/officeart/2005/8/colors/colorful3" csCatId="colorful" phldr="1"/>
      <dgm:spPr/>
      <dgm:t>
        <a:bodyPr/>
        <a:lstStyle/>
        <a:p>
          <a:endParaRPr lang="en-US"/>
        </a:p>
      </dgm:t>
    </dgm:pt>
    <dgm:pt modelId="{82C27DA5-386E-4D02-B295-0D70982807A8}">
      <dgm:prSet custT="1"/>
      <dgm:spPr/>
      <dgm:t>
        <a:bodyPr/>
        <a:lstStyle/>
        <a:p>
          <a:pPr rtl="0"/>
          <a:r>
            <a:rPr lang="en-US" sz="2000">
              <a:latin typeface="Calibri"/>
              <a:ea typeface="Calibri"/>
              <a:cs typeface="Calibri"/>
            </a:rPr>
            <a:t>Expand the infrastructure to lead and support PBIS implementation across Idaho. </a:t>
          </a:r>
        </a:p>
      </dgm:t>
    </dgm:pt>
    <dgm:pt modelId="{E9489D63-ED36-42B3-9A73-5604336146FC}" type="parTrans" cxnId="{01BDD1F8-36B5-42A1-A3A2-DBE61C4CA216}">
      <dgm:prSet/>
      <dgm:spPr/>
      <dgm:t>
        <a:bodyPr/>
        <a:lstStyle/>
        <a:p>
          <a:endParaRPr lang="en-US"/>
        </a:p>
      </dgm:t>
    </dgm:pt>
    <dgm:pt modelId="{EE83FA10-FD23-4C04-B830-BA4722E998CD}" type="sibTrans" cxnId="{01BDD1F8-36B5-42A1-A3A2-DBE61C4CA216}">
      <dgm:prSet phldrT="1" phldr="0"/>
      <dgm:spPr/>
      <dgm:t>
        <a:bodyPr/>
        <a:lstStyle/>
        <a:p>
          <a:r>
            <a:rPr lang="en-US"/>
            <a:t>1</a:t>
          </a:r>
        </a:p>
      </dgm:t>
    </dgm:pt>
    <dgm:pt modelId="{55B16610-ACD7-493F-AAED-744DE7F6CCEB}">
      <dgm:prSet custT="1"/>
      <dgm:spPr/>
      <dgm:t>
        <a:bodyPr/>
        <a:lstStyle/>
        <a:p>
          <a:r>
            <a:rPr lang="en-US" sz="2000">
              <a:latin typeface="Calibri"/>
              <a:ea typeface="Calibri"/>
              <a:cs typeface="Calibri"/>
            </a:rPr>
            <a:t> Implement a data collection and management system to support evaluation and decision-making.</a:t>
          </a:r>
          <a:endParaRPr lang="en-US" sz="1800">
            <a:latin typeface="Calibri"/>
            <a:ea typeface="Calibri"/>
            <a:cs typeface="Calibri"/>
          </a:endParaRPr>
        </a:p>
      </dgm:t>
    </dgm:pt>
    <dgm:pt modelId="{7C4CA8A9-15B7-405E-A1C2-4808F349865A}" type="parTrans" cxnId="{6BD51EA9-BB14-47D2-B9F4-D047B3575564}">
      <dgm:prSet/>
      <dgm:spPr/>
      <dgm:t>
        <a:bodyPr/>
        <a:lstStyle/>
        <a:p>
          <a:endParaRPr lang="en-US"/>
        </a:p>
      </dgm:t>
    </dgm:pt>
    <dgm:pt modelId="{360753FC-BBF2-4469-B100-BDA077445E58}" type="sibTrans" cxnId="{6BD51EA9-BB14-47D2-B9F4-D047B3575564}">
      <dgm:prSet phldrT="2" phldr="0"/>
      <dgm:spPr/>
      <dgm:t>
        <a:bodyPr/>
        <a:lstStyle/>
        <a:p>
          <a:r>
            <a:rPr lang="en-US"/>
            <a:t>2</a:t>
          </a:r>
        </a:p>
      </dgm:t>
    </dgm:pt>
    <dgm:pt modelId="{C90AC2CE-9665-4AE2-9BEB-AE551E22EBBD}">
      <dgm:prSet custT="1"/>
      <dgm:spPr/>
      <dgm:t>
        <a:bodyPr/>
        <a:lstStyle/>
        <a:p>
          <a:r>
            <a:rPr lang="en-US" sz="2000">
              <a:latin typeface="Calibri"/>
              <a:ea typeface="Calibri"/>
              <a:cs typeface="Calibri"/>
            </a:rPr>
            <a:t>Increase capacity of school personnel to positively impact school culture. </a:t>
          </a:r>
        </a:p>
      </dgm:t>
    </dgm:pt>
    <dgm:pt modelId="{1DB874D6-7D49-4B55-BA32-1E690EE5B9DF}" type="parTrans" cxnId="{B371A3A2-A47C-45C4-A2B4-52BB10782B08}">
      <dgm:prSet/>
      <dgm:spPr/>
      <dgm:t>
        <a:bodyPr/>
        <a:lstStyle/>
        <a:p>
          <a:endParaRPr lang="en-US"/>
        </a:p>
      </dgm:t>
    </dgm:pt>
    <dgm:pt modelId="{C80E3142-4A2F-4568-BA1C-D1E88A4BE3D6}" type="sibTrans" cxnId="{B371A3A2-A47C-45C4-A2B4-52BB10782B08}">
      <dgm:prSet phldrT="3" phldr="0"/>
      <dgm:spPr/>
      <dgm:t>
        <a:bodyPr/>
        <a:lstStyle/>
        <a:p>
          <a:r>
            <a:rPr lang="en-US"/>
            <a:t>3</a:t>
          </a:r>
        </a:p>
      </dgm:t>
    </dgm:pt>
    <dgm:pt modelId="{3BC3FA38-D83D-478F-9BB6-E0F5D5FC1AFB}">
      <dgm:prSet phldr="0" custT="1"/>
      <dgm:spPr/>
      <dgm:t>
        <a:bodyPr/>
        <a:lstStyle/>
        <a:p>
          <a:r>
            <a:rPr lang="en-US" sz="2000">
              <a:latin typeface="Calibri"/>
              <a:ea typeface="Calibri"/>
              <a:cs typeface="Calibri"/>
            </a:rPr>
            <a:t>Positively impact student outcomes through the implementation of the PBIS framework. </a:t>
          </a:r>
        </a:p>
      </dgm:t>
    </dgm:pt>
    <dgm:pt modelId="{8815195A-FFD8-41BD-BC59-B3155FA3AA67}" type="parTrans" cxnId="{C10C0EEA-4BC3-4A84-AC15-1852BBF099C5}">
      <dgm:prSet/>
      <dgm:spPr/>
    </dgm:pt>
    <dgm:pt modelId="{0CFE80C3-6A0F-408E-A0CB-7F80AAC6C466}" type="sibTrans" cxnId="{C10C0EEA-4BC3-4A84-AC15-1852BBF099C5}">
      <dgm:prSet phldrT="4" phldr="0"/>
      <dgm:spPr/>
      <dgm:t>
        <a:bodyPr/>
        <a:lstStyle/>
        <a:p>
          <a:r>
            <a:rPr lang="en-US"/>
            <a:t>4</a:t>
          </a:r>
        </a:p>
      </dgm:t>
    </dgm:pt>
    <dgm:pt modelId="{32B19E84-DDB3-42A4-B7D6-94C3907A405D}" type="pres">
      <dgm:prSet presAssocID="{7A8E8E90-2759-4A75-A937-B8CEBF496D2B}" presName="Name0" presStyleCnt="0">
        <dgm:presLayoutVars>
          <dgm:animLvl val="lvl"/>
          <dgm:resizeHandles val="exact"/>
        </dgm:presLayoutVars>
      </dgm:prSet>
      <dgm:spPr/>
    </dgm:pt>
    <dgm:pt modelId="{CC02DEFF-336C-437F-B69A-17BF0235C6CB}" type="pres">
      <dgm:prSet presAssocID="{82C27DA5-386E-4D02-B295-0D70982807A8}" presName="compositeNode" presStyleCnt="0">
        <dgm:presLayoutVars>
          <dgm:bulletEnabled val="1"/>
        </dgm:presLayoutVars>
      </dgm:prSet>
      <dgm:spPr/>
    </dgm:pt>
    <dgm:pt modelId="{A6F10581-B058-4C68-AEA5-EF67A75CA565}" type="pres">
      <dgm:prSet presAssocID="{82C27DA5-386E-4D02-B295-0D70982807A8}" presName="bgRect" presStyleLbl="bgAccFollowNode1" presStyleIdx="0" presStyleCnt="4"/>
      <dgm:spPr/>
    </dgm:pt>
    <dgm:pt modelId="{8760DC01-1378-48CD-B46A-903A030CDA67}" type="pres">
      <dgm:prSet presAssocID="{EE83FA10-FD23-4C04-B830-BA4722E998CD}" presName="sibTransNodeCircle" presStyleLbl="alignNode1" presStyleIdx="0" presStyleCnt="8">
        <dgm:presLayoutVars>
          <dgm:chMax val="0"/>
          <dgm:bulletEnabled/>
        </dgm:presLayoutVars>
      </dgm:prSet>
      <dgm:spPr/>
    </dgm:pt>
    <dgm:pt modelId="{051D733E-009A-45BF-9E85-58490390B9EC}" type="pres">
      <dgm:prSet presAssocID="{82C27DA5-386E-4D02-B295-0D70982807A8}" presName="bottomLine" presStyleLbl="alignNode1" presStyleIdx="1" presStyleCnt="8">
        <dgm:presLayoutVars/>
      </dgm:prSet>
      <dgm:spPr/>
    </dgm:pt>
    <dgm:pt modelId="{7D28EF0A-8AC3-4DCD-8944-750C874E42BD}" type="pres">
      <dgm:prSet presAssocID="{82C27DA5-386E-4D02-B295-0D70982807A8}" presName="nodeText" presStyleLbl="bgAccFollowNode1" presStyleIdx="0" presStyleCnt="4">
        <dgm:presLayoutVars>
          <dgm:bulletEnabled val="1"/>
        </dgm:presLayoutVars>
      </dgm:prSet>
      <dgm:spPr/>
    </dgm:pt>
    <dgm:pt modelId="{DA547FC0-B428-41DA-9529-BFC76DA7C194}" type="pres">
      <dgm:prSet presAssocID="{EE83FA10-FD23-4C04-B830-BA4722E998CD}" presName="sibTrans" presStyleCnt="0"/>
      <dgm:spPr/>
    </dgm:pt>
    <dgm:pt modelId="{FA20E64C-7056-4991-8EE2-A25EDD5F2487}" type="pres">
      <dgm:prSet presAssocID="{55B16610-ACD7-493F-AAED-744DE7F6CCEB}" presName="compositeNode" presStyleCnt="0">
        <dgm:presLayoutVars>
          <dgm:bulletEnabled val="1"/>
        </dgm:presLayoutVars>
      </dgm:prSet>
      <dgm:spPr/>
    </dgm:pt>
    <dgm:pt modelId="{4F501F18-2CEB-4EA5-883D-5380E7B6C3B0}" type="pres">
      <dgm:prSet presAssocID="{55B16610-ACD7-493F-AAED-744DE7F6CCEB}" presName="bgRect" presStyleLbl="bgAccFollowNode1" presStyleIdx="1" presStyleCnt="4"/>
      <dgm:spPr/>
    </dgm:pt>
    <dgm:pt modelId="{CC796DD4-2E75-4931-ADE6-CE13930BBED8}" type="pres">
      <dgm:prSet presAssocID="{360753FC-BBF2-4469-B100-BDA077445E58}" presName="sibTransNodeCircle" presStyleLbl="alignNode1" presStyleIdx="2" presStyleCnt="8">
        <dgm:presLayoutVars>
          <dgm:chMax val="0"/>
          <dgm:bulletEnabled/>
        </dgm:presLayoutVars>
      </dgm:prSet>
      <dgm:spPr/>
    </dgm:pt>
    <dgm:pt modelId="{3D323A39-3AD7-4E51-B3BC-6289EAD519D0}" type="pres">
      <dgm:prSet presAssocID="{55B16610-ACD7-493F-AAED-744DE7F6CCEB}" presName="bottomLine" presStyleLbl="alignNode1" presStyleIdx="3" presStyleCnt="8">
        <dgm:presLayoutVars/>
      </dgm:prSet>
      <dgm:spPr/>
    </dgm:pt>
    <dgm:pt modelId="{3D44D8DA-38F7-4BD0-B6FD-B7A0ED8626DD}" type="pres">
      <dgm:prSet presAssocID="{55B16610-ACD7-493F-AAED-744DE7F6CCEB}" presName="nodeText" presStyleLbl="bgAccFollowNode1" presStyleIdx="1" presStyleCnt="4">
        <dgm:presLayoutVars>
          <dgm:bulletEnabled val="1"/>
        </dgm:presLayoutVars>
      </dgm:prSet>
      <dgm:spPr/>
    </dgm:pt>
    <dgm:pt modelId="{9EACCAC0-FFDD-40A0-A81B-7F1EA1D720CF}" type="pres">
      <dgm:prSet presAssocID="{360753FC-BBF2-4469-B100-BDA077445E58}" presName="sibTrans" presStyleCnt="0"/>
      <dgm:spPr/>
    </dgm:pt>
    <dgm:pt modelId="{9B97D407-51E0-49C1-914D-CD0FCA65B22D}" type="pres">
      <dgm:prSet presAssocID="{C90AC2CE-9665-4AE2-9BEB-AE551E22EBBD}" presName="compositeNode" presStyleCnt="0">
        <dgm:presLayoutVars>
          <dgm:bulletEnabled val="1"/>
        </dgm:presLayoutVars>
      </dgm:prSet>
      <dgm:spPr/>
    </dgm:pt>
    <dgm:pt modelId="{AF99C1A5-81D8-45EE-804D-06961792C547}" type="pres">
      <dgm:prSet presAssocID="{C90AC2CE-9665-4AE2-9BEB-AE551E22EBBD}" presName="bgRect" presStyleLbl="bgAccFollowNode1" presStyleIdx="2" presStyleCnt="4"/>
      <dgm:spPr/>
    </dgm:pt>
    <dgm:pt modelId="{8EA23522-1623-483D-A79C-7E73A3E83F7C}" type="pres">
      <dgm:prSet presAssocID="{C80E3142-4A2F-4568-BA1C-D1E88A4BE3D6}" presName="sibTransNodeCircle" presStyleLbl="alignNode1" presStyleIdx="4" presStyleCnt="8">
        <dgm:presLayoutVars>
          <dgm:chMax val="0"/>
          <dgm:bulletEnabled/>
        </dgm:presLayoutVars>
      </dgm:prSet>
      <dgm:spPr/>
    </dgm:pt>
    <dgm:pt modelId="{E0144FE4-0A62-4E22-8668-AC2AAB9FDADC}" type="pres">
      <dgm:prSet presAssocID="{C90AC2CE-9665-4AE2-9BEB-AE551E22EBBD}" presName="bottomLine" presStyleLbl="alignNode1" presStyleIdx="5" presStyleCnt="8">
        <dgm:presLayoutVars/>
      </dgm:prSet>
      <dgm:spPr/>
    </dgm:pt>
    <dgm:pt modelId="{EB500E0C-1A4E-4521-8CA2-BDD5475FAB17}" type="pres">
      <dgm:prSet presAssocID="{C90AC2CE-9665-4AE2-9BEB-AE551E22EBBD}" presName="nodeText" presStyleLbl="bgAccFollowNode1" presStyleIdx="2" presStyleCnt="4">
        <dgm:presLayoutVars>
          <dgm:bulletEnabled val="1"/>
        </dgm:presLayoutVars>
      </dgm:prSet>
      <dgm:spPr/>
    </dgm:pt>
    <dgm:pt modelId="{2E82B225-BC5A-4762-94EE-50D5342EA0EB}" type="pres">
      <dgm:prSet presAssocID="{C80E3142-4A2F-4568-BA1C-D1E88A4BE3D6}" presName="sibTrans" presStyleCnt="0"/>
      <dgm:spPr/>
    </dgm:pt>
    <dgm:pt modelId="{E56EA10B-41A7-4384-8234-B5755778076B}" type="pres">
      <dgm:prSet presAssocID="{3BC3FA38-D83D-478F-9BB6-E0F5D5FC1AFB}" presName="compositeNode" presStyleCnt="0">
        <dgm:presLayoutVars>
          <dgm:bulletEnabled val="1"/>
        </dgm:presLayoutVars>
      </dgm:prSet>
      <dgm:spPr/>
    </dgm:pt>
    <dgm:pt modelId="{5F121179-E069-4C84-8636-E01ED2DFE1E1}" type="pres">
      <dgm:prSet presAssocID="{3BC3FA38-D83D-478F-9BB6-E0F5D5FC1AFB}" presName="bgRect" presStyleLbl="bgAccFollowNode1" presStyleIdx="3" presStyleCnt="4"/>
      <dgm:spPr/>
    </dgm:pt>
    <dgm:pt modelId="{7FD5C6EA-C91F-4028-88FA-420318F5399B}" type="pres">
      <dgm:prSet presAssocID="{0CFE80C3-6A0F-408E-A0CB-7F80AAC6C466}" presName="sibTransNodeCircle" presStyleLbl="alignNode1" presStyleIdx="6" presStyleCnt="8">
        <dgm:presLayoutVars>
          <dgm:chMax val="0"/>
          <dgm:bulletEnabled/>
        </dgm:presLayoutVars>
      </dgm:prSet>
      <dgm:spPr/>
    </dgm:pt>
    <dgm:pt modelId="{9EF2EF7C-A4C1-4E77-A8A1-40DA3E35DD75}" type="pres">
      <dgm:prSet presAssocID="{3BC3FA38-D83D-478F-9BB6-E0F5D5FC1AFB}" presName="bottomLine" presStyleLbl="alignNode1" presStyleIdx="7" presStyleCnt="8">
        <dgm:presLayoutVars/>
      </dgm:prSet>
      <dgm:spPr/>
    </dgm:pt>
    <dgm:pt modelId="{BB02B687-22E6-4575-866B-14FA85724861}" type="pres">
      <dgm:prSet presAssocID="{3BC3FA38-D83D-478F-9BB6-E0F5D5FC1AFB}" presName="nodeText" presStyleLbl="bgAccFollowNode1" presStyleIdx="3" presStyleCnt="4">
        <dgm:presLayoutVars>
          <dgm:bulletEnabled val="1"/>
        </dgm:presLayoutVars>
      </dgm:prSet>
      <dgm:spPr/>
    </dgm:pt>
  </dgm:ptLst>
  <dgm:cxnLst>
    <dgm:cxn modelId="{DB900505-7474-4879-9ECB-57D2C817D1B0}" type="presOf" srcId="{55B16610-ACD7-493F-AAED-744DE7F6CCEB}" destId="{3D44D8DA-38F7-4BD0-B6FD-B7A0ED8626DD}" srcOrd="1" destOrd="0" presId="urn:microsoft.com/office/officeart/2016/7/layout/BasicLinearProcessNumbered"/>
    <dgm:cxn modelId="{4E58BA0A-266A-4E89-A26D-08FF2DE96D20}" type="presOf" srcId="{3BC3FA38-D83D-478F-9BB6-E0F5D5FC1AFB}" destId="{BB02B687-22E6-4575-866B-14FA85724861}" srcOrd="1" destOrd="0" presId="urn:microsoft.com/office/officeart/2016/7/layout/BasicLinearProcessNumbered"/>
    <dgm:cxn modelId="{44DD8513-9CBE-42FB-A36A-B22AFD46187A}" type="presOf" srcId="{360753FC-BBF2-4469-B100-BDA077445E58}" destId="{CC796DD4-2E75-4931-ADE6-CE13930BBED8}" srcOrd="0" destOrd="0" presId="urn:microsoft.com/office/officeart/2016/7/layout/BasicLinearProcessNumbered"/>
    <dgm:cxn modelId="{E603E519-9DFC-445B-844B-66919A1AD4D2}" type="presOf" srcId="{0CFE80C3-6A0F-408E-A0CB-7F80AAC6C466}" destId="{7FD5C6EA-C91F-4028-88FA-420318F5399B}" srcOrd="0" destOrd="0" presId="urn:microsoft.com/office/officeart/2016/7/layout/BasicLinearProcessNumbered"/>
    <dgm:cxn modelId="{537CA22F-59FF-4C28-A885-3793DA70D2A3}" type="presOf" srcId="{3BC3FA38-D83D-478F-9BB6-E0F5D5FC1AFB}" destId="{5F121179-E069-4C84-8636-E01ED2DFE1E1}" srcOrd="0" destOrd="0" presId="urn:microsoft.com/office/officeart/2016/7/layout/BasicLinearProcessNumbered"/>
    <dgm:cxn modelId="{8FCD416F-BBEE-4C7F-878B-5E3CC0F804FE}" type="presOf" srcId="{C80E3142-4A2F-4568-BA1C-D1E88A4BE3D6}" destId="{8EA23522-1623-483D-A79C-7E73A3E83F7C}" srcOrd="0" destOrd="0" presId="urn:microsoft.com/office/officeart/2016/7/layout/BasicLinearProcessNumbered"/>
    <dgm:cxn modelId="{6EE72D53-C034-4071-887E-96FE9BA07BCE}" type="presOf" srcId="{55B16610-ACD7-493F-AAED-744DE7F6CCEB}" destId="{4F501F18-2CEB-4EA5-883D-5380E7B6C3B0}" srcOrd="0" destOrd="0" presId="urn:microsoft.com/office/officeart/2016/7/layout/BasicLinearProcessNumbered"/>
    <dgm:cxn modelId="{B78DE458-A63F-4B2A-962C-FE8FDCF789A7}" type="presOf" srcId="{C90AC2CE-9665-4AE2-9BEB-AE551E22EBBD}" destId="{AF99C1A5-81D8-45EE-804D-06961792C547}" srcOrd="0" destOrd="0" presId="urn:microsoft.com/office/officeart/2016/7/layout/BasicLinearProcessNumbered"/>
    <dgm:cxn modelId="{ADBB3B84-517B-4D13-AABA-7594955BBF1C}" type="presOf" srcId="{82C27DA5-386E-4D02-B295-0D70982807A8}" destId="{7D28EF0A-8AC3-4DCD-8944-750C874E42BD}" srcOrd="1" destOrd="0" presId="urn:microsoft.com/office/officeart/2016/7/layout/BasicLinearProcessNumbered"/>
    <dgm:cxn modelId="{B371A3A2-A47C-45C4-A2B4-52BB10782B08}" srcId="{7A8E8E90-2759-4A75-A937-B8CEBF496D2B}" destId="{C90AC2CE-9665-4AE2-9BEB-AE551E22EBBD}" srcOrd="2" destOrd="0" parTransId="{1DB874D6-7D49-4B55-BA32-1E690EE5B9DF}" sibTransId="{C80E3142-4A2F-4568-BA1C-D1E88A4BE3D6}"/>
    <dgm:cxn modelId="{6BD51EA9-BB14-47D2-B9F4-D047B3575564}" srcId="{7A8E8E90-2759-4A75-A937-B8CEBF496D2B}" destId="{55B16610-ACD7-493F-AAED-744DE7F6CCEB}" srcOrd="1" destOrd="0" parTransId="{7C4CA8A9-15B7-405E-A1C2-4808F349865A}" sibTransId="{360753FC-BBF2-4469-B100-BDA077445E58}"/>
    <dgm:cxn modelId="{B8AD68BC-71F9-41F0-AB9B-F47B683179B2}" type="presOf" srcId="{C90AC2CE-9665-4AE2-9BEB-AE551E22EBBD}" destId="{EB500E0C-1A4E-4521-8CA2-BDD5475FAB17}" srcOrd="1" destOrd="0" presId="urn:microsoft.com/office/officeart/2016/7/layout/BasicLinearProcessNumbered"/>
    <dgm:cxn modelId="{D09C4DC6-AE8C-455C-90D7-5D1CC7529C6E}" type="presOf" srcId="{7A8E8E90-2759-4A75-A937-B8CEBF496D2B}" destId="{32B19E84-DDB3-42A4-B7D6-94C3907A405D}" srcOrd="0" destOrd="0" presId="urn:microsoft.com/office/officeart/2016/7/layout/BasicLinearProcessNumbered"/>
    <dgm:cxn modelId="{C10C0EEA-4BC3-4A84-AC15-1852BBF099C5}" srcId="{7A8E8E90-2759-4A75-A937-B8CEBF496D2B}" destId="{3BC3FA38-D83D-478F-9BB6-E0F5D5FC1AFB}" srcOrd="3" destOrd="0" parTransId="{8815195A-FFD8-41BD-BC59-B3155FA3AA67}" sibTransId="{0CFE80C3-6A0F-408E-A0CB-7F80AAC6C466}"/>
    <dgm:cxn modelId="{3C8E6FF5-4A66-403F-B474-7696ED1FE93E}" type="presOf" srcId="{EE83FA10-FD23-4C04-B830-BA4722E998CD}" destId="{8760DC01-1378-48CD-B46A-903A030CDA67}" srcOrd="0" destOrd="0" presId="urn:microsoft.com/office/officeart/2016/7/layout/BasicLinearProcessNumbered"/>
    <dgm:cxn modelId="{01BDD1F8-36B5-42A1-A3A2-DBE61C4CA216}" srcId="{7A8E8E90-2759-4A75-A937-B8CEBF496D2B}" destId="{82C27DA5-386E-4D02-B295-0D70982807A8}" srcOrd="0" destOrd="0" parTransId="{E9489D63-ED36-42B3-9A73-5604336146FC}" sibTransId="{EE83FA10-FD23-4C04-B830-BA4722E998CD}"/>
    <dgm:cxn modelId="{98054FFF-817B-4D4D-9365-4C438D03E73D}" type="presOf" srcId="{82C27DA5-386E-4D02-B295-0D70982807A8}" destId="{A6F10581-B058-4C68-AEA5-EF67A75CA565}" srcOrd="0" destOrd="0" presId="urn:microsoft.com/office/officeart/2016/7/layout/BasicLinearProcessNumbered"/>
    <dgm:cxn modelId="{DC4E01AB-EC2E-4CE3-B8DE-30320C44CB6C}" type="presParOf" srcId="{32B19E84-DDB3-42A4-B7D6-94C3907A405D}" destId="{CC02DEFF-336C-437F-B69A-17BF0235C6CB}" srcOrd="0" destOrd="0" presId="urn:microsoft.com/office/officeart/2016/7/layout/BasicLinearProcessNumbered"/>
    <dgm:cxn modelId="{1E6D71CE-550D-47B2-ABB7-2682B1689C78}" type="presParOf" srcId="{CC02DEFF-336C-437F-B69A-17BF0235C6CB}" destId="{A6F10581-B058-4C68-AEA5-EF67A75CA565}" srcOrd="0" destOrd="0" presId="urn:microsoft.com/office/officeart/2016/7/layout/BasicLinearProcessNumbered"/>
    <dgm:cxn modelId="{30F72BF1-5C03-437F-9930-DC046B2CB7D0}" type="presParOf" srcId="{CC02DEFF-336C-437F-B69A-17BF0235C6CB}" destId="{8760DC01-1378-48CD-B46A-903A030CDA67}" srcOrd="1" destOrd="0" presId="urn:microsoft.com/office/officeart/2016/7/layout/BasicLinearProcessNumbered"/>
    <dgm:cxn modelId="{96E32006-424D-4DF1-B4DF-7117F9818D14}" type="presParOf" srcId="{CC02DEFF-336C-437F-B69A-17BF0235C6CB}" destId="{051D733E-009A-45BF-9E85-58490390B9EC}" srcOrd="2" destOrd="0" presId="urn:microsoft.com/office/officeart/2016/7/layout/BasicLinearProcessNumbered"/>
    <dgm:cxn modelId="{F443ED0F-8C39-48E7-9940-018DBBC08BEE}" type="presParOf" srcId="{CC02DEFF-336C-437F-B69A-17BF0235C6CB}" destId="{7D28EF0A-8AC3-4DCD-8944-750C874E42BD}" srcOrd="3" destOrd="0" presId="urn:microsoft.com/office/officeart/2016/7/layout/BasicLinearProcessNumbered"/>
    <dgm:cxn modelId="{B0AFF5BD-C058-4AF8-B0DD-F2E8678B8E3C}" type="presParOf" srcId="{32B19E84-DDB3-42A4-B7D6-94C3907A405D}" destId="{DA547FC0-B428-41DA-9529-BFC76DA7C194}" srcOrd="1" destOrd="0" presId="urn:microsoft.com/office/officeart/2016/7/layout/BasicLinearProcessNumbered"/>
    <dgm:cxn modelId="{C62802AD-CEB3-46D5-AF45-C592D118362B}" type="presParOf" srcId="{32B19E84-DDB3-42A4-B7D6-94C3907A405D}" destId="{FA20E64C-7056-4991-8EE2-A25EDD5F2487}" srcOrd="2" destOrd="0" presId="urn:microsoft.com/office/officeart/2016/7/layout/BasicLinearProcessNumbered"/>
    <dgm:cxn modelId="{C91B2989-2D79-422D-BAE3-75DDEC692A7B}" type="presParOf" srcId="{FA20E64C-7056-4991-8EE2-A25EDD5F2487}" destId="{4F501F18-2CEB-4EA5-883D-5380E7B6C3B0}" srcOrd="0" destOrd="0" presId="urn:microsoft.com/office/officeart/2016/7/layout/BasicLinearProcessNumbered"/>
    <dgm:cxn modelId="{CE2836A9-0C9A-4015-96D5-699A545A6700}" type="presParOf" srcId="{FA20E64C-7056-4991-8EE2-A25EDD5F2487}" destId="{CC796DD4-2E75-4931-ADE6-CE13930BBED8}" srcOrd="1" destOrd="0" presId="urn:microsoft.com/office/officeart/2016/7/layout/BasicLinearProcessNumbered"/>
    <dgm:cxn modelId="{33FC991E-E2EA-486F-9C06-EB01349380EE}" type="presParOf" srcId="{FA20E64C-7056-4991-8EE2-A25EDD5F2487}" destId="{3D323A39-3AD7-4E51-B3BC-6289EAD519D0}" srcOrd="2" destOrd="0" presId="urn:microsoft.com/office/officeart/2016/7/layout/BasicLinearProcessNumbered"/>
    <dgm:cxn modelId="{C4AA21ED-9149-4071-8C53-27278598E1A0}" type="presParOf" srcId="{FA20E64C-7056-4991-8EE2-A25EDD5F2487}" destId="{3D44D8DA-38F7-4BD0-B6FD-B7A0ED8626DD}" srcOrd="3" destOrd="0" presId="urn:microsoft.com/office/officeart/2016/7/layout/BasicLinearProcessNumbered"/>
    <dgm:cxn modelId="{E7B0D6B5-300A-499F-90FF-9D79E0575155}" type="presParOf" srcId="{32B19E84-DDB3-42A4-B7D6-94C3907A405D}" destId="{9EACCAC0-FFDD-40A0-A81B-7F1EA1D720CF}" srcOrd="3" destOrd="0" presId="urn:microsoft.com/office/officeart/2016/7/layout/BasicLinearProcessNumbered"/>
    <dgm:cxn modelId="{2DF93C47-1E25-4F88-8571-B6C03418187E}" type="presParOf" srcId="{32B19E84-DDB3-42A4-B7D6-94C3907A405D}" destId="{9B97D407-51E0-49C1-914D-CD0FCA65B22D}" srcOrd="4" destOrd="0" presId="urn:microsoft.com/office/officeart/2016/7/layout/BasicLinearProcessNumbered"/>
    <dgm:cxn modelId="{DA0B7171-F617-4C7A-8CE4-5DFD0ED1370B}" type="presParOf" srcId="{9B97D407-51E0-49C1-914D-CD0FCA65B22D}" destId="{AF99C1A5-81D8-45EE-804D-06961792C547}" srcOrd="0" destOrd="0" presId="urn:microsoft.com/office/officeart/2016/7/layout/BasicLinearProcessNumbered"/>
    <dgm:cxn modelId="{B8722489-0703-47F1-B80D-FE454BF1AA33}" type="presParOf" srcId="{9B97D407-51E0-49C1-914D-CD0FCA65B22D}" destId="{8EA23522-1623-483D-A79C-7E73A3E83F7C}" srcOrd="1" destOrd="0" presId="urn:microsoft.com/office/officeart/2016/7/layout/BasicLinearProcessNumbered"/>
    <dgm:cxn modelId="{9C53F4D2-D70D-45C4-AA8D-8547EB591DA2}" type="presParOf" srcId="{9B97D407-51E0-49C1-914D-CD0FCA65B22D}" destId="{E0144FE4-0A62-4E22-8668-AC2AAB9FDADC}" srcOrd="2" destOrd="0" presId="urn:microsoft.com/office/officeart/2016/7/layout/BasicLinearProcessNumbered"/>
    <dgm:cxn modelId="{6ED07495-8517-4344-96B8-B4B507E21100}" type="presParOf" srcId="{9B97D407-51E0-49C1-914D-CD0FCA65B22D}" destId="{EB500E0C-1A4E-4521-8CA2-BDD5475FAB17}" srcOrd="3" destOrd="0" presId="urn:microsoft.com/office/officeart/2016/7/layout/BasicLinearProcessNumbered"/>
    <dgm:cxn modelId="{E7A667DD-54BF-42D5-8E38-2DC8448C757E}" type="presParOf" srcId="{32B19E84-DDB3-42A4-B7D6-94C3907A405D}" destId="{2E82B225-BC5A-4762-94EE-50D5342EA0EB}" srcOrd="5" destOrd="0" presId="urn:microsoft.com/office/officeart/2016/7/layout/BasicLinearProcessNumbered"/>
    <dgm:cxn modelId="{3B7D84EA-2036-4C83-9A62-8010195CE8D3}" type="presParOf" srcId="{32B19E84-DDB3-42A4-B7D6-94C3907A405D}" destId="{E56EA10B-41A7-4384-8234-B5755778076B}" srcOrd="6" destOrd="0" presId="urn:microsoft.com/office/officeart/2016/7/layout/BasicLinearProcessNumbered"/>
    <dgm:cxn modelId="{0BC25A6E-26E6-4164-93A9-F043047C6B61}" type="presParOf" srcId="{E56EA10B-41A7-4384-8234-B5755778076B}" destId="{5F121179-E069-4C84-8636-E01ED2DFE1E1}" srcOrd="0" destOrd="0" presId="urn:microsoft.com/office/officeart/2016/7/layout/BasicLinearProcessNumbered"/>
    <dgm:cxn modelId="{6DF0C529-B1C7-4F35-837F-38E1ED3C9DA7}" type="presParOf" srcId="{E56EA10B-41A7-4384-8234-B5755778076B}" destId="{7FD5C6EA-C91F-4028-88FA-420318F5399B}" srcOrd="1" destOrd="0" presId="urn:microsoft.com/office/officeart/2016/7/layout/BasicLinearProcessNumbered"/>
    <dgm:cxn modelId="{FA17027B-D610-4838-86FB-A559E39FC4BB}" type="presParOf" srcId="{E56EA10B-41A7-4384-8234-B5755778076B}" destId="{9EF2EF7C-A4C1-4E77-A8A1-40DA3E35DD75}" srcOrd="2" destOrd="0" presId="urn:microsoft.com/office/officeart/2016/7/layout/BasicLinearProcessNumbered"/>
    <dgm:cxn modelId="{61705EB2-0C13-478B-A8AA-618B7D04C66F}" type="presParOf" srcId="{E56EA10B-41A7-4384-8234-B5755778076B}" destId="{BB02B687-22E6-4575-866B-14FA85724861}"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8E5F498-C767-E845-BE19-1BDE6116652E}"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FC4DC2E5-5921-3045-A169-F9166C3F26B9}">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State Coaching Support </a:t>
          </a:r>
        </a:p>
      </dgm:t>
    </dgm:pt>
    <dgm:pt modelId="{B1B1980B-2842-734A-9656-DA2E51EC5B7E}" type="parTrans" cxnId="{5A38DFDA-707B-1545-97E6-4AD37B209413}">
      <dgm:prSet/>
      <dgm:spPr/>
      <dgm:t>
        <a:bodyPr/>
        <a:lstStyle/>
        <a:p>
          <a:endParaRPr lang="en-US"/>
        </a:p>
      </dgm:t>
    </dgm:pt>
    <dgm:pt modelId="{EECEF0DD-6249-1B44-BAA6-AA9099057702}" type="sibTrans" cxnId="{5A38DFDA-707B-1545-97E6-4AD37B209413}">
      <dgm:prSet/>
      <dgm:spPr/>
      <dgm:t>
        <a:bodyPr/>
        <a:lstStyle/>
        <a:p>
          <a:endParaRPr lang="en-US"/>
        </a:p>
      </dgm:t>
    </dgm:pt>
    <dgm:pt modelId="{3A033C83-9D79-5E41-A9AE-24C4ED4D7455}">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Teachers</a:t>
          </a:r>
        </a:p>
      </dgm:t>
    </dgm:pt>
    <dgm:pt modelId="{F8B925A1-DA8E-164B-95F1-03F22A61CFFF}" type="parTrans" cxnId="{B0C29164-2626-3343-9AFE-5179933509FD}">
      <dgm:prSet/>
      <dgm:spPr/>
      <dgm:t>
        <a:bodyPr/>
        <a:lstStyle/>
        <a:p>
          <a:endParaRPr lang="en-US"/>
        </a:p>
      </dgm:t>
    </dgm:pt>
    <dgm:pt modelId="{9F89FB59-4A34-3747-8B0F-D49641E8954C}" type="sibTrans" cxnId="{B0C29164-2626-3343-9AFE-5179933509FD}">
      <dgm:prSet/>
      <dgm:spPr/>
      <dgm:t>
        <a:bodyPr/>
        <a:lstStyle/>
        <a:p>
          <a:endParaRPr lang="en-US"/>
        </a:p>
      </dgm:t>
    </dgm:pt>
    <dgm:pt modelId="{B93A75AE-C330-D542-BE37-318FBBF8634F}">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Staff</a:t>
          </a:r>
        </a:p>
      </dgm:t>
    </dgm:pt>
    <dgm:pt modelId="{2F5A660C-D9F0-3047-B58C-2445B4FFE51E}" type="parTrans" cxnId="{05CD8462-81C1-CD43-89B5-31CA2847AFC2}">
      <dgm:prSet/>
      <dgm:spPr/>
      <dgm:t>
        <a:bodyPr/>
        <a:lstStyle/>
        <a:p>
          <a:endParaRPr lang="en-US"/>
        </a:p>
      </dgm:t>
    </dgm:pt>
    <dgm:pt modelId="{E7CDCAE5-C8B7-5940-BD03-D97C0A5F23B8}" type="sibTrans" cxnId="{05CD8462-81C1-CD43-89B5-31CA2847AFC2}">
      <dgm:prSet/>
      <dgm:spPr/>
      <dgm:t>
        <a:bodyPr/>
        <a:lstStyle/>
        <a:p>
          <a:endParaRPr lang="en-US"/>
        </a:p>
      </dgm:t>
    </dgm:pt>
    <dgm:pt modelId="{5ACCBF02-9837-A444-A5AA-0512B80BF585}">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ITBS</a:t>
          </a:r>
        </a:p>
      </dgm:t>
    </dgm:pt>
    <dgm:pt modelId="{ADEE6F8F-1F38-D648-92F8-01F4DAA4860C}" type="parTrans" cxnId="{3F921129-1288-7840-BADA-A30E5301BFC9}">
      <dgm:prSet/>
      <dgm:spPr/>
      <dgm:t>
        <a:bodyPr/>
        <a:lstStyle/>
        <a:p>
          <a:endParaRPr lang="en-US"/>
        </a:p>
      </dgm:t>
    </dgm:pt>
    <dgm:pt modelId="{B7481313-A19D-7242-826B-AD2146B4C1DE}" type="sibTrans" cxnId="{3F921129-1288-7840-BADA-A30E5301BFC9}">
      <dgm:prSet/>
      <dgm:spPr/>
      <dgm:t>
        <a:bodyPr/>
        <a:lstStyle/>
        <a:p>
          <a:endParaRPr lang="en-US"/>
        </a:p>
      </dgm:t>
    </dgm:pt>
    <dgm:pt modelId="{64037ADD-F20A-8B4F-BBD9-E3EC1CDF4C56}">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Teachers</a:t>
          </a:r>
        </a:p>
      </dgm:t>
    </dgm:pt>
    <dgm:pt modelId="{6952F473-6AE7-4E4E-AAB4-8B76BEAA53F9}" type="parTrans" cxnId="{D7291FB3-5F3D-444C-B901-F6FBF616F76D}">
      <dgm:prSet/>
      <dgm:spPr/>
      <dgm:t>
        <a:bodyPr/>
        <a:lstStyle/>
        <a:p>
          <a:endParaRPr lang="en-US"/>
        </a:p>
      </dgm:t>
    </dgm:pt>
    <dgm:pt modelId="{C604412B-40FF-0244-B2A8-BEF90A46BA9B}" type="sibTrans" cxnId="{D7291FB3-5F3D-444C-B901-F6FBF616F76D}">
      <dgm:prSet/>
      <dgm:spPr/>
      <dgm:t>
        <a:bodyPr/>
        <a:lstStyle/>
        <a:p>
          <a:endParaRPr lang="en-US"/>
        </a:p>
      </dgm:t>
    </dgm:pt>
    <dgm:pt modelId="{C44453E9-BF8A-0043-8D1B-95FD7A991452}">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Staff</a:t>
          </a:r>
        </a:p>
      </dgm:t>
    </dgm:pt>
    <dgm:pt modelId="{88C29E45-2B97-AF45-945A-888CE70368B1}" type="parTrans" cxnId="{8C1F39B7-FBA5-ED4A-9621-C59301E1F9CC}">
      <dgm:prSet/>
      <dgm:spPr/>
      <dgm:t>
        <a:bodyPr/>
        <a:lstStyle/>
        <a:p>
          <a:endParaRPr lang="en-US"/>
        </a:p>
      </dgm:t>
    </dgm:pt>
    <dgm:pt modelId="{A492B6FC-4D34-B34B-AD0B-C73CDFE9874E}" type="sibTrans" cxnId="{8C1F39B7-FBA5-ED4A-9621-C59301E1F9CC}">
      <dgm:prSet/>
      <dgm:spPr/>
      <dgm:t>
        <a:bodyPr/>
        <a:lstStyle/>
        <a:p>
          <a:endParaRPr lang="en-US"/>
        </a:p>
      </dgm:t>
    </dgm:pt>
    <dgm:pt modelId="{F19FE7E9-2A7C-B948-A059-BB985B790ED8}">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Other EC Sectors</a:t>
          </a:r>
        </a:p>
      </dgm:t>
    </dgm:pt>
    <dgm:pt modelId="{361C9CFC-8797-264A-B3FD-66F6CA8B12A4}" type="parTrans" cxnId="{35454EF7-5FA5-0042-AC8A-BA960DCC98A9}">
      <dgm:prSet/>
      <dgm:spPr/>
      <dgm:t>
        <a:bodyPr/>
        <a:lstStyle/>
        <a:p>
          <a:endParaRPr lang="en-US"/>
        </a:p>
      </dgm:t>
    </dgm:pt>
    <dgm:pt modelId="{A57D8389-25EF-C247-8580-E561EC7CFC6F}" type="sibTrans" cxnId="{35454EF7-5FA5-0042-AC8A-BA960DCC98A9}">
      <dgm:prSet/>
      <dgm:spPr/>
      <dgm:t>
        <a:bodyPr/>
        <a:lstStyle/>
        <a:p>
          <a:endParaRPr lang="en-US"/>
        </a:p>
      </dgm:t>
    </dgm:pt>
    <dgm:pt modelId="{E9F031F7-25FB-2249-97FC-FEADF951100D}">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Teachers</a:t>
          </a:r>
        </a:p>
      </dgm:t>
    </dgm:pt>
    <dgm:pt modelId="{2F62A1EF-0B7A-024F-83DA-D86E30AA45FA}" type="parTrans" cxnId="{0A3D967C-BAA2-AA42-8F19-113DCB7BAC21}">
      <dgm:prSet/>
      <dgm:spPr/>
      <dgm:t>
        <a:bodyPr/>
        <a:lstStyle/>
        <a:p>
          <a:endParaRPr lang="en-US"/>
        </a:p>
      </dgm:t>
    </dgm:pt>
    <dgm:pt modelId="{265C3CBB-2200-5140-9AC9-A4CC3E12A353}" type="sibTrans" cxnId="{0A3D967C-BAA2-AA42-8F19-113DCB7BAC21}">
      <dgm:prSet/>
      <dgm:spPr/>
      <dgm:t>
        <a:bodyPr/>
        <a:lstStyle/>
        <a:p>
          <a:endParaRPr lang="en-US"/>
        </a:p>
      </dgm:t>
    </dgm:pt>
    <dgm:pt modelId="{E8DB87EE-2C99-B445-8F86-82A58D8457BB}">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Staff</a:t>
          </a:r>
        </a:p>
      </dgm:t>
    </dgm:pt>
    <dgm:pt modelId="{2B658250-386C-3B48-B250-8F8358C6E5B7}" type="parTrans" cxnId="{A43DD65A-88D5-B145-B866-4A34302B3295}">
      <dgm:prSet/>
      <dgm:spPr/>
      <dgm:t>
        <a:bodyPr/>
        <a:lstStyle/>
        <a:p>
          <a:endParaRPr lang="en-US"/>
        </a:p>
      </dgm:t>
    </dgm:pt>
    <dgm:pt modelId="{8998D5EE-B0B6-E649-8BA4-5E15BFAB94AB}" type="sibTrans" cxnId="{A43DD65A-88D5-B145-B866-4A34302B3295}">
      <dgm:prSet/>
      <dgm:spPr/>
      <dgm:t>
        <a:bodyPr/>
        <a:lstStyle/>
        <a:p>
          <a:endParaRPr lang="en-US"/>
        </a:p>
      </dgm:t>
    </dgm:pt>
    <dgm:pt modelId="{BBB96B15-EAF9-0744-9D1A-1E6A19F00A2D}">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Families</a:t>
          </a:r>
        </a:p>
      </dgm:t>
    </dgm:pt>
    <dgm:pt modelId="{4012DA60-BFAA-D646-A2BE-F2AF7018BF2D}" type="parTrans" cxnId="{53A36AED-24C9-EF41-A759-744A4E6007B3}">
      <dgm:prSet/>
      <dgm:spPr/>
      <dgm:t>
        <a:bodyPr/>
        <a:lstStyle/>
        <a:p>
          <a:endParaRPr lang="en-US"/>
        </a:p>
      </dgm:t>
    </dgm:pt>
    <dgm:pt modelId="{B0E503F9-5782-3B48-8C3B-3A35F9DF471B}" type="sibTrans" cxnId="{53A36AED-24C9-EF41-A759-744A4E6007B3}">
      <dgm:prSet/>
      <dgm:spPr/>
      <dgm:t>
        <a:bodyPr/>
        <a:lstStyle/>
        <a:p>
          <a:endParaRPr lang="en-US"/>
        </a:p>
      </dgm:t>
    </dgm:pt>
    <dgm:pt modelId="{F7E25490-B37D-C14E-88EF-19C512F96181}">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Families</a:t>
          </a:r>
        </a:p>
      </dgm:t>
    </dgm:pt>
    <dgm:pt modelId="{ECD93FC8-DDF9-474D-9534-6B1788E7A439}" type="parTrans" cxnId="{CF1FCBA5-60D6-514B-A5F0-713F975CF18D}">
      <dgm:prSet/>
      <dgm:spPr/>
      <dgm:t>
        <a:bodyPr/>
        <a:lstStyle/>
        <a:p>
          <a:endParaRPr lang="en-US"/>
        </a:p>
      </dgm:t>
    </dgm:pt>
    <dgm:pt modelId="{32934CC1-6E46-6149-A3BD-42D99008DB14}" type="sibTrans" cxnId="{CF1FCBA5-60D6-514B-A5F0-713F975CF18D}">
      <dgm:prSet/>
      <dgm:spPr/>
      <dgm:t>
        <a:bodyPr/>
        <a:lstStyle/>
        <a:p>
          <a:endParaRPr lang="en-US"/>
        </a:p>
      </dgm:t>
    </dgm:pt>
    <dgm:pt modelId="{04AD4A4B-58AE-EE44-8857-BC8856A21E9E}">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Families</a:t>
          </a:r>
        </a:p>
      </dgm:t>
    </dgm:pt>
    <dgm:pt modelId="{F49FA05B-FACF-2945-9D38-12826D100BFE}" type="parTrans" cxnId="{6920104A-DA4C-B246-A958-AC6A8F1C441F}">
      <dgm:prSet/>
      <dgm:spPr/>
      <dgm:t>
        <a:bodyPr/>
        <a:lstStyle/>
        <a:p>
          <a:endParaRPr lang="en-US"/>
        </a:p>
      </dgm:t>
    </dgm:pt>
    <dgm:pt modelId="{EE51AE1B-4D64-A245-B264-91291A8E5CC5}" type="sibTrans" cxnId="{6920104A-DA4C-B246-A958-AC6A8F1C441F}">
      <dgm:prSet/>
      <dgm:spPr/>
      <dgm:t>
        <a:bodyPr/>
        <a:lstStyle/>
        <a:p>
          <a:endParaRPr lang="en-US"/>
        </a:p>
      </dgm:t>
    </dgm:pt>
    <dgm:pt modelId="{94C21106-409C-46B4-BCF8-C2652D773799}">
      <dgm:prSet phldrT="[Text]"/>
      <dgm:spPr/>
      <dgm:t>
        <a:bodyPr/>
        <a:lstStyle/>
        <a:p>
          <a:r>
            <a:rPr lang="en-US">
              <a:latin typeface="Calibri" panose="020F0502020204030204" pitchFamily="34" charset="0"/>
              <a:ea typeface="Calibri" panose="020F0502020204030204" pitchFamily="34" charset="0"/>
              <a:cs typeface="Calibri" panose="020F0502020204030204" pitchFamily="34" charset="0"/>
            </a:rPr>
            <a:t>EC-PBIS</a:t>
          </a:r>
        </a:p>
      </dgm:t>
    </dgm:pt>
    <dgm:pt modelId="{5D4D0F3B-D313-4178-807D-E30B2B23E19E}" type="parTrans" cxnId="{5432C4F8-437C-4177-9220-713B127216D6}">
      <dgm:prSet/>
      <dgm:spPr/>
      <dgm:t>
        <a:bodyPr/>
        <a:lstStyle/>
        <a:p>
          <a:endParaRPr lang="en-US"/>
        </a:p>
      </dgm:t>
    </dgm:pt>
    <dgm:pt modelId="{6CF58F9A-C3EC-4776-AA68-0EBE7B892597}" type="sibTrans" cxnId="{5432C4F8-437C-4177-9220-713B127216D6}">
      <dgm:prSet/>
      <dgm:spPr/>
      <dgm:t>
        <a:bodyPr/>
        <a:lstStyle/>
        <a:p>
          <a:endParaRPr lang="en-US"/>
        </a:p>
      </dgm:t>
    </dgm:pt>
    <dgm:pt modelId="{13E09716-E762-4768-9D77-4EA22F3CD912}" type="pres">
      <dgm:prSet presAssocID="{B8E5F498-C767-E845-BE19-1BDE6116652E}" presName="Name0" presStyleCnt="0">
        <dgm:presLayoutVars>
          <dgm:chPref val="1"/>
          <dgm:dir/>
          <dgm:animOne val="branch"/>
          <dgm:animLvl val="lvl"/>
          <dgm:resizeHandles val="exact"/>
        </dgm:presLayoutVars>
      </dgm:prSet>
      <dgm:spPr/>
    </dgm:pt>
    <dgm:pt modelId="{88B95FB4-2D78-444F-96A9-59557C6E0D43}" type="pres">
      <dgm:prSet presAssocID="{FC4DC2E5-5921-3045-A169-F9166C3F26B9}" presName="root1" presStyleCnt="0"/>
      <dgm:spPr/>
    </dgm:pt>
    <dgm:pt modelId="{68DB2561-0398-4840-959C-2BED2D7CD24D}" type="pres">
      <dgm:prSet presAssocID="{FC4DC2E5-5921-3045-A169-F9166C3F26B9}" presName="LevelOneTextNode" presStyleLbl="node0" presStyleIdx="0" presStyleCnt="1">
        <dgm:presLayoutVars>
          <dgm:chPref val="3"/>
        </dgm:presLayoutVars>
      </dgm:prSet>
      <dgm:spPr/>
    </dgm:pt>
    <dgm:pt modelId="{FC34BB6D-7EF1-4D57-B0C6-6C5300EA35D9}" type="pres">
      <dgm:prSet presAssocID="{FC4DC2E5-5921-3045-A169-F9166C3F26B9}" presName="level2hierChild" presStyleCnt="0"/>
      <dgm:spPr/>
    </dgm:pt>
    <dgm:pt modelId="{6065624A-138F-4C9D-9BAC-5AE47B2D4D3F}" type="pres">
      <dgm:prSet presAssocID="{5D4D0F3B-D313-4178-807D-E30B2B23E19E}" presName="conn2-1" presStyleLbl="parChTrans1D2" presStyleIdx="0" presStyleCnt="3"/>
      <dgm:spPr/>
    </dgm:pt>
    <dgm:pt modelId="{44C3C20A-F481-4196-909F-CC7172E34C86}" type="pres">
      <dgm:prSet presAssocID="{5D4D0F3B-D313-4178-807D-E30B2B23E19E}" presName="connTx" presStyleLbl="parChTrans1D2" presStyleIdx="0" presStyleCnt="3"/>
      <dgm:spPr/>
    </dgm:pt>
    <dgm:pt modelId="{E37576C6-0DCE-4809-90C2-EDB5B449F5E9}" type="pres">
      <dgm:prSet presAssocID="{94C21106-409C-46B4-BCF8-C2652D773799}" presName="root2" presStyleCnt="0"/>
      <dgm:spPr/>
    </dgm:pt>
    <dgm:pt modelId="{87DAF4D7-F876-4CCE-AC64-5250299D9E16}" type="pres">
      <dgm:prSet presAssocID="{94C21106-409C-46B4-BCF8-C2652D773799}" presName="LevelTwoTextNode" presStyleLbl="node2" presStyleIdx="0" presStyleCnt="3">
        <dgm:presLayoutVars>
          <dgm:chPref val="3"/>
        </dgm:presLayoutVars>
      </dgm:prSet>
      <dgm:spPr/>
    </dgm:pt>
    <dgm:pt modelId="{8C2F74EC-7CB3-4CEB-8162-8852B3FBAF87}" type="pres">
      <dgm:prSet presAssocID="{94C21106-409C-46B4-BCF8-C2652D773799}" presName="level3hierChild" presStyleCnt="0"/>
      <dgm:spPr/>
    </dgm:pt>
    <dgm:pt modelId="{1B99D714-CBAC-4143-A498-F895703A8FC2}" type="pres">
      <dgm:prSet presAssocID="{F8B925A1-DA8E-164B-95F1-03F22A61CFFF}" presName="conn2-1" presStyleLbl="parChTrans1D3" presStyleIdx="0" presStyleCnt="9"/>
      <dgm:spPr/>
    </dgm:pt>
    <dgm:pt modelId="{F0FB6E68-5412-47E5-A114-112BA5D73F40}" type="pres">
      <dgm:prSet presAssocID="{F8B925A1-DA8E-164B-95F1-03F22A61CFFF}" presName="connTx" presStyleLbl="parChTrans1D3" presStyleIdx="0" presStyleCnt="9"/>
      <dgm:spPr/>
    </dgm:pt>
    <dgm:pt modelId="{F904C549-D96B-4BF1-A793-3B1A8947BCA8}" type="pres">
      <dgm:prSet presAssocID="{3A033C83-9D79-5E41-A9AE-24C4ED4D7455}" presName="root2" presStyleCnt="0"/>
      <dgm:spPr/>
    </dgm:pt>
    <dgm:pt modelId="{53882949-6275-42DC-9EF8-F0DA664E4376}" type="pres">
      <dgm:prSet presAssocID="{3A033C83-9D79-5E41-A9AE-24C4ED4D7455}" presName="LevelTwoTextNode" presStyleLbl="node3" presStyleIdx="0" presStyleCnt="9">
        <dgm:presLayoutVars>
          <dgm:chPref val="3"/>
        </dgm:presLayoutVars>
      </dgm:prSet>
      <dgm:spPr/>
    </dgm:pt>
    <dgm:pt modelId="{5659CB2C-4E2D-4902-9A44-F801436ACD8E}" type="pres">
      <dgm:prSet presAssocID="{3A033C83-9D79-5E41-A9AE-24C4ED4D7455}" presName="level3hierChild" presStyleCnt="0"/>
      <dgm:spPr/>
    </dgm:pt>
    <dgm:pt modelId="{31D52AE1-355F-4FFD-BFAD-E0B6E78EAA79}" type="pres">
      <dgm:prSet presAssocID="{2F5A660C-D9F0-3047-B58C-2445B4FFE51E}" presName="conn2-1" presStyleLbl="parChTrans1D3" presStyleIdx="1" presStyleCnt="9"/>
      <dgm:spPr/>
    </dgm:pt>
    <dgm:pt modelId="{EA271A91-0F38-46A9-AD75-C7D5B10213F2}" type="pres">
      <dgm:prSet presAssocID="{2F5A660C-D9F0-3047-B58C-2445B4FFE51E}" presName="connTx" presStyleLbl="parChTrans1D3" presStyleIdx="1" presStyleCnt="9"/>
      <dgm:spPr/>
    </dgm:pt>
    <dgm:pt modelId="{D6D1A553-4BA6-4BFB-85BE-5111D9DD8044}" type="pres">
      <dgm:prSet presAssocID="{B93A75AE-C330-D542-BE37-318FBBF8634F}" presName="root2" presStyleCnt="0"/>
      <dgm:spPr/>
    </dgm:pt>
    <dgm:pt modelId="{81744D95-3E06-47C5-922E-6CFE964CA0DD}" type="pres">
      <dgm:prSet presAssocID="{B93A75AE-C330-D542-BE37-318FBBF8634F}" presName="LevelTwoTextNode" presStyleLbl="node3" presStyleIdx="1" presStyleCnt="9">
        <dgm:presLayoutVars>
          <dgm:chPref val="3"/>
        </dgm:presLayoutVars>
      </dgm:prSet>
      <dgm:spPr/>
    </dgm:pt>
    <dgm:pt modelId="{CB4DEF5A-B24A-4461-83D2-5ABDD4DF163D}" type="pres">
      <dgm:prSet presAssocID="{B93A75AE-C330-D542-BE37-318FBBF8634F}" presName="level3hierChild" presStyleCnt="0"/>
      <dgm:spPr/>
    </dgm:pt>
    <dgm:pt modelId="{AEB8488D-99EA-44CD-96BA-1EE70750C0E6}" type="pres">
      <dgm:prSet presAssocID="{F49FA05B-FACF-2945-9D38-12826D100BFE}" presName="conn2-1" presStyleLbl="parChTrans1D3" presStyleIdx="2" presStyleCnt="9"/>
      <dgm:spPr/>
    </dgm:pt>
    <dgm:pt modelId="{D31379E8-F794-4D47-B410-063F0DC1377D}" type="pres">
      <dgm:prSet presAssocID="{F49FA05B-FACF-2945-9D38-12826D100BFE}" presName="connTx" presStyleLbl="parChTrans1D3" presStyleIdx="2" presStyleCnt="9"/>
      <dgm:spPr/>
    </dgm:pt>
    <dgm:pt modelId="{FCDF4822-BB8F-46D6-B928-30A29B978571}" type="pres">
      <dgm:prSet presAssocID="{04AD4A4B-58AE-EE44-8857-BC8856A21E9E}" presName="root2" presStyleCnt="0"/>
      <dgm:spPr/>
    </dgm:pt>
    <dgm:pt modelId="{0AD40958-53B4-4D21-B2E0-529EF1DE39BE}" type="pres">
      <dgm:prSet presAssocID="{04AD4A4B-58AE-EE44-8857-BC8856A21E9E}" presName="LevelTwoTextNode" presStyleLbl="node3" presStyleIdx="2" presStyleCnt="9">
        <dgm:presLayoutVars>
          <dgm:chPref val="3"/>
        </dgm:presLayoutVars>
      </dgm:prSet>
      <dgm:spPr/>
    </dgm:pt>
    <dgm:pt modelId="{95818F03-3DAA-401F-AD62-75C89D7D3790}" type="pres">
      <dgm:prSet presAssocID="{04AD4A4B-58AE-EE44-8857-BC8856A21E9E}" presName="level3hierChild" presStyleCnt="0"/>
      <dgm:spPr/>
    </dgm:pt>
    <dgm:pt modelId="{A55820AD-F712-4CE3-80E5-5F22F4F56EBF}" type="pres">
      <dgm:prSet presAssocID="{ADEE6F8F-1F38-D648-92F8-01F4DAA4860C}" presName="conn2-1" presStyleLbl="parChTrans1D2" presStyleIdx="1" presStyleCnt="3"/>
      <dgm:spPr/>
    </dgm:pt>
    <dgm:pt modelId="{31A44DFA-B892-4831-AD6A-5816D3C06D2A}" type="pres">
      <dgm:prSet presAssocID="{ADEE6F8F-1F38-D648-92F8-01F4DAA4860C}" presName="connTx" presStyleLbl="parChTrans1D2" presStyleIdx="1" presStyleCnt="3"/>
      <dgm:spPr/>
    </dgm:pt>
    <dgm:pt modelId="{F265125C-E5A1-4D42-958A-BBE255190340}" type="pres">
      <dgm:prSet presAssocID="{5ACCBF02-9837-A444-A5AA-0512B80BF585}" presName="root2" presStyleCnt="0"/>
      <dgm:spPr/>
    </dgm:pt>
    <dgm:pt modelId="{16109535-8EE1-4166-8B5B-80246F79FDE9}" type="pres">
      <dgm:prSet presAssocID="{5ACCBF02-9837-A444-A5AA-0512B80BF585}" presName="LevelTwoTextNode" presStyleLbl="node2" presStyleIdx="1" presStyleCnt="3">
        <dgm:presLayoutVars>
          <dgm:chPref val="3"/>
        </dgm:presLayoutVars>
      </dgm:prSet>
      <dgm:spPr/>
    </dgm:pt>
    <dgm:pt modelId="{EC06AD1A-B024-4A10-A091-6AAD9EBD7447}" type="pres">
      <dgm:prSet presAssocID="{5ACCBF02-9837-A444-A5AA-0512B80BF585}" presName="level3hierChild" presStyleCnt="0"/>
      <dgm:spPr/>
    </dgm:pt>
    <dgm:pt modelId="{5D1913CC-35BA-470C-8317-9A38CA5CC403}" type="pres">
      <dgm:prSet presAssocID="{6952F473-6AE7-4E4E-AAB4-8B76BEAA53F9}" presName="conn2-1" presStyleLbl="parChTrans1D3" presStyleIdx="3" presStyleCnt="9"/>
      <dgm:spPr/>
    </dgm:pt>
    <dgm:pt modelId="{672B55EB-111A-4CC2-8D63-B0FE52CAA6D7}" type="pres">
      <dgm:prSet presAssocID="{6952F473-6AE7-4E4E-AAB4-8B76BEAA53F9}" presName="connTx" presStyleLbl="parChTrans1D3" presStyleIdx="3" presStyleCnt="9"/>
      <dgm:spPr/>
    </dgm:pt>
    <dgm:pt modelId="{AA57FACA-ACF8-48A6-9F90-80A417DE0FAB}" type="pres">
      <dgm:prSet presAssocID="{64037ADD-F20A-8B4F-BBD9-E3EC1CDF4C56}" presName="root2" presStyleCnt="0"/>
      <dgm:spPr/>
    </dgm:pt>
    <dgm:pt modelId="{F57224FD-FAF4-48ED-9D16-B13BE692A8D3}" type="pres">
      <dgm:prSet presAssocID="{64037ADD-F20A-8B4F-BBD9-E3EC1CDF4C56}" presName="LevelTwoTextNode" presStyleLbl="node3" presStyleIdx="3" presStyleCnt="9">
        <dgm:presLayoutVars>
          <dgm:chPref val="3"/>
        </dgm:presLayoutVars>
      </dgm:prSet>
      <dgm:spPr/>
    </dgm:pt>
    <dgm:pt modelId="{F8076740-AA21-4DF2-80D0-156D04FCB662}" type="pres">
      <dgm:prSet presAssocID="{64037ADD-F20A-8B4F-BBD9-E3EC1CDF4C56}" presName="level3hierChild" presStyleCnt="0"/>
      <dgm:spPr/>
    </dgm:pt>
    <dgm:pt modelId="{1ACA2063-4D35-4D16-BD06-A09656DEF5C1}" type="pres">
      <dgm:prSet presAssocID="{88C29E45-2B97-AF45-945A-888CE70368B1}" presName="conn2-1" presStyleLbl="parChTrans1D3" presStyleIdx="4" presStyleCnt="9"/>
      <dgm:spPr/>
    </dgm:pt>
    <dgm:pt modelId="{4B5D1FE1-0B85-47FD-A147-83C559632BDB}" type="pres">
      <dgm:prSet presAssocID="{88C29E45-2B97-AF45-945A-888CE70368B1}" presName="connTx" presStyleLbl="parChTrans1D3" presStyleIdx="4" presStyleCnt="9"/>
      <dgm:spPr/>
    </dgm:pt>
    <dgm:pt modelId="{61822A3C-C100-4E33-9003-7E6E9FB095C6}" type="pres">
      <dgm:prSet presAssocID="{C44453E9-BF8A-0043-8D1B-95FD7A991452}" presName="root2" presStyleCnt="0"/>
      <dgm:spPr/>
    </dgm:pt>
    <dgm:pt modelId="{41DEB706-4CB0-4F28-A8E5-73DC5D4F7FA4}" type="pres">
      <dgm:prSet presAssocID="{C44453E9-BF8A-0043-8D1B-95FD7A991452}" presName="LevelTwoTextNode" presStyleLbl="node3" presStyleIdx="4" presStyleCnt="9">
        <dgm:presLayoutVars>
          <dgm:chPref val="3"/>
        </dgm:presLayoutVars>
      </dgm:prSet>
      <dgm:spPr/>
    </dgm:pt>
    <dgm:pt modelId="{3EA6B599-87F9-4915-8082-D79ADC09BFDC}" type="pres">
      <dgm:prSet presAssocID="{C44453E9-BF8A-0043-8D1B-95FD7A991452}" presName="level3hierChild" presStyleCnt="0"/>
      <dgm:spPr/>
    </dgm:pt>
    <dgm:pt modelId="{75A60C19-2F4F-48B1-9973-8DBE4BAFB51B}" type="pres">
      <dgm:prSet presAssocID="{ECD93FC8-DDF9-474D-9534-6B1788E7A439}" presName="conn2-1" presStyleLbl="parChTrans1D3" presStyleIdx="5" presStyleCnt="9"/>
      <dgm:spPr/>
    </dgm:pt>
    <dgm:pt modelId="{84775F68-1924-4D74-BD31-1E93DD6D29CD}" type="pres">
      <dgm:prSet presAssocID="{ECD93FC8-DDF9-474D-9534-6B1788E7A439}" presName="connTx" presStyleLbl="parChTrans1D3" presStyleIdx="5" presStyleCnt="9"/>
      <dgm:spPr/>
    </dgm:pt>
    <dgm:pt modelId="{E6478910-4A93-4AFE-BA8E-CF9624A69137}" type="pres">
      <dgm:prSet presAssocID="{F7E25490-B37D-C14E-88EF-19C512F96181}" presName="root2" presStyleCnt="0"/>
      <dgm:spPr/>
    </dgm:pt>
    <dgm:pt modelId="{9E0CA18D-DDDA-43A9-8C9C-01E761EE9C49}" type="pres">
      <dgm:prSet presAssocID="{F7E25490-B37D-C14E-88EF-19C512F96181}" presName="LevelTwoTextNode" presStyleLbl="node3" presStyleIdx="5" presStyleCnt="9">
        <dgm:presLayoutVars>
          <dgm:chPref val="3"/>
        </dgm:presLayoutVars>
      </dgm:prSet>
      <dgm:spPr/>
    </dgm:pt>
    <dgm:pt modelId="{27FF3EDC-8415-4948-B8AC-1FD1A87F1484}" type="pres">
      <dgm:prSet presAssocID="{F7E25490-B37D-C14E-88EF-19C512F96181}" presName="level3hierChild" presStyleCnt="0"/>
      <dgm:spPr/>
    </dgm:pt>
    <dgm:pt modelId="{45C4C67F-9593-4943-A6F3-16F8DA3D7E66}" type="pres">
      <dgm:prSet presAssocID="{361C9CFC-8797-264A-B3FD-66F6CA8B12A4}" presName="conn2-1" presStyleLbl="parChTrans1D2" presStyleIdx="2" presStyleCnt="3"/>
      <dgm:spPr/>
    </dgm:pt>
    <dgm:pt modelId="{9302B618-F470-4FF3-BCA0-2AE96BD779AD}" type="pres">
      <dgm:prSet presAssocID="{361C9CFC-8797-264A-B3FD-66F6CA8B12A4}" presName="connTx" presStyleLbl="parChTrans1D2" presStyleIdx="2" presStyleCnt="3"/>
      <dgm:spPr/>
    </dgm:pt>
    <dgm:pt modelId="{4CE5956B-B668-44BA-A96F-FD8852FF4B68}" type="pres">
      <dgm:prSet presAssocID="{F19FE7E9-2A7C-B948-A059-BB985B790ED8}" presName="root2" presStyleCnt="0"/>
      <dgm:spPr/>
    </dgm:pt>
    <dgm:pt modelId="{9BA19448-824D-4044-ABDB-3FE44A3B98E4}" type="pres">
      <dgm:prSet presAssocID="{F19FE7E9-2A7C-B948-A059-BB985B790ED8}" presName="LevelTwoTextNode" presStyleLbl="node2" presStyleIdx="2" presStyleCnt="3">
        <dgm:presLayoutVars>
          <dgm:chPref val="3"/>
        </dgm:presLayoutVars>
      </dgm:prSet>
      <dgm:spPr/>
    </dgm:pt>
    <dgm:pt modelId="{13BE8B63-728F-4F4E-B8CB-243C7FBD16E9}" type="pres">
      <dgm:prSet presAssocID="{F19FE7E9-2A7C-B948-A059-BB985B790ED8}" presName="level3hierChild" presStyleCnt="0"/>
      <dgm:spPr/>
    </dgm:pt>
    <dgm:pt modelId="{5973F891-D160-47C1-AB17-ED4EB7DF3837}" type="pres">
      <dgm:prSet presAssocID="{2F62A1EF-0B7A-024F-83DA-D86E30AA45FA}" presName="conn2-1" presStyleLbl="parChTrans1D3" presStyleIdx="6" presStyleCnt="9"/>
      <dgm:spPr/>
    </dgm:pt>
    <dgm:pt modelId="{374E10E9-EB98-471C-9C66-20004E5D6B48}" type="pres">
      <dgm:prSet presAssocID="{2F62A1EF-0B7A-024F-83DA-D86E30AA45FA}" presName="connTx" presStyleLbl="parChTrans1D3" presStyleIdx="6" presStyleCnt="9"/>
      <dgm:spPr/>
    </dgm:pt>
    <dgm:pt modelId="{7F995BFE-A2AE-4A7A-B3CC-CF84815A214C}" type="pres">
      <dgm:prSet presAssocID="{E9F031F7-25FB-2249-97FC-FEADF951100D}" presName="root2" presStyleCnt="0"/>
      <dgm:spPr/>
    </dgm:pt>
    <dgm:pt modelId="{CBA367EA-1599-4680-BC88-1C70D83F8599}" type="pres">
      <dgm:prSet presAssocID="{E9F031F7-25FB-2249-97FC-FEADF951100D}" presName="LevelTwoTextNode" presStyleLbl="node3" presStyleIdx="6" presStyleCnt="9">
        <dgm:presLayoutVars>
          <dgm:chPref val="3"/>
        </dgm:presLayoutVars>
      </dgm:prSet>
      <dgm:spPr/>
    </dgm:pt>
    <dgm:pt modelId="{238F130A-3F79-4057-A165-A2952B724CDD}" type="pres">
      <dgm:prSet presAssocID="{E9F031F7-25FB-2249-97FC-FEADF951100D}" presName="level3hierChild" presStyleCnt="0"/>
      <dgm:spPr/>
    </dgm:pt>
    <dgm:pt modelId="{13C5D46C-D3F4-44B6-85B3-535380C0F42A}" type="pres">
      <dgm:prSet presAssocID="{2B658250-386C-3B48-B250-8F8358C6E5B7}" presName="conn2-1" presStyleLbl="parChTrans1D3" presStyleIdx="7" presStyleCnt="9"/>
      <dgm:spPr/>
    </dgm:pt>
    <dgm:pt modelId="{077EB76E-F3D1-40A0-9CB3-B8301AAB30F8}" type="pres">
      <dgm:prSet presAssocID="{2B658250-386C-3B48-B250-8F8358C6E5B7}" presName="connTx" presStyleLbl="parChTrans1D3" presStyleIdx="7" presStyleCnt="9"/>
      <dgm:spPr/>
    </dgm:pt>
    <dgm:pt modelId="{950AB95F-59F7-4DE3-8A8C-FA81FE25B42C}" type="pres">
      <dgm:prSet presAssocID="{E8DB87EE-2C99-B445-8F86-82A58D8457BB}" presName="root2" presStyleCnt="0"/>
      <dgm:spPr/>
    </dgm:pt>
    <dgm:pt modelId="{2217F1E9-EE6F-4107-A4D9-769BD1EAEDE5}" type="pres">
      <dgm:prSet presAssocID="{E8DB87EE-2C99-B445-8F86-82A58D8457BB}" presName="LevelTwoTextNode" presStyleLbl="node3" presStyleIdx="7" presStyleCnt="9">
        <dgm:presLayoutVars>
          <dgm:chPref val="3"/>
        </dgm:presLayoutVars>
      </dgm:prSet>
      <dgm:spPr/>
    </dgm:pt>
    <dgm:pt modelId="{F2A99BB5-7D42-4718-A83D-BC8150BCEF84}" type="pres">
      <dgm:prSet presAssocID="{E8DB87EE-2C99-B445-8F86-82A58D8457BB}" presName="level3hierChild" presStyleCnt="0"/>
      <dgm:spPr/>
    </dgm:pt>
    <dgm:pt modelId="{2C30AEDB-1E15-4487-91B2-D03060D68CB1}" type="pres">
      <dgm:prSet presAssocID="{4012DA60-BFAA-D646-A2BE-F2AF7018BF2D}" presName="conn2-1" presStyleLbl="parChTrans1D3" presStyleIdx="8" presStyleCnt="9"/>
      <dgm:spPr/>
    </dgm:pt>
    <dgm:pt modelId="{60A9D5CF-72E9-44FD-8BD5-9A77FC27381B}" type="pres">
      <dgm:prSet presAssocID="{4012DA60-BFAA-D646-A2BE-F2AF7018BF2D}" presName="connTx" presStyleLbl="parChTrans1D3" presStyleIdx="8" presStyleCnt="9"/>
      <dgm:spPr/>
    </dgm:pt>
    <dgm:pt modelId="{7557F269-B479-478F-B667-5132AA67692E}" type="pres">
      <dgm:prSet presAssocID="{BBB96B15-EAF9-0744-9D1A-1E6A19F00A2D}" presName="root2" presStyleCnt="0"/>
      <dgm:spPr/>
    </dgm:pt>
    <dgm:pt modelId="{002B02D8-0FAA-40A8-8345-BF011D2FE199}" type="pres">
      <dgm:prSet presAssocID="{BBB96B15-EAF9-0744-9D1A-1E6A19F00A2D}" presName="LevelTwoTextNode" presStyleLbl="node3" presStyleIdx="8" presStyleCnt="9">
        <dgm:presLayoutVars>
          <dgm:chPref val="3"/>
        </dgm:presLayoutVars>
      </dgm:prSet>
      <dgm:spPr/>
    </dgm:pt>
    <dgm:pt modelId="{EC5C04A3-F793-4992-8F61-5A565841BD5E}" type="pres">
      <dgm:prSet presAssocID="{BBB96B15-EAF9-0744-9D1A-1E6A19F00A2D}" presName="level3hierChild" presStyleCnt="0"/>
      <dgm:spPr/>
    </dgm:pt>
  </dgm:ptLst>
  <dgm:cxnLst>
    <dgm:cxn modelId="{49D5F207-50F0-4B29-BF5F-A8D87F320973}" type="presOf" srcId="{E9F031F7-25FB-2249-97FC-FEADF951100D}" destId="{CBA367EA-1599-4680-BC88-1C70D83F8599}" srcOrd="0" destOrd="0" presId="urn:microsoft.com/office/officeart/2008/layout/HorizontalMultiLevelHierarchy"/>
    <dgm:cxn modelId="{E7D0681F-C593-4278-A74F-4864DBE387B1}" type="presOf" srcId="{B8E5F498-C767-E845-BE19-1BDE6116652E}" destId="{13E09716-E762-4768-9D77-4EA22F3CD912}" srcOrd="0" destOrd="0" presId="urn:microsoft.com/office/officeart/2008/layout/HorizontalMultiLevelHierarchy"/>
    <dgm:cxn modelId="{3F921129-1288-7840-BADA-A30E5301BFC9}" srcId="{FC4DC2E5-5921-3045-A169-F9166C3F26B9}" destId="{5ACCBF02-9837-A444-A5AA-0512B80BF585}" srcOrd="1" destOrd="0" parTransId="{ADEE6F8F-1F38-D648-92F8-01F4DAA4860C}" sibTransId="{B7481313-A19D-7242-826B-AD2146B4C1DE}"/>
    <dgm:cxn modelId="{A2CBF229-4289-4B5D-A447-945C463EA7DE}" type="presOf" srcId="{88C29E45-2B97-AF45-945A-888CE70368B1}" destId="{1ACA2063-4D35-4D16-BD06-A09656DEF5C1}" srcOrd="0" destOrd="0" presId="urn:microsoft.com/office/officeart/2008/layout/HorizontalMultiLevelHierarchy"/>
    <dgm:cxn modelId="{23DEBE38-CCD7-4A4B-8061-0C77F6BB3160}" type="presOf" srcId="{04AD4A4B-58AE-EE44-8857-BC8856A21E9E}" destId="{0AD40958-53B4-4D21-B2E0-529EF1DE39BE}" srcOrd="0" destOrd="0" presId="urn:microsoft.com/office/officeart/2008/layout/HorizontalMultiLevelHierarchy"/>
    <dgm:cxn modelId="{704F9E3A-B7A1-45A3-9BE4-50688450B312}" type="presOf" srcId="{6952F473-6AE7-4E4E-AAB4-8B76BEAA53F9}" destId="{5D1913CC-35BA-470C-8317-9A38CA5CC403}" srcOrd="0" destOrd="0" presId="urn:microsoft.com/office/officeart/2008/layout/HorizontalMultiLevelHierarchy"/>
    <dgm:cxn modelId="{2BBF673B-9119-433F-93EC-2089DFCF82BB}" type="presOf" srcId="{5D4D0F3B-D313-4178-807D-E30B2B23E19E}" destId="{44C3C20A-F481-4196-909F-CC7172E34C86}" srcOrd="1" destOrd="0" presId="urn:microsoft.com/office/officeart/2008/layout/HorizontalMultiLevelHierarchy"/>
    <dgm:cxn modelId="{CC7B6F3C-F2D3-4F26-AAA9-2FFBEB530342}" type="presOf" srcId="{F7E25490-B37D-C14E-88EF-19C512F96181}" destId="{9E0CA18D-DDDA-43A9-8C9C-01E761EE9C49}" srcOrd="0" destOrd="0" presId="urn:microsoft.com/office/officeart/2008/layout/HorizontalMultiLevelHierarchy"/>
    <dgm:cxn modelId="{8130E55C-3041-4B7B-A10A-0CBE73C564C1}" type="presOf" srcId="{94C21106-409C-46B4-BCF8-C2652D773799}" destId="{87DAF4D7-F876-4CCE-AC64-5250299D9E16}" srcOrd="0" destOrd="0" presId="urn:microsoft.com/office/officeart/2008/layout/HorizontalMultiLevelHierarchy"/>
    <dgm:cxn modelId="{CB24E161-EFE7-4B5A-92F9-0484735494BB}" type="presOf" srcId="{C44453E9-BF8A-0043-8D1B-95FD7A991452}" destId="{41DEB706-4CB0-4F28-A8E5-73DC5D4F7FA4}" srcOrd="0" destOrd="0" presId="urn:microsoft.com/office/officeart/2008/layout/HorizontalMultiLevelHierarchy"/>
    <dgm:cxn modelId="{05CD8462-81C1-CD43-89B5-31CA2847AFC2}" srcId="{94C21106-409C-46B4-BCF8-C2652D773799}" destId="{B93A75AE-C330-D542-BE37-318FBBF8634F}" srcOrd="1" destOrd="0" parTransId="{2F5A660C-D9F0-3047-B58C-2445B4FFE51E}" sibTransId="{E7CDCAE5-C8B7-5940-BD03-D97C0A5F23B8}"/>
    <dgm:cxn modelId="{B0C29164-2626-3343-9AFE-5179933509FD}" srcId="{94C21106-409C-46B4-BCF8-C2652D773799}" destId="{3A033C83-9D79-5E41-A9AE-24C4ED4D7455}" srcOrd="0" destOrd="0" parTransId="{F8B925A1-DA8E-164B-95F1-03F22A61CFFF}" sibTransId="{9F89FB59-4A34-3747-8B0F-D49641E8954C}"/>
    <dgm:cxn modelId="{6920104A-DA4C-B246-A958-AC6A8F1C441F}" srcId="{94C21106-409C-46B4-BCF8-C2652D773799}" destId="{04AD4A4B-58AE-EE44-8857-BC8856A21E9E}" srcOrd="2" destOrd="0" parTransId="{F49FA05B-FACF-2945-9D38-12826D100BFE}" sibTransId="{EE51AE1B-4D64-A245-B264-91291A8E5CC5}"/>
    <dgm:cxn modelId="{17208A4B-4010-4515-90D8-2C428643E8D2}" type="presOf" srcId="{88C29E45-2B97-AF45-945A-888CE70368B1}" destId="{4B5D1FE1-0B85-47FD-A147-83C559632BDB}" srcOrd="1" destOrd="0" presId="urn:microsoft.com/office/officeart/2008/layout/HorizontalMultiLevelHierarchy"/>
    <dgm:cxn modelId="{82CE964D-8198-4E79-BCCD-F5E50A3A511A}" type="presOf" srcId="{F49FA05B-FACF-2945-9D38-12826D100BFE}" destId="{D31379E8-F794-4D47-B410-063F0DC1377D}" srcOrd="1" destOrd="0" presId="urn:microsoft.com/office/officeart/2008/layout/HorizontalMultiLevelHierarchy"/>
    <dgm:cxn modelId="{AF136B76-17A3-42C7-9F2B-27FB6051F1D5}" type="presOf" srcId="{E8DB87EE-2C99-B445-8F86-82A58D8457BB}" destId="{2217F1E9-EE6F-4107-A4D9-769BD1EAEDE5}" srcOrd="0" destOrd="0" presId="urn:microsoft.com/office/officeart/2008/layout/HorizontalMultiLevelHierarchy"/>
    <dgm:cxn modelId="{9E5CBB56-276E-45CE-93F4-185AB9BA93B1}" type="presOf" srcId="{FC4DC2E5-5921-3045-A169-F9166C3F26B9}" destId="{68DB2561-0398-4840-959C-2BED2D7CD24D}" srcOrd="0" destOrd="0" presId="urn:microsoft.com/office/officeart/2008/layout/HorizontalMultiLevelHierarchy"/>
    <dgm:cxn modelId="{A43DD65A-88D5-B145-B866-4A34302B3295}" srcId="{F19FE7E9-2A7C-B948-A059-BB985B790ED8}" destId="{E8DB87EE-2C99-B445-8F86-82A58D8457BB}" srcOrd="1" destOrd="0" parTransId="{2B658250-386C-3B48-B250-8F8358C6E5B7}" sibTransId="{8998D5EE-B0B6-E649-8BA4-5E15BFAB94AB}"/>
    <dgm:cxn modelId="{F647FD5A-2DB8-4846-871A-771D71D4D922}" type="presOf" srcId="{2F5A660C-D9F0-3047-B58C-2445B4FFE51E}" destId="{31D52AE1-355F-4FFD-BFAD-E0B6E78EAA79}" srcOrd="0" destOrd="0" presId="urn:microsoft.com/office/officeart/2008/layout/HorizontalMultiLevelHierarchy"/>
    <dgm:cxn modelId="{0A3D967C-BAA2-AA42-8F19-113DCB7BAC21}" srcId="{F19FE7E9-2A7C-B948-A059-BB985B790ED8}" destId="{E9F031F7-25FB-2249-97FC-FEADF951100D}" srcOrd="0" destOrd="0" parTransId="{2F62A1EF-0B7A-024F-83DA-D86E30AA45FA}" sibTransId="{265C3CBB-2200-5140-9AC9-A4CC3E12A353}"/>
    <dgm:cxn modelId="{206C6F7E-57D1-462D-B080-5AE77A4A57A7}" type="presOf" srcId="{ADEE6F8F-1F38-D648-92F8-01F4DAA4860C}" destId="{A55820AD-F712-4CE3-80E5-5F22F4F56EBF}" srcOrd="0" destOrd="0" presId="urn:microsoft.com/office/officeart/2008/layout/HorizontalMultiLevelHierarchy"/>
    <dgm:cxn modelId="{B7D0E28B-55D8-4673-B901-B5E8A2CA8957}" type="presOf" srcId="{2F62A1EF-0B7A-024F-83DA-D86E30AA45FA}" destId="{374E10E9-EB98-471C-9C66-20004E5D6B48}" srcOrd="1" destOrd="0" presId="urn:microsoft.com/office/officeart/2008/layout/HorizontalMultiLevelHierarchy"/>
    <dgm:cxn modelId="{D179918E-7B2A-4795-AA3C-F202C885BC4C}" type="presOf" srcId="{ECD93FC8-DDF9-474D-9534-6B1788E7A439}" destId="{75A60C19-2F4F-48B1-9973-8DBE4BAFB51B}" srcOrd="0" destOrd="0" presId="urn:microsoft.com/office/officeart/2008/layout/HorizontalMultiLevelHierarchy"/>
    <dgm:cxn modelId="{1FE30F90-B6E2-4F52-97C4-B4DC3B226ED0}" type="presOf" srcId="{F8B925A1-DA8E-164B-95F1-03F22A61CFFF}" destId="{1B99D714-CBAC-4143-A498-F895703A8FC2}" srcOrd="0" destOrd="0" presId="urn:microsoft.com/office/officeart/2008/layout/HorizontalMultiLevelHierarchy"/>
    <dgm:cxn modelId="{85B26F98-D21B-4BFD-88F7-2E2A9E41D89B}" type="presOf" srcId="{5D4D0F3B-D313-4178-807D-E30B2B23E19E}" destId="{6065624A-138F-4C9D-9BAC-5AE47B2D4D3F}" srcOrd="0" destOrd="0" presId="urn:microsoft.com/office/officeart/2008/layout/HorizontalMultiLevelHierarchy"/>
    <dgm:cxn modelId="{2DE2CB9A-5857-420D-9F44-74353DF7E33F}" type="presOf" srcId="{361C9CFC-8797-264A-B3FD-66F6CA8B12A4}" destId="{45C4C67F-9593-4943-A6F3-16F8DA3D7E66}" srcOrd="0" destOrd="0" presId="urn:microsoft.com/office/officeart/2008/layout/HorizontalMultiLevelHierarchy"/>
    <dgm:cxn modelId="{5F8CEA9B-172E-4565-987A-A90B3F0428D0}" type="presOf" srcId="{B93A75AE-C330-D542-BE37-318FBBF8634F}" destId="{81744D95-3E06-47C5-922E-6CFE964CA0DD}" srcOrd="0" destOrd="0" presId="urn:microsoft.com/office/officeart/2008/layout/HorizontalMultiLevelHierarchy"/>
    <dgm:cxn modelId="{261C339F-08CE-4381-8463-11D3ABDC0EC6}" type="presOf" srcId="{F8B925A1-DA8E-164B-95F1-03F22A61CFFF}" destId="{F0FB6E68-5412-47E5-A114-112BA5D73F40}" srcOrd="1" destOrd="0" presId="urn:microsoft.com/office/officeart/2008/layout/HorizontalMultiLevelHierarchy"/>
    <dgm:cxn modelId="{CF1FCBA5-60D6-514B-A5F0-713F975CF18D}" srcId="{5ACCBF02-9837-A444-A5AA-0512B80BF585}" destId="{F7E25490-B37D-C14E-88EF-19C512F96181}" srcOrd="2" destOrd="0" parTransId="{ECD93FC8-DDF9-474D-9534-6B1788E7A439}" sibTransId="{32934CC1-6E46-6149-A3BD-42D99008DB14}"/>
    <dgm:cxn modelId="{264472A9-775E-4DDE-A56C-F404F09B8397}" type="presOf" srcId="{4012DA60-BFAA-D646-A2BE-F2AF7018BF2D}" destId="{2C30AEDB-1E15-4487-91B2-D03060D68CB1}" srcOrd="0" destOrd="0" presId="urn:microsoft.com/office/officeart/2008/layout/HorizontalMultiLevelHierarchy"/>
    <dgm:cxn modelId="{D7291FB3-5F3D-444C-B901-F6FBF616F76D}" srcId="{5ACCBF02-9837-A444-A5AA-0512B80BF585}" destId="{64037ADD-F20A-8B4F-BBD9-E3EC1CDF4C56}" srcOrd="0" destOrd="0" parTransId="{6952F473-6AE7-4E4E-AAB4-8B76BEAA53F9}" sibTransId="{C604412B-40FF-0244-B2A8-BEF90A46BA9B}"/>
    <dgm:cxn modelId="{8C1F39B7-FBA5-ED4A-9621-C59301E1F9CC}" srcId="{5ACCBF02-9837-A444-A5AA-0512B80BF585}" destId="{C44453E9-BF8A-0043-8D1B-95FD7A991452}" srcOrd="1" destOrd="0" parTransId="{88C29E45-2B97-AF45-945A-888CE70368B1}" sibTransId="{A492B6FC-4D34-B34B-AD0B-C73CDFE9874E}"/>
    <dgm:cxn modelId="{3A44EBC1-B06B-4119-88EB-BCBBA9835FA8}" type="presOf" srcId="{5ACCBF02-9837-A444-A5AA-0512B80BF585}" destId="{16109535-8EE1-4166-8B5B-80246F79FDE9}" srcOrd="0" destOrd="0" presId="urn:microsoft.com/office/officeart/2008/layout/HorizontalMultiLevelHierarchy"/>
    <dgm:cxn modelId="{BDB200C4-D875-4B38-B6A2-1AE4949E2700}" type="presOf" srcId="{4012DA60-BFAA-D646-A2BE-F2AF7018BF2D}" destId="{60A9D5CF-72E9-44FD-8BD5-9A77FC27381B}" srcOrd="1" destOrd="0" presId="urn:microsoft.com/office/officeart/2008/layout/HorizontalMultiLevelHierarchy"/>
    <dgm:cxn modelId="{3A1877C6-51A0-4F2E-96D0-AE897DA93A75}" type="presOf" srcId="{2F62A1EF-0B7A-024F-83DA-D86E30AA45FA}" destId="{5973F891-D160-47C1-AB17-ED4EB7DF3837}" srcOrd="0" destOrd="0" presId="urn:microsoft.com/office/officeart/2008/layout/HorizontalMultiLevelHierarchy"/>
    <dgm:cxn modelId="{EB3CFFC7-27CB-49E8-8DAC-A7C164F7B013}" type="presOf" srcId="{361C9CFC-8797-264A-B3FD-66F6CA8B12A4}" destId="{9302B618-F470-4FF3-BCA0-2AE96BD779AD}" srcOrd="1" destOrd="0" presId="urn:microsoft.com/office/officeart/2008/layout/HorizontalMultiLevelHierarchy"/>
    <dgm:cxn modelId="{7FF2F0CB-9F34-4044-959A-B47CFC34FF1C}" type="presOf" srcId="{F49FA05B-FACF-2945-9D38-12826D100BFE}" destId="{AEB8488D-99EA-44CD-96BA-1EE70750C0E6}" srcOrd="0" destOrd="0" presId="urn:microsoft.com/office/officeart/2008/layout/HorizontalMultiLevelHierarchy"/>
    <dgm:cxn modelId="{212958CC-684F-4938-845B-8DA79401B8B2}" type="presOf" srcId="{ADEE6F8F-1F38-D648-92F8-01F4DAA4860C}" destId="{31A44DFA-B892-4831-AD6A-5816D3C06D2A}" srcOrd="1" destOrd="0" presId="urn:microsoft.com/office/officeart/2008/layout/HorizontalMultiLevelHierarchy"/>
    <dgm:cxn modelId="{973220CD-5C74-4F37-A034-89E5398A3BCD}" type="presOf" srcId="{6952F473-6AE7-4E4E-AAB4-8B76BEAA53F9}" destId="{672B55EB-111A-4CC2-8D63-B0FE52CAA6D7}" srcOrd="1" destOrd="0" presId="urn:microsoft.com/office/officeart/2008/layout/HorizontalMultiLevelHierarchy"/>
    <dgm:cxn modelId="{846402D3-578C-4233-B6DF-6364DC517B5E}" type="presOf" srcId="{64037ADD-F20A-8B4F-BBD9-E3EC1CDF4C56}" destId="{F57224FD-FAF4-48ED-9D16-B13BE692A8D3}" srcOrd="0" destOrd="0" presId="urn:microsoft.com/office/officeart/2008/layout/HorizontalMultiLevelHierarchy"/>
    <dgm:cxn modelId="{5A38DFDA-707B-1545-97E6-4AD37B209413}" srcId="{B8E5F498-C767-E845-BE19-1BDE6116652E}" destId="{FC4DC2E5-5921-3045-A169-F9166C3F26B9}" srcOrd="0" destOrd="0" parTransId="{B1B1980B-2842-734A-9656-DA2E51EC5B7E}" sibTransId="{EECEF0DD-6249-1B44-BAA6-AA9099057702}"/>
    <dgm:cxn modelId="{9C7531DB-92BB-4DFA-BA12-BD45BB420106}" type="presOf" srcId="{ECD93FC8-DDF9-474D-9534-6B1788E7A439}" destId="{84775F68-1924-4D74-BD31-1E93DD6D29CD}" srcOrd="1" destOrd="0" presId="urn:microsoft.com/office/officeart/2008/layout/HorizontalMultiLevelHierarchy"/>
    <dgm:cxn modelId="{7A5265DE-513E-48F4-9474-272857AEB6F5}" type="presOf" srcId="{F19FE7E9-2A7C-B948-A059-BB985B790ED8}" destId="{9BA19448-824D-4044-ABDB-3FE44A3B98E4}" srcOrd="0" destOrd="0" presId="urn:microsoft.com/office/officeart/2008/layout/HorizontalMultiLevelHierarchy"/>
    <dgm:cxn modelId="{1D63C0E6-4F06-4882-A00A-6ED3680A2662}" type="presOf" srcId="{2F5A660C-D9F0-3047-B58C-2445B4FFE51E}" destId="{EA271A91-0F38-46A9-AD75-C7D5B10213F2}" srcOrd="1" destOrd="0" presId="urn:microsoft.com/office/officeart/2008/layout/HorizontalMultiLevelHierarchy"/>
    <dgm:cxn modelId="{53A36AED-24C9-EF41-A759-744A4E6007B3}" srcId="{F19FE7E9-2A7C-B948-A059-BB985B790ED8}" destId="{BBB96B15-EAF9-0744-9D1A-1E6A19F00A2D}" srcOrd="2" destOrd="0" parTransId="{4012DA60-BFAA-D646-A2BE-F2AF7018BF2D}" sibTransId="{B0E503F9-5782-3B48-8C3B-3A35F9DF471B}"/>
    <dgm:cxn modelId="{96355BF0-C06B-4D2B-ADE3-0932654F962D}" type="presOf" srcId="{BBB96B15-EAF9-0744-9D1A-1E6A19F00A2D}" destId="{002B02D8-0FAA-40A8-8345-BF011D2FE199}" srcOrd="0" destOrd="0" presId="urn:microsoft.com/office/officeart/2008/layout/HorizontalMultiLevelHierarchy"/>
    <dgm:cxn modelId="{8249CAF5-2810-4FD9-98EB-125B6D5E52DE}" type="presOf" srcId="{2B658250-386C-3B48-B250-8F8358C6E5B7}" destId="{13C5D46C-D3F4-44B6-85B3-535380C0F42A}" srcOrd="0" destOrd="0" presId="urn:microsoft.com/office/officeart/2008/layout/HorizontalMultiLevelHierarchy"/>
    <dgm:cxn modelId="{E9C258F6-BF43-40C0-8238-87FFE37BFC4C}" type="presOf" srcId="{3A033C83-9D79-5E41-A9AE-24C4ED4D7455}" destId="{53882949-6275-42DC-9EF8-F0DA664E4376}" srcOrd="0" destOrd="0" presId="urn:microsoft.com/office/officeart/2008/layout/HorizontalMultiLevelHierarchy"/>
    <dgm:cxn modelId="{35454EF7-5FA5-0042-AC8A-BA960DCC98A9}" srcId="{FC4DC2E5-5921-3045-A169-F9166C3F26B9}" destId="{F19FE7E9-2A7C-B948-A059-BB985B790ED8}" srcOrd="2" destOrd="0" parTransId="{361C9CFC-8797-264A-B3FD-66F6CA8B12A4}" sibTransId="{A57D8389-25EF-C247-8580-E561EC7CFC6F}"/>
    <dgm:cxn modelId="{5432C4F8-437C-4177-9220-713B127216D6}" srcId="{FC4DC2E5-5921-3045-A169-F9166C3F26B9}" destId="{94C21106-409C-46B4-BCF8-C2652D773799}" srcOrd="0" destOrd="0" parTransId="{5D4D0F3B-D313-4178-807D-E30B2B23E19E}" sibTransId="{6CF58F9A-C3EC-4776-AA68-0EBE7B892597}"/>
    <dgm:cxn modelId="{449367FA-12FE-49A7-B277-0AE074A6E230}" type="presOf" srcId="{2B658250-386C-3B48-B250-8F8358C6E5B7}" destId="{077EB76E-F3D1-40A0-9CB3-B8301AAB30F8}" srcOrd="1" destOrd="0" presId="urn:microsoft.com/office/officeart/2008/layout/HorizontalMultiLevelHierarchy"/>
    <dgm:cxn modelId="{D13FBDF9-9B44-4C31-88B0-3CC39D3F900B}" type="presParOf" srcId="{13E09716-E762-4768-9D77-4EA22F3CD912}" destId="{88B95FB4-2D78-444F-96A9-59557C6E0D43}" srcOrd="0" destOrd="0" presId="urn:microsoft.com/office/officeart/2008/layout/HorizontalMultiLevelHierarchy"/>
    <dgm:cxn modelId="{72D7F1E3-94F7-4E7B-B986-F4F5F2CCC7BE}" type="presParOf" srcId="{88B95FB4-2D78-444F-96A9-59557C6E0D43}" destId="{68DB2561-0398-4840-959C-2BED2D7CD24D}" srcOrd="0" destOrd="0" presId="urn:microsoft.com/office/officeart/2008/layout/HorizontalMultiLevelHierarchy"/>
    <dgm:cxn modelId="{C72A89BD-77DB-4E3D-807F-A61FA4D28703}" type="presParOf" srcId="{88B95FB4-2D78-444F-96A9-59557C6E0D43}" destId="{FC34BB6D-7EF1-4D57-B0C6-6C5300EA35D9}" srcOrd="1" destOrd="0" presId="urn:microsoft.com/office/officeart/2008/layout/HorizontalMultiLevelHierarchy"/>
    <dgm:cxn modelId="{35879D84-A64A-4C85-8905-102C6E18DC88}" type="presParOf" srcId="{FC34BB6D-7EF1-4D57-B0C6-6C5300EA35D9}" destId="{6065624A-138F-4C9D-9BAC-5AE47B2D4D3F}" srcOrd="0" destOrd="0" presId="urn:microsoft.com/office/officeart/2008/layout/HorizontalMultiLevelHierarchy"/>
    <dgm:cxn modelId="{ADE4DDF5-8002-4410-B229-D87FE7F82D2F}" type="presParOf" srcId="{6065624A-138F-4C9D-9BAC-5AE47B2D4D3F}" destId="{44C3C20A-F481-4196-909F-CC7172E34C86}" srcOrd="0" destOrd="0" presId="urn:microsoft.com/office/officeart/2008/layout/HorizontalMultiLevelHierarchy"/>
    <dgm:cxn modelId="{86A32F59-9044-4DAD-92A7-5CE9104F2D7B}" type="presParOf" srcId="{FC34BB6D-7EF1-4D57-B0C6-6C5300EA35D9}" destId="{E37576C6-0DCE-4809-90C2-EDB5B449F5E9}" srcOrd="1" destOrd="0" presId="urn:microsoft.com/office/officeart/2008/layout/HorizontalMultiLevelHierarchy"/>
    <dgm:cxn modelId="{E539A1DC-A3D1-4548-B071-CE5759600BFA}" type="presParOf" srcId="{E37576C6-0DCE-4809-90C2-EDB5B449F5E9}" destId="{87DAF4D7-F876-4CCE-AC64-5250299D9E16}" srcOrd="0" destOrd="0" presId="urn:microsoft.com/office/officeart/2008/layout/HorizontalMultiLevelHierarchy"/>
    <dgm:cxn modelId="{B0B9C806-875F-43E6-AE85-7EE2A498AB03}" type="presParOf" srcId="{E37576C6-0DCE-4809-90C2-EDB5B449F5E9}" destId="{8C2F74EC-7CB3-4CEB-8162-8852B3FBAF87}" srcOrd="1" destOrd="0" presId="urn:microsoft.com/office/officeart/2008/layout/HorizontalMultiLevelHierarchy"/>
    <dgm:cxn modelId="{0F7EA0E4-EB67-497F-A86D-B96083DABC52}" type="presParOf" srcId="{8C2F74EC-7CB3-4CEB-8162-8852B3FBAF87}" destId="{1B99D714-CBAC-4143-A498-F895703A8FC2}" srcOrd="0" destOrd="0" presId="urn:microsoft.com/office/officeart/2008/layout/HorizontalMultiLevelHierarchy"/>
    <dgm:cxn modelId="{34B94461-A588-499E-A085-AF50DCB7175B}" type="presParOf" srcId="{1B99D714-CBAC-4143-A498-F895703A8FC2}" destId="{F0FB6E68-5412-47E5-A114-112BA5D73F40}" srcOrd="0" destOrd="0" presId="urn:microsoft.com/office/officeart/2008/layout/HorizontalMultiLevelHierarchy"/>
    <dgm:cxn modelId="{2023F7A7-E683-4AB7-81B9-E2E7253B9785}" type="presParOf" srcId="{8C2F74EC-7CB3-4CEB-8162-8852B3FBAF87}" destId="{F904C549-D96B-4BF1-A793-3B1A8947BCA8}" srcOrd="1" destOrd="0" presId="urn:microsoft.com/office/officeart/2008/layout/HorizontalMultiLevelHierarchy"/>
    <dgm:cxn modelId="{813A7690-E579-49C0-9A40-7B6C13D73C45}" type="presParOf" srcId="{F904C549-D96B-4BF1-A793-3B1A8947BCA8}" destId="{53882949-6275-42DC-9EF8-F0DA664E4376}" srcOrd="0" destOrd="0" presId="urn:microsoft.com/office/officeart/2008/layout/HorizontalMultiLevelHierarchy"/>
    <dgm:cxn modelId="{1ED714E2-CD74-40CB-AA0E-17297F15E773}" type="presParOf" srcId="{F904C549-D96B-4BF1-A793-3B1A8947BCA8}" destId="{5659CB2C-4E2D-4902-9A44-F801436ACD8E}" srcOrd="1" destOrd="0" presId="urn:microsoft.com/office/officeart/2008/layout/HorizontalMultiLevelHierarchy"/>
    <dgm:cxn modelId="{8B5AC5C3-A63F-4DDB-A380-88C4F4EEF2D9}" type="presParOf" srcId="{8C2F74EC-7CB3-4CEB-8162-8852B3FBAF87}" destId="{31D52AE1-355F-4FFD-BFAD-E0B6E78EAA79}" srcOrd="2" destOrd="0" presId="urn:microsoft.com/office/officeart/2008/layout/HorizontalMultiLevelHierarchy"/>
    <dgm:cxn modelId="{20362324-D73C-4A26-A51F-DFBAB7A57618}" type="presParOf" srcId="{31D52AE1-355F-4FFD-BFAD-E0B6E78EAA79}" destId="{EA271A91-0F38-46A9-AD75-C7D5B10213F2}" srcOrd="0" destOrd="0" presId="urn:microsoft.com/office/officeart/2008/layout/HorizontalMultiLevelHierarchy"/>
    <dgm:cxn modelId="{8A5C6FB5-B7AE-41A2-BE2C-77C43DA6723E}" type="presParOf" srcId="{8C2F74EC-7CB3-4CEB-8162-8852B3FBAF87}" destId="{D6D1A553-4BA6-4BFB-85BE-5111D9DD8044}" srcOrd="3" destOrd="0" presId="urn:microsoft.com/office/officeart/2008/layout/HorizontalMultiLevelHierarchy"/>
    <dgm:cxn modelId="{820207C4-A72F-4795-AC78-197D251A558C}" type="presParOf" srcId="{D6D1A553-4BA6-4BFB-85BE-5111D9DD8044}" destId="{81744D95-3E06-47C5-922E-6CFE964CA0DD}" srcOrd="0" destOrd="0" presId="urn:microsoft.com/office/officeart/2008/layout/HorizontalMultiLevelHierarchy"/>
    <dgm:cxn modelId="{AD1DCB8B-B688-4CA7-B402-80C5AD7A177B}" type="presParOf" srcId="{D6D1A553-4BA6-4BFB-85BE-5111D9DD8044}" destId="{CB4DEF5A-B24A-4461-83D2-5ABDD4DF163D}" srcOrd="1" destOrd="0" presId="urn:microsoft.com/office/officeart/2008/layout/HorizontalMultiLevelHierarchy"/>
    <dgm:cxn modelId="{9738EBE3-1465-4A6F-B29C-6B137D9E20D8}" type="presParOf" srcId="{8C2F74EC-7CB3-4CEB-8162-8852B3FBAF87}" destId="{AEB8488D-99EA-44CD-96BA-1EE70750C0E6}" srcOrd="4" destOrd="0" presId="urn:microsoft.com/office/officeart/2008/layout/HorizontalMultiLevelHierarchy"/>
    <dgm:cxn modelId="{62BD8E49-E0BB-4134-99B6-5AB8858F511D}" type="presParOf" srcId="{AEB8488D-99EA-44CD-96BA-1EE70750C0E6}" destId="{D31379E8-F794-4D47-B410-063F0DC1377D}" srcOrd="0" destOrd="0" presId="urn:microsoft.com/office/officeart/2008/layout/HorizontalMultiLevelHierarchy"/>
    <dgm:cxn modelId="{08B62F1A-314A-4759-983E-7B733D5CD33F}" type="presParOf" srcId="{8C2F74EC-7CB3-4CEB-8162-8852B3FBAF87}" destId="{FCDF4822-BB8F-46D6-B928-30A29B978571}" srcOrd="5" destOrd="0" presId="urn:microsoft.com/office/officeart/2008/layout/HorizontalMultiLevelHierarchy"/>
    <dgm:cxn modelId="{47959449-67C6-4D5F-9674-B8EADDF4F478}" type="presParOf" srcId="{FCDF4822-BB8F-46D6-B928-30A29B978571}" destId="{0AD40958-53B4-4D21-B2E0-529EF1DE39BE}" srcOrd="0" destOrd="0" presId="urn:microsoft.com/office/officeart/2008/layout/HorizontalMultiLevelHierarchy"/>
    <dgm:cxn modelId="{B22C4806-7158-432B-B609-1909009012C7}" type="presParOf" srcId="{FCDF4822-BB8F-46D6-B928-30A29B978571}" destId="{95818F03-3DAA-401F-AD62-75C89D7D3790}" srcOrd="1" destOrd="0" presId="urn:microsoft.com/office/officeart/2008/layout/HorizontalMultiLevelHierarchy"/>
    <dgm:cxn modelId="{D6CD6F71-ABAE-4762-B438-20035E158B8F}" type="presParOf" srcId="{FC34BB6D-7EF1-4D57-B0C6-6C5300EA35D9}" destId="{A55820AD-F712-4CE3-80E5-5F22F4F56EBF}" srcOrd="2" destOrd="0" presId="urn:microsoft.com/office/officeart/2008/layout/HorizontalMultiLevelHierarchy"/>
    <dgm:cxn modelId="{3E413294-C401-420F-8268-B5B764B3D1F5}" type="presParOf" srcId="{A55820AD-F712-4CE3-80E5-5F22F4F56EBF}" destId="{31A44DFA-B892-4831-AD6A-5816D3C06D2A}" srcOrd="0" destOrd="0" presId="urn:microsoft.com/office/officeart/2008/layout/HorizontalMultiLevelHierarchy"/>
    <dgm:cxn modelId="{E96B304E-1201-4F73-9EC5-CBED96CCE8A2}" type="presParOf" srcId="{FC34BB6D-7EF1-4D57-B0C6-6C5300EA35D9}" destId="{F265125C-E5A1-4D42-958A-BBE255190340}" srcOrd="3" destOrd="0" presId="urn:microsoft.com/office/officeart/2008/layout/HorizontalMultiLevelHierarchy"/>
    <dgm:cxn modelId="{65049BFD-6464-4C4E-B602-E11913FD10EB}" type="presParOf" srcId="{F265125C-E5A1-4D42-958A-BBE255190340}" destId="{16109535-8EE1-4166-8B5B-80246F79FDE9}" srcOrd="0" destOrd="0" presId="urn:microsoft.com/office/officeart/2008/layout/HorizontalMultiLevelHierarchy"/>
    <dgm:cxn modelId="{48546218-6D58-4B3D-9AA7-DD43498B1D91}" type="presParOf" srcId="{F265125C-E5A1-4D42-958A-BBE255190340}" destId="{EC06AD1A-B024-4A10-A091-6AAD9EBD7447}" srcOrd="1" destOrd="0" presId="urn:microsoft.com/office/officeart/2008/layout/HorizontalMultiLevelHierarchy"/>
    <dgm:cxn modelId="{E845124E-13C7-4C05-8B9B-AC44E1ED2E77}" type="presParOf" srcId="{EC06AD1A-B024-4A10-A091-6AAD9EBD7447}" destId="{5D1913CC-35BA-470C-8317-9A38CA5CC403}" srcOrd="0" destOrd="0" presId="urn:microsoft.com/office/officeart/2008/layout/HorizontalMultiLevelHierarchy"/>
    <dgm:cxn modelId="{E944148A-4010-4BD7-9271-14B70783AEFA}" type="presParOf" srcId="{5D1913CC-35BA-470C-8317-9A38CA5CC403}" destId="{672B55EB-111A-4CC2-8D63-B0FE52CAA6D7}" srcOrd="0" destOrd="0" presId="urn:microsoft.com/office/officeart/2008/layout/HorizontalMultiLevelHierarchy"/>
    <dgm:cxn modelId="{D3CC9935-638F-48FE-924A-DC4000CE1AE1}" type="presParOf" srcId="{EC06AD1A-B024-4A10-A091-6AAD9EBD7447}" destId="{AA57FACA-ACF8-48A6-9F90-80A417DE0FAB}" srcOrd="1" destOrd="0" presId="urn:microsoft.com/office/officeart/2008/layout/HorizontalMultiLevelHierarchy"/>
    <dgm:cxn modelId="{F0F4CBB7-B230-4C82-AF56-4CBCA507C301}" type="presParOf" srcId="{AA57FACA-ACF8-48A6-9F90-80A417DE0FAB}" destId="{F57224FD-FAF4-48ED-9D16-B13BE692A8D3}" srcOrd="0" destOrd="0" presId="urn:microsoft.com/office/officeart/2008/layout/HorizontalMultiLevelHierarchy"/>
    <dgm:cxn modelId="{EF909B7F-44F3-4569-9F15-DDCB5DB9EAEE}" type="presParOf" srcId="{AA57FACA-ACF8-48A6-9F90-80A417DE0FAB}" destId="{F8076740-AA21-4DF2-80D0-156D04FCB662}" srcOrd="1" destOrd="0" presId="urn:microsoft.com/office/officeart/2008/layout/HorizontalMultiLevelHierarchy"/>
    <dgm:cxn modelId="{7C4848A9-C23F-4D8C-9221-27199E36C592}" type="presParOf" srcId="{EC06AD1A-B024-4A10-A091-6AAD9EBD7447}" destId="{1ACA2063-4D35-4D16-BD06-A09656DEF5C1}" srcOrd="2" destOrd="0" presId="urn:microsoft.com/office/officeart/2008/layout/HorizontalMultiLevelHierarchy"/>
    <dgm:cxn modelId="{ACF380EB-64E2-42A6-8BDD-0D31687EDFE6}" type="presParOf" srcId="{1ACA2063-4D35-4D16-BD06-A09656DEF5C1}" destId="{4B5D1FE1-0B85-47FD-A147-83C559632BDB}" srcOrd="0" destOrd="0" presId="urn:microsoft.com/office/officeart/2008/layout/HorizontalMultiLevelHierarchy"/>
    <dgm:cxn modelId="{E8BEE836-868B-4359-8253-8E74FAC59C81}" type="presParOf" srcId="{EC06AD1A-B024-4A10-A091-6AAD9EBD7447}" destId="{61822A3C-C100-4E33-9003-7E6E9FB095C6}" srcOrd="3" destOrd="0" presId="urn:microsoft.com/office/officeart/2008/layout/HorizontalMultiLevelHierarchy"/>
    <dgm:cxn modelId="{88AE87D8-74BA-4991-AEA4-7336C9DD5233}" type="presParOf" srcId="{61822A3C-C100-4E33-9003-7E6E9FB095C6}" destId="{41DEB706-4CB0-4F28-A8E5-73DC5D4F7FA4}" srcOrd="0" destOrd="0" presId="urn:microsoft.com/office/officeart/2008/layout/HorizontalMultiLevelHierarchy"/>
    <dgm:cxn modelId="{D31E1682-C1AD-4F68-9ECA-775F6F7ACB7E}" type="presParOf" srcId="{61822A3C-C100-4E33-9003-7E6E9FB095C6}" destId="{3EA6B599-87F9-4915-8082-D79ADC09BFDC}" srcOrd="1" destOrd="0" presId="urn:microsoft.com/office/officeart/2008/layout/HorizontalMultiLevelHierarchy"/>
    <dgm:cxn modelId="{0337FBA8-45C8-4EFF-8902-E1A7D5836F84}" type="presParOf" srcId="{EC06AD1A-B024-4A10-A091-6AAD9EBD7447}" destId="{75A60C19-2F4F-48B1-9973-8DBE4BAFB51B}" srcOrd="4" destOrd="0" presId="urn:microsoft.com/office/officeart/2008/layout/HorizontalMultiLevelHierarchy"/>
    <dgm:cxn modelId="{8ED1C019-228A-47C0-8F43-5E93EF547B5F}" type="presParOf" srcId="{75A60C19-2F4F-48B1-9973-8DBE4BAFB51B}" destId="{84775F68-1924-4D74-BD31-1E93DD6D29CD}" srcOrd="0" destOrd="0" presId="urn:microsoft.com/office/officeart/2008/layout/HorizontalMultiLevelHierarchy"/>
    <dgm:cxn modelId="{DC6B5AB5-EE31-40DC-B4E5-C55EDA48FA06}" type="presParOf" srcId="{EC06AD1A-B024-4A10-A091-6AAD9EBD7447}" destId="{E6478910-4A93-4AFE-BA8E-CF9624A69137}" srcOrd="5" destOrd="0" presId="urn:microsoft.com/office/officeart/2008/layout/HorizontalMultiLevelHierarchy"/>
    <dgm:cxn modelId="{A31D7D8A-C74E-438A-AA88-0A60B1F834FF}" type="presParOf" srcId="{E6478910-4A93-4AFE-BA8E-CF9624A69137}" destId="{9E0CA18D-DDDA-43A9-8C9C-01E761EE9C49}" srcOrd="0" destOrd="0" presId="urn:microsoft.com/office/officeart/2008/layout/HorizontalMultiLevelHierarchy"/>
    <dgm:cxn modelId="{5D5F06DC-870B-4135-BF70-BD1E7518D606}" type="presParOf" srcId="{E6478910-4A93-4AFE-BA8E-CF9624A69137}" destId="{27FF3EDC-8415-4948-B8AC-1FD1A87F1484}" srcOrd="1" destOrd="0" presId="urn:microsoft.com/office/officeart/2008/layout/HorizontalMultiLevelHierarchy"/>
    <dgm:cxn modelId="{E1D2D3C2-E3A0-4A91-8760-C23990033950}" type="presParOf" srcId="{FC34BB6D-7EF1-4D57-B0C6-6C5300EA35D9}" destId="{45C4C67F-9593-4943-A6F3-16F8DA3D7E66}" srcOrd="4" destOrd="0" presId="urn:microsoft.com/office/officeart/2008/layout/HorizontalMultiLevelHierarchy"/>
    <dgm:cxn modelId="{244E8C65-5ADA-4DC9-9E71-C1DB381DC207}" type="presParOf" srcId="{45C4C67F-9593-4943-A6F3-16F8DA3D7E66}" destId="{9302B618-F470-4FF3-BCA0-2AE96BD779AD}" srcOrd="0" destOrd="0" presId="urn:microsoft.com/office/officeart/2008/layout/HorizontalMultiLevelHierarchy"/>
    <dgm:cxn modelId="{276A3B9A-1B2D-4DDB-A52E-50E27193CADE}" type="presParOf" srcId="{FC34BB6D-7EF1-4D57-B0C6-6C5300EA35D9}" destId="{4CE5956B-B668-44BA-A96F-FD8852FF4B68}" srcOrd="5" destOrd="0" presId="urn:microsoft.com/office/officeart/2008/layout/HorizontalMultiLevelHierarchy"/>
    <dgm:cxn modelId="{2098B927-7DA8-4092-B872-F00C4D9D4788}" type="presParOf" srcId="{4CE5956B-B668-44BA-A96F-FD8852FF4B68}" destId="{9BA19448-824D-4044-ABDB-3FE44A3B98E4}" srcOrd="0" destOrd="0" presId="urn:microsoft.com/office/officeart/2008/layout/HorizontalMultiLevelHierarchy"/>
    <dgm:cxn modelId="{DE683CE8-5590-41BC-B2DD-2AFF1F24DFD4}" type="presParOf" srcId="{4CE5956B-B668-44BA-A96F-FD8852FF4B68}" destId="{13BE8B63-728F-4F4E-B8CB-243C7FBD16E9}" srcOrd="1" destOrd="0" presId="urn:microsoft.com/office/officeart/2008/layout/HorizontalMultiLevelHierarchy"/>
    <dgm:cxn modelId="{6088B237-9CC8-4B9D-9975-BF571BE1B2A0}" type="presParOf" srcId="{13BE8B63-728F-4F4E-B8CB-243C7FBD16E9}" destId="{5973F891-D160-47C1-AB17-ED4EB7DF3837}" srcOrd="0" destOrd="0" presId="urn:microsoft.com/office/officeart/2008/layout/HorizontalMultiLevelHierarchy"/>
    <dgm:cxn modelId="{0482965D-DD76-4E82-A7F4-D6ACA8DA4A69}" type="presParOf" srcId="{5973F891-D160-47C1-AB17-ED4EB7DF3837}" destId="{374E10E9-EB98-471C-9C66-20004E5D6B48}" srcOrd="0" destOrd="0" presId="urn:microsoft.com/office/officeart/2008/layout/HorizontalMultiLevelHierarchy"/>
    <dgm:cxn modelId="{B0695413-50F9-4CCD-9D5D-B8291E028B1D}" type="presParOf" srcId="{13BE8B63-728F-4F4E-B8CB-243C7FBD16E9}" destId="{7F995BFE-A2AE-4A7A-B3CC-CF84815A214C}" srcOrd="1" destOrd="0" presId="urn:microsoft.com/office/officeart/2008/layout/HorizontalMultiLevelHierarchy"/>
    <dgm:cxn modelId="{91DBA0B7-9238-4F47-9312-9D35E4BBD175}" type="presParOf" srcId="{7F995BFE-A2AE-4A7A-B3CC-CF84815A214C}" destId="{CBA367EA-1599-4680-BC88-1C70D83F8599}" srcOrd="0" destOrd="0" presId="urn:microsoft.com/office/officeart/2008/layout/HorizontalMultiLevelHierarchy"/>
    <dgm:cxn modelId="{D3D20347-A51F-46C2-AF7A-4E91C5EAE047}" type="presParOf" srcId="{7F995BFE-A2AE-4A7A-B3CC-CF84815A214C}" destId="{238F130A-3F79-4057-A165-A2952B724CDD}" srcOrd="1" destOrd="0" presId="urn:microsoft.com/office/officeart/2008/layout/HorizontalMultiLevelHierarchy"/>
    <dgm:cxn modelId="{356D56BF-42EA-4E7B-A2DC-356035B52311}" type="presParOf" srcId="{13BE8B63-728F-4F4E-B8CB-243C7FBD16E9}" destId="{13C5D46C-D3F4-44B6-85B3-535380C0F42A}" srcOrd="2" destOrd="0" presId="urn:microsoft.com/office/officeart/2008/layout/HorizontalMultiLevelHierarchy"/>
    <dgm:cxn modelId="{C2875F73-A140-4C9B-9C19-818D31F4FAF3}" type="presParOf" srcId="{13C5D46C-D3F4-44B6-85B3-535380C0F42A}" destId="{077EB76E-F3D1-40A0-9CB3-B8301AAB30F8}" srcOrd="0" destOrd="0" presId="urn:microsoft.com/office/officeart/2008/layout/HorizontalMultiLevelHierarchy"/>
    <dgm:cxn modelId="{67A9510F-12EA-4E84-9D18-D684E511AC57}" type="presParOf" srcId="{13BE8B63-728F-4F4E-B8CB-243C7FBD16E9}" destId="{950AB95F-59F7-4DE3-8A8C-FA81FE25B42C}" srcOrd="3" destOrd="0" presId="urn:microsoft.com/office/officeart/2008/layout/HorizontalMultiLevelHierarchy"/>
    <dgm:cxn modelId="{0418612C-D6AA-4A8D-AB3F-C14FBC584125}" type="presParOf" srcId="{950AB95F-59F7-4DE3-8A8C-FA81FE25B42C}" destId="{2217F1E9-EE6F-4107-A4D9-769BD1EAEDE5}" srcOrd="0" destOrd="0" presId="urn:microsoft.com/office/officeart/2008/layout/HorizontalMultiLevelHierarchy"/>
    <dgm:cxn modelId="{70CF84F4-2B05-4EB9-8ED5-7D9F1687EB58}" type="presParOf" srcId="{950AB95F-59F7-4DE3-8A8C-FA81FE25B42C}" destId="{F2A99BB5-7D42-4718-A83D-BC8150BCEF84}" srcOrd="1" destOrd="0" presId="urn:microsoft.com/office/officeart/2008/layout/HorizontalMultiLevelHierarchy"/>
    <dgm:cxn modelId="{A5460DD9-9A30-49F4-89A3-D79AB1B2462B}" type="presParOf" srcId="{13BE8B63-728F-4F4E-B8CB-243C7FBD16E9}" destId="{2C30AEDB-1E15-4487-91B2-D03060D68CB1}" srcOrd="4" destOrd="0" presId="urn:microsoft.com/office/officeart/2008/layout/HorizontalMultiLevelHierarchy"/>
    <dgm:cxn modelId="{D4F0BC1E-D5A2-491B-B2B6-AB5A1AE12A7E}" type="presParOf" srcId="{2C30AEDB-1E15-4487-91B2-D03060D68CB1}" destId="{60A9D5CF-72E9-44FD-8BD5-9A77FC27381B}" srcOrd="0" destOrd="0" presId="urn:microsoft.com/office/officeart/2008/layout/HorizontalMultiLevelHierarchy"/>
    <dgm:cxn modelId="{9945F328-7B8D-404B-AA8E-83A9067E43AF}" type="presParOf" srcId="{13BE8B63-728F-4F4E-B8CB-243C7FBD16E9}" destId="{7557F269-B479-478F-B667-5132AA67692E}" srcOrd="5" destOrd="0" presId="urn:microsoft.com/office/officeart/2008/layout/HorizontalMultiLevelHierarchy"/>
    <dgm:cxn modelId="{A17E0030-1C34-4ADC-9312-FBB3B2E430C3}" type="presParOf" srcId="{7557F269-B479-478F-B667-5132AA67692E}" destId="{002B02D8-0FAA-40A8-8345-BF011D2FE199}" srcOrd="0" destOrd="0" presId="urn:microsoft.com/office/officeart/2008/layout/HorizontalMultiLevelHierarchy"/>
    <dgm:cxn modelId="{4480502C-5D48-4F8C-923C-6C215C42F7B9}" type="presParOf" srcId="{7557F269-B479-478F-B667-5132AA67692E}" destId="{EC5C04A3-F793-4992-8F61-5A565841BD5E}"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1D0B74F-CB08-452B-89B0-4A6F6C3F58A4}"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2564BAC-AC61-4D22-BD36-66371322ECC6}">
      <dgm:prSet/>
      <dgm:spPr/>
      <dgm:t>
        <a:bodyPr/>
        <a:lstStyle/>
        <a:p>
          <a:pPr>
            <a:lnSpc>
              <a:spcPct val="100000"/>
            </a:lnSpc>
          </a:pPr>
          <a:r>
            <a:rPr lang="en-US"/>
            <a:t>District Selection: Up to 5 districts representing different regions of the state.</a:t>
          </a:r>
        </a:p>
      </dgm:t>
    </dgm:pt>
    <dgm:pt modelId="{B2423641-9944-4297-8474-F2E999AF1EA6}" type="parTrans" cxnId="{2A63F089-CB33-4B51-9752-B64572947E03}">
      <dgm:prSet/>
      <dgm:spPr/>
      <dgm:t>
        <a:bodyPr/>
        <a:lstStyle/>
        <a:p>
          <a:endParaRPr lang="en-US"/>
        </a:p>
      </dgm:t>
    </dgm:pt>
    <dgm:pt modelId="{5C76C6A4-2FE0-4382-A657-59B8B7104B64}" type="sibTrans" cxnId="{2A63F089-CB33-4B51-9752-B64572947E03}">
      <dgm:prSet/>
      <dgm:spPr/>
      <dgm:t>
        <a:bodyPr/>
        <a:lstStyle/>
        <a:p>
          <a:endParaRPr lang="en-US"/>
        </a:p>
      </dgm:t>
    </dgm:pt>
    <dgm:pt modelId="{39E25AEC-BC9B-4515-A2B7-9D46BB6D79F1}">
      <dgm:prSet/>
      <dgm:spPr/>
      <dgm:t>
        <a:bodyPr/>
        <a:lstStyle/>
        <a:p>
          <a:pPr>
            <a:lnSpc>
              <a:spcPct val="100000"/>
            </a:lnSpc>
          </a:pPr>
          <a:r>
            <a:rPr lang="en-US"/>
            <a:t>Foundation: Each district has been engaged in Idaho Positive Beginnings (3 years of training, coaching, implementation).</a:t>
          </a:r>
        </a:p>
      </dgm:t>
    </dgm:pt>
    <dgm:pt modelId="{A31A1550-B304-451B-BC40-D8F00332280A}" type="parTrans" cxnId="{D68A6C6C-AF1E-4699-9F8E-58AC2333D87E}">
      <dgm:prSet/>
      <dgm:spPr/>
      <dgm:t>
        <a:bodyPr/>
        <a:lstStyle/>
        <a:p>
          <a:endParaRPr lang="en-US"/>
        </a:p>
      </dgm:t>
    </dgm:pt>
    <dgm:pt modelId="{B782D367-F7AA-475A-AD03-EA9655DA25C6}" type="sibTrans" cxnId="{D68A6C6C-AF1E-4699-9F8E-58AC2333D87E}">
      <dgm:prSet/>
      <dgm:spPr/>
      <dgm:t>
        <a:bodyPr/>
        <a:lstStyle/>
        <a:p>
          <a:endParaRPr lang="en-US"/>
        </a:p>
      </dgm:t>
    </dgm:pt>
    <dgm:pt modelId="{0F60F8BF-FB8D-43BE-9669-2FE9F86D0C47}">
      <dgm:prSet/>
      <dgm:spPr/>
      <dgm:t>
        <a:bodyPr/>
        <a:lstStyle/>
        <a:p>
          <a:pPr>
            <a:lnSpc>
              <a:spcPct val="100000"/>
            </a:lnSpc>
          </a:pPr>
          <a:r>
            <a:rPr lang="en-US"/>
            <a:t>Dual Implementation: These districts are also actively implementing PBIS in their K–12 system.</a:t>
          </a:r>
        </a:p>
      </dgm:t>
    </dgm:pt>
    <dgm:pt modelId="{550F1CC2-7299-40FD-84A4-7D77DB9CE927}" type="parTrans" cxnId="{85685E20-C07E-401D-9D82-9315BECC947C}">
      <dgm:prSet/>
      <dgm:spPr/>
      <dgm:t>
        <a:bodyPr/>
        <a:lstStyle/>
        <a:p>
          <a:endParaRPr lang="en-US"/>
        </a:p>
      </dgm:t>
    </dgm:pt>
    <dgm:pt modelId="{82731D4E-8D55-4E95-9FDD-06839155A2DD}" type="sibTrans" cxnId="{85685E20-C07E-401D-9D82-9315BECC947C}">
      <dgm:prSet/>
      <dgm:spPr/>
      <dgm:t>
        <a:bodyPr/>
        <a:lstStyle/>
        <a:p>
          <a:endParaRPr lang="en-US"/>
        </a:p>
      </dgm:t>
    </dgm:pt>
    <dgm:pt modelId="{D0B43FDB-C57C-4E7D-9A7D-0827CD78F8AF}">
      <dgm:prSet/>
      <dgm:spPr/>
      <dgm:t>
        <a:bodyPr/>
        <a:lstStyle/>
        <a:p>
          <a:pPr>
            <a:lnSpc>
              <a:spcPct val="100000"/>
            </a:lnSpc>
          </a:pPr>
          <a:r>
            <a:rPr lang="en-US"/>
            <a:t>Kindergarten as Transition Point: EC-PBIS practices are being extended (“rolled up” or “rolled down”) into kindergarten to ensure smoother transitions and alignment school-wide</a:t>
          </a:r>
        </a:p>
      </dgm:t>
    </dgm:pt>
    <dgm:pt modelId="{228CE962-72E3-4126-A728-9C473AC7DF5A}" type="parTrans" cxnId="{1230F1FE-C8CB-4588-BFA0-57AE2A635AF0}">
      <dgm:prSet/>
      <dgm:spPr/>
      <dgm:t>
        <a:bodyPr/>
        <a:lstStyle/>
        <a:p>
          <a:endParaRPr lang="en-US"/>
        </a:p>
      </dgm:t>
    </dgm:pt>
    <dgm:pt modelId="{435B7F91-A840-430C-A23A-634BB4311ADD}" type="sibTrans" cxnId="{1230F1FE-C8CB-4588-BFA0-57AE2A635AF0}">
      <dgm:prSet/>
      <dgm:spPr/>
      <dgm:t>
        <a:bodyPr/>
        <a:lstStyle/>
        <a:p>
          <a:endParaRPr lang="en-US"/>
        </a:p>
      </dgm:t>
    </dgm:pt>
    <dgm:pt modelId="{4A0AC013-4DA3-4FED-8DF9-34F5BD96B26B}" type="pres">
      <dgm:prSet presAssocID="{21D0B74F-CB08-452B-89B0-4A6F6C3F58A4}" presName="root" presStyleCnt="0">
        <dgm:presLayoutVars>
          <dgm:dir/>
          <dgm:resizeHandles val="exact"/>
        </dgm:presLayoutVars>
      </dgm:prSet>
      <dgm:spPr/>
    </dgm:pt>
    <dgm:pt modelId="{54336A40-8CEC-4AAB-9D01-F8A138474875}" type="pres">
      <dgm:prSet presAssocID="{02564BAC-AC61-4D22-BD36-66371322ECC6}" presName="compNode" presStyleCnt="0"/>
      <dgm:spPr/>
    </dgm:pt>
    <dgm:pt modelId="{67970522-2BF8-41C6-8F07-0C8F985BB04D}" type="pres">
      <dgm:prSet presAssocID="{02564BAC-AC61-4D22-BD36-66371322ECC6}" presName="bgRect" presStyleLbl="bgShp" presStyleIdx="0" presStyleCnt="4"/>
      <dgm:spPr/>
    </dgm:pt>
    <dgm:pt modelId="{623C354D-BB42-48D3-B738-D0812DDA2374}" type="pres">
      <dgm:prSet presAssocID="{02564BAC-AC61-4D22-BD36-66371322ECC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choolhouse"/>
        </a:ext>
      </dgm:extLst>
    </dgm:pt>
    <dgm:pt modelId="{133D98B9-F15B-40F9-9475-B59739B2D37E}" type="pres">
      <dgm:prSet presAssocID="{02564BAC-AC61-4D22-BD36-66371322ECC6}" presName="spaceRect" presStyleCnt="0"/>
      <dgm:spPr/>
    </dgm:pt>
    <dgm:pt modelId="{DABF0E2D-A010-4107-84B7-57F183336516}" type="pres">
      <dgm:prSet presAssocID="{02564BAC-AC61-4D22-BD36-66371322ECC6}" presName="parTx" presStyleLbl="revTx" presStyleIdx="0" presStyleCnt="4">
        <dgm:presLayoutVars>
          <dgm:chMax val="0"/>
          <dgm:chPref val="0"/>
        </dgm:presLayoutVars>
      </dgm:prSet>
      <dgm:spPr/>
    </dgm:pt>
    <dgm:pt modelId="{C10773A2-92D6-4F16-8EE3-97E164848B1F}" type="pres">
      <dgm:prSet presAssocID="{5C76C6A4-2FE0-4382-A657-59B8B7104B64}" presName="sibTrans" presStyleCnt="0"/>
      <dgm:spPr/>
    </dgm:pt>
    <dgm:pt modelId="{C398A6B6-08D9-4F90-8CDE-2DB3D3FE8BFD}" type="pres">
      <dgm:prSet presAssocID="{39E25AEC-BC9B-4515-A2B7-9D46BB6D79F1}" presName="compNode" presStyleCnt="0"/>
      <dgm:spPr/>
    </dgm:pt>
    <dgm:pt modelId="{1FDEAC20-4C23-4834-9522-071D62345897}" type="pres">
      <dgm:prSet presAssocID="{39E25AEC-BC9B-4515-A2B7-9D46BB6D79F1}" presName="bgRect" presStyleLbl="bgShp" presStyleIdx="1" presStyleCnt="4"/>
      <dgm:spPr/>
    </dgm:pt>
    <dgm:pt modelId="{FBB18714-28E1-4152-B76F-A198EE475D03}" type="pres">
      <dgm:prSet presAssocID="{39E25AEC-BC9B-4515-A2B7-9D46BB6D79F1}"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usiness Growth"/>
        </a:ext>
      </dgm:extLst>
    </dgm:pt>
    <dgm:pt modelId="{9633D55F-C83B-411A-9E47-3DDF4E988F27}" type="pres">
      <dgm:prSet presAssocID="{39E25AEC-BC9B-4515-A2B7-9D46BB6D79F1}" presName="spaceRect" presStyleCnt="0"/>
      <dgm:spPr/>
    </dgm:pt>
    <dgm:pt modelId="{51151D76-43BF-4669-833D-7C29EEB86BB8}" type="pres">
      <dgm:prSet presAssocID="{39E25AEC-BC9B-4515-A2B7-9D46BB6D79F1}" presName="parTx" presStyleLbl="revTx" presStyleIdx="1" presStyleCnt="4">
        <dgm:presLayoutVars>
          <dgm:chMax val="0"/>
          <dgm:chPref val="0"/>
        </dgm:presLayoutVars>
      </dgm:prSet>
      <dgm:spPr/>
    </dgm:pt>
    <dgm:pt modelId="{044C28FF-CE6B-4C29-8144-C0731A276B6D}" type="pres">
      <dgm:prSet presAssocID="{B782D367-F7AA-475A-AD03-EA9655DA25C6}" presName="sibTrans" presStyleCnt="0"/>
      <dgm:spPr/>
    </dgm:pt>
    <dgm:pt modelId="{A74C75F5-7FC1-4188-9B13-3F6A22E5EC5F}" type="pres">
      <dgm:prSet presAssocID="{0F60F8BF-FB8D-43BE-9669-2FE9F86D0C47}" presName="compNode" presStyleCnt="0"/>
      <dgm:spPr/>
    </dgm:pt>
    <dgm:pt modelId="{BCC78C0A-C12B-4C86-BF0F-753CAA2934D8}" type="pres">
      <dgm:prSet presAssocID="{0F60F8BF-FB8D-43BE-9669-2FE9F86D0C47}" presName="bgRect" presStyleLbl="bgShp" presStyleIdx="2" presStyleCnt="4"/>
      <dgm:spPr/>
    </dgm:pt>
    <dgm:pt modelId="{8D6BF2A1-CFCE-47B7-930B-A2ED99E07F0A}" type="pres">
      <dgm:prSet presAssocID="{0F60F8BF-FB8D-43BE-9669-2FE9F86D0C47}"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lassroom"/>
        </a:ext>
      </dgm:extLst>
    </dgm:pt>
    <dgm:pt modelId="{76EC8CBD-2267-48CC-BC58-BD48274650A7}" type="pres">
      <dgm:prSet presAssocID="{0F60F8BF-FB8D-43BE-9669-2FE9F86D0C47}" presName="spaceRect" presStyleCnt="0"/>
      <dgm:spPr/>
    </dgm:pt>
    <dgm:pt modelId="{C7DF47F8-4624-4591-9FEA-8E65B3E841F7}" type="pres">
      <dgm:prSet presAssocID="{0F60F8BF-FB8D-43BE-9669-2FE9F86D0C47}" presName="parTx" presStyleLbl="revTx" presStyleIdx="2" presStyleCnt="4">
        <dgm:presLayoutVars>
          <dgm:chMax val="0"/>
          <dgm:chPref val="0"/>
        </dgm:presLayoutVars>
      </dgm:prSet>
      <dgm:spPr/>
    </dgm:pt>
    <dgm:pt modelId="{F6E01CB1-5039-45E2-AAE8-AA904A88B693}" type="pres">
      <dgm:prSet presAssocID="{82731D4E-8D55-4E95-9FDD-06839155A2DD}" presName="sibTrans" presStyleCnt="0"/>
      <dgm:spPr/>
    </dgm:pt>
    <dgm:pt modelId="{29F7443C-8EFE-4EAC-AA49-602E3815529B}" type="pres">
      <dgm:prSet presAssocID="{D0B43FDB-C57C-4E7D-9A7D-0827CD78F8AF}" presName="compNode" presStyleCnt="0"/>
      <dgm:spPr/>
    </dgm:pt>
    <dgm:pt modelId="{A5FE6221-6D50-4A3F-AF38-8359E2280E27}" type="pres">
      <dgm:prSet presAssocID="{D0B43FDB-C57C-4E7D-9A7D-0827CD78F8AF}" presName="bgRect" presStyleLbl="bgShp" presStyleIdx="3" presStyleCnt="4"/>
      <dgm:spPr/>
    </dgm:pt>
    <dgm:pt modelId="{2695E78A-37ED-45D6-A4BF-CC34661D274E}" type="pres">
      <dgm:prSet presAssocID="{D0B43FDB-C57C-4E7D-9A7D-0827CD78F8A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Pyramid with Levels"/>
        </a:ext>
      </dgm:extLst>
    </dgm:pt>
    <dgm:pt modelId="{7738EBE4-3611-41DA-AF4C-C13FCB91DBAE}" type="pres">
      <dgm:prSet presAssocID="{D0B43FDB-C57C-4E7D-9A7D-0827CD78F8AF}" presName="spaceRect" presStyleCnt="0"/>
      <dgm:spPr/>
    </dgm:pt>
    <dgm:pt modelId="{231BD002-A782-4883-AAEB-DE11BBEA8F29}" type="pres">
      <dgm:prSet presAssocID="{D0B43FDB-C57C-4E7D-9A7D-0827CD78F8AF}" presName="parTx" presStyleLbl="revTx" presStyleIdx="3" presStyleCnt="4">
        <dgm:presLayoutVars>
          <dgm:chMax val="0"/>
          <dgm:chPref val="0"/>
        </dgm:presLayoutVars>
      </dgm:prSet>
      <dgm:spPr/>
    </dgm:pt>
  </dgm:ptLst>
  <dgm:cxnLst>
    <dgm:cxn modelId="{85685E20-C07E-401D-9D82-9315BECC947C}" srcId="{21D0B74F-CB08-452B-89B0-4A6F6C3F58A4}" destId="{0F60F8BF-FB8D-43BE-9669-2FE9F86D0C47}" srcOrd="2" destOrd="0" parTransId="{550F1CC2-7299-40FD-84A4-7D77DB9CE927}" sibTransId="{82731D4E-8D55-4E95-9FDD-06839155A2DD}"/>
    <dgm:cxn modelId="{81A33F45-D83E-4FC2-963E-F214A9E7214C}" type="presOf" srcId="{02564BAC-AC61-4D22-BD36-66371322ECC6}" destId="{DABF0E2D-A010-4107-84B7-57F183336516}" srcOrd="0" destOrd="0" presId="urn:microsoft.com/office/officeart/2018/2/layout/IconVerticalSolidList"/>
    <dgm:cxn modelId="{D68A6C6C-AF1E-4699-9F8E-58AC2333D87E}" srcId="{21D0B74F-CB08-452B-89B0-4A6F6C3F58A4}" destId="{39E25AEC-BC9B-4515-A2B7-9D46BB6D79F1}" srcOrd="1" destOrd="0" parTransId="{A31A1550-B304-451B-BC40-D8F00332280A}" sibTransId="{B782D367-F7AA-475A-AD03-EA9655DA25C6}"/>
    <dgm:cxn modelId="{86548077-C057-4CF0-924C-EAE11D16877A}" type="presOf" srcId="{0F60F8BF-FB8D-43BE-9669-2FE9F86D0C47}" destId="{C7DF47F8-4624-4591-9FEA-8E65B3E841F7}" srcOrd="0" destOrd="0" presId="urn:microsoft.com/office/officeart/2018/2/layout/IconVerticalSolidList"/>
    <dgm:cxn modelId="{2A63F089-CB33-4B51-9752-B64572947E03}" srcId="{21D0B74F-CB08-452B-89B0-4A6F6C3F58A4}" destId="{02564BAC-AC61-4D22-BD36-66371322ECC6}" srcOrd="0" destOrd="0" parTransId="{B2423641-9944-4297-8474-F2E999AF1EA6}" sibTransId="{5C76C6A4-2FE0-4382-A657-59B8B7104B64}"/>
    <dgm:cxn modelId="{20587B95-22BF-4508-AB96-04AA0237E108}" type="presOf" srcId="{21D0B74F-CB08-452B-89B0-4A6F6C3F58A4}" destId="{4A0AC013-4DA3-4FED-8DF9-34F5BD96B26B}" srcOrd="0" destOrd="0" presId="urn:microsoft.com/office/officeart/2018/2/layout/IconVerticalSolidList"/>
    <dgm:cxn modelId="{D9164C9A-F325-4D84-B05B-5AC9E07036A6}" type="presOf" srcId="{D0B43FDB-C57C-4E7D-9A7D-0827CD78F8AF}" destId="{231BD002-A782-4883-AAEB-DE11BBEA8F29}" srcOrd="0" destOrd="0" presId="urn:microsoft.com/office/officeart/2018/2/layout/IconVerticalSolidList"/>
    <dgm:cxn modelId="{949019D8-772D-4A9C-8B52-0AFB317CC0B2}" type="presOf" srcId="{39E25AEC-BC9B-4515-A2B7-9D46BB6D79F1}" destId="{51151D76-43BF-4669-833D-7C29EEB86BB8}" srcOrd="0" destOrd="0" presId="urn:microsoft.com/office/officeart/2018/2/layout/IconVerticalSolidList"/>
    <dgm:cxn modelId="{1230F1FE-C8CB-4588-BFA0-57AE2A635AF0}" srcId="{21D0B74F-CB08-452B-89B0-4A6F6C3F58A4}" destId="{D0B43FDB-C57C-4E7D-9A7D-0827CD78F8AF}" srcOrd="3" destOrd="0" parTransId="{228CE962-72E3-4126-A728-9C473AC7DF5A}" sibTransId="{435B7F91-A840-430C-A23A-634BB4311ADD}"/>
    <dgm:cxn modelId="{DCC14EEE-C4FB-4D1D-81B8-435B29B2DA9D}" type="presParOf" srcId="{4A0AC013-4DA3-4FED-8DF9-34F5BD96B26B}" destId="{54336A40-8CEC-4AAB-9D01-F8A138474875}" srcOrd="0" destOrd="0" presId="urn:microsoft.com/office/officeart/2018/2/layout/IconVerticalSolidList"/>
    <dgm:cxn modelId="{CFF8273C-4D49-4AEA-970F-E9EABDE4CF30}" type="presParOf" srcId="{54336A40-8CEC-4AAB-9D01-F8A138474875}" destId="{67970522-2BF8-41C6-8F07-0C8F985BB04D}" srcOrd="0" destOrd="0" presId="urn:microsoft.com/office/officeart/2018/2/layout/IconVerticalSolidList"/>
    <dgm:cxn modelId="{2A76D5BC-A8CA-4185-AC9C-047D8800B255}" type="presParOf" srcId="{54336A40-8CEC-4AAB-9D01-F8A138474875}" destId="{623C354D-BB42-48D3-B738-D0812DDA2374}" srcOrd="1" destOrd="0" presId="urn:microsoft.com/office/officeart/2018/2/layout/IconVerticalSolidList"/>
    <dgm:cxn modelId="{C00B9B69-8F36-4C3F-A820-93B833B1CDF9}" type="presParOf" srcId="{54336A40-8CEC-4AAB-9D01-F8A138474875}" destId="{133D98B9-F15B-40F9-9475-B59739B2D37E}" srcOrd="2" destOrd="0" presId="urn:microsoft.com/office/officeart/2018/2/layout/IconVerticalSolidList"/>
    <dgm:cxn modelId="{B7798E5A-03D5-48F3-8A05-3723F70CB916}" type="presParOf" srcId="{54336A40-8CEC-4AAB-9D01-F8A138474875}" destId="{DABF0E2D-A010-4107-84B7-57F183336516}" srcOrd="3" destOrd="0" presId="urn:microsoft.com/office/officeart/2018/2/layout/IconVerticalSolidList"/>
    <dgm:cxn modelId="{951229D2-802E-4DF7-A962-AEC006549AC4}" type="presParOf" srcId="{4A0AC013-4DA3-4FED-8DF9-34F5BD96B26B}" destId="{C10773A2-92D6-4F16-8EE3-97E164848B1F}" srcOrd="1" destOrd="0" presId="urn:microsoft.com/office/officeart/2018/2/layout/IconVerticalSolidList"/>
    <dgm:cxn modelId="{2ADC6D1F-22BF-4885-8AE0-1FE390A9A3E1}" type="presParOf" srcId="{4A0AC013-4DA3-4FED-8DF9-34F5BD96B26B}" destId="{C398A6B6-08D9-4F90-8CDE-2DB3D3FE8BFD}" srcOrd="2" destOrd="0" presId="urn:microsoft.com/office/officeart/2018/2/layout/IconVerticalSolidList"/>
    <dgm:cxn modelId="{21F3512B-01ED-4DAD-85FD-08B8D334D470}" type="presParOf" srcId="{C398A6B6-08D9-4F90-8CDE-2DB3D3FE8BFD}" destId="{1FDEAC20-4C23-4834-9522-071D62345897}" srcOrd="0" destOrd="0" presId="urn:microsoft.com/office/officeart/2018/2/layout/IconVerticalSolidList"/>
    <dgm:cxn modelId="{7EC965A5-ED23-4294-88A4-A64E8CE9ADE0}" type="presParOf" srcId="{C398A6B6-08D9-4F90-8CDE-2DB3D3FE8BFD}" destId="{FBB18714-28E1-4152-B76F-A198EE475D03}" srcOrd="1" destOrd="0" presId="urn:microsoft.com/office/officeart/2018/2/layout/IconVerticalSolidList"/>
    <dgm:cxn modelId="{E8069003-B2F8-4C62-8D9E-B668DCD7B98C}" type="presParOf" srcId="{C398A6B6-08D9-4F90-8CDE-2DB3D3FE8BFD}" destId="{9633D55F-C83B-411A-9E47-3DDF4E988F27}" srcOrd="2" destOrd="0" presId="urn:microsoft.com/office/officeart/2018/2/layout/IconVerticalSolidList"/>
    <dgm:cxn modelId="{C8E68F3E-1DBB-4FA4-8DC2-872E1904F5DC}" type="presParOf" srcId="{C398A6B6-08D9-4F90-8CDE-2DB3D3FE8BFD}" destId="{51151D76-43BF-4669-833D-7C29EEB86BB8}" srcOrd="3" destOrd="0" presId="urn:microsoft.com/office/officeart/2018/2/layout/IconVerticalSolidList"/>
    <dgm:cxn modelId="{1A3807E2-B1CE-453A-BA25-6ADECA78B18F}" type="presParOf" srcId="{4A0AC013-4DA3-4FED-8DF9-34F5BD96B26B}" destId="{044C28FF-CE6B-4C29-8144-C0731A276B6D}" srcOrd="3" destOrd="0" presId="urn:microsoft.com/office/officeart/2018/2/layout/IconVerticalSolidList"/>
    <dgm:cxn modelId="{42F4E122-12F9-4026-A728-5BBB08508119}" type="presParOf" srcId="{4A0AC013-4DA3-4FED-8DF9-34F5BD96B26B}" destId="{A74C75F5-7FC1-4188-9B13-3F6A22E5EC5F}" srcOrd="4" destOrd="0" presId="urn:microsoft.com/office/officeart/2018/2/layout/IconVerticalSolidList"/>
    <dgm:cxn modelId="{5F2B4116-0A38-4A51-9092-55E2FF2C3282}" type="presParOf" srcId="{A74C75F5-7FC1-4188-9B13-3F6A22E5EC5F}" destId="{BCC78C0A-C12B-4C86-BF0F-753CAA2934D8}" srcOrd="0" destOrd="0" presId="urn:microsoft.com/office/officeart/2018/2/layout/IconVerticalSolidList"/>
    <dgm:cxn modelId="{0FF3B1D6-E9D4-48C2-ABBD-A51C59DD38D9}" type="presParOf" srcId="{A74C75F5-7FC1-4188-9B13-3F6A22E5EC5F}" destId="{8D6BF2A1-CFCE-47B7-930B-A2ED99E07F0A}" srcOrd="1" destOrd="0" presId="urn:microsoft.com/office/officeart/2018/2/layout/IconVerticalSolidList"/>
    <dgm:cxn modelId="{54D07660-B8A4-4846-95B1-F481D19107A1}" type="presParOf" srcId="{A74C75F5-7FC1-4188-9B13-3F6A22E5EC5F}" destId="{76EC8CBD-2267-48CC-BC58-BD48274650A7}" srcOrd="2" destOrd="0" presId="urn:microsoft.com/office/officeart/2018/2/layout/IconVerticalSolidList"/>
    <dgm:cxn modelId="{83A66E54-2DAC-4C78-86F8-BDFE0E7F2172}" type="presParOf" srcId="{A74C75F5-7FC1-4188-9B13-3F6A22E5EC5F}" destId="{C7DF47F8-4624-4591-9FEA-8E65B3E841F7}" srcOrd="3" destOrd="0" presId="urn:microsoft.com/office/officeart/2018/2/layout/IconVerticalSolidList"/>
    <dgm:cxn modelId="{43531C50-8CF1-4458-8BDA-66088F50021A}" type="presParOf" srcId="{4A0AC013-4DA3-4FED-8DF9-34F5BD96B26B}" destId="{F6E01CB1-5039-45E2-AAE8-AA904A88B693}" srcOrd="5" destOrd="0" presId="urn:microsoft.com/office/officeart/2018/2/layout/IconVerticalSolidList"/>
    <dgm:cxn modelId="{3679FCB3-8879-49F2-AA8E-B3BA80A24E43}" type="presParOf" srcId="{4A0AC013-4DA3-4FED-8DF9-34F5BD96B26B}" destId="{29F7443C-8EFE-4EAC-AA49-602E3815529B}" srcOrd="6" destOrd="0" presId="urn:microsoft.com/office/officeart/2018/2/layout/IconVerticalSolidList"/>
    <dgm:cxn modelId="{F20C0A37-1105-42DB-B61E-BDC1159EFA5A}" type="presParOf" srcId="{29F7443C-8EFE-4EAC-AA49-602E3815529B}" destId="{A5FE6221-6D50-4A3F-AF38-8359E2280E27}" srcOrd="0" destOrd="0" presId="urn:microsoft.com/office/officeart/2018/2/layout/IconVerticalSolidList"/>
    <dgm:cxn modelId="{3AC53EF5-F27D-4FB0-AF86-EFD10D5447D8}" type="presParOf" srcId="{29F7443C-8EFE-4EAC-AA49-602E3815529B}" destId="{2695E78A-37ED-45D6-A4BF-CC34661D274E}" srcOrd="1" destOrd="0" presId="urn:microsoft.com/office/officeart/2018/2/layout/IconVerticalSolidList"/>
    <dgm:cxn modelId="{4B010D0E-D035-4E10-9E1F-D345BE805685}" type="presParOf" srcId="{29F7443C-8EFE-4EAC-AA49-602E3815529B}" destId="{7738EBE4-3611-41DA-AF4C-C13FCB91DBAE}" srcOrd="2" destOrd="0" presId="urn:microsoft.com/office/officeart/2018/2/layout/IconVerticalSolidList"/>
    <dgm:cxn modelId="{A0B3AA7F-063F-4DED-AA21-226ED8EB02E8}" type="presParOf" srcId="{29F7443C-8EFE-4EAC-AA49-602E3815529B}" destId="{231BD002-A782-4883-AAEB-DE11BBEA8F2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6325815-A81C-4BB4-AC08-E1582B62353A}" type="doc">
      <dgm:prSet loTypeId="urn:microsoft.com/office/officeart/2011/layout/HexagonRadial" loCatId="cycle" qsTypeId="urn:microsoft.com/office/officeart/2005/8/quickstyle/3d3" qsCatId="3D" csTypeId="urn:microsoft.com/office/officeart/2005/8/colors/accent3_5" csCatId="accent3" phldr="1"/>
      <dgm:spPr/>
      <dgm:t>
        <a:bodyPr/>
        <a:lstStyle/>
        <a:p>
          <a:endParaRPr lang="en-US"/>
        </a:p>
      </dgm:t>
    </dgm:pt>
    <dgm:pt modelId="{3C5A04EB-A1BE-4190-BE6A-661D263D2D38}">
      <dgm:prSet phldrT="[Text]" phldr="0"/>
      <dgm:spPr>
        <a:xfrm>
          <a:off x="2952810" y="1748061"/>
          <a:ext cx="2221862" cy="1922001"/>
        </a:xfrm>
        <a:prstGeom prst="hexagon">
          <a:avLst>
            <a:gd name="adj" fmla="val 28570"/>
            <a:gd name="vf" fmla="val 115470"/>
          </a:avLst>
        </a:prstGeom>
        <a:solidFill>
          <a:srgbClr val="994F27">
            <a:alpha val="80000"/>
            <a:hueOff val="0"/>
            <a:satOff val="0"/>
            <a:lumOff val="0"/>
            <a:alphaOff val="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pPr>
            <a:buNone/>
          </a:pPr>
          <a:r>
            <a:rPr lang="en-US">
              <a:solidFill>
                <a:sysClr val="window" lastClr="FFFFFF"/>
              </a:solidFill>
              <a:latin typeface="Heebo"/>
              <a:ea typeface="+mn-ea"/>
              <a:cs typeface="+mn-cs"/>
            </a:rPr>
            <a:t>ITBS:  3-21</a:t>
          </a:r>
        </a:p>
      </dgm:t>
    </dgm:pt>
    <dgm:pt modelId="{D7D5E49A-1DB8-438C-8331-6788ABE194FF}" type="parTrans" cxnId="{62083CCB-4283-4823-AA34-44620CCB435F}">
      <dgm:prSet/>
      <dgm:spPr/>
      <dgm:t>
        <a:bodyPr/>
        <a:lstStyle/>
        <a:p>
          <a:endParaRPr lang="en-US"/>
        </a:p>
      </dgm:t>
    </dgm:pt>
    <dgm:pt modelId="{FD5AEB3B-1B2E-41D4-A552-9D2514819010}" type="sibTrans" cxnId="{62083CCB-4283-4823-AA34-44620CCB435F}">
      <dgm:prSet/>
      <dgm:spPr/>
      <dgm:t>
        <a:bodyPr/>
        <a:lstStyle/>
        <a:p>
          <a:endParaRPr lang="en-US"/>
        </a:p>
      </dgm:t>
    </dgm:pt>
    <dgm:pt modelId="{D3EB7896-1725-48E7-A746-47018B2109C3}">
      <dgm:prSet phldrT="[Text]" phldr="0"/>
      <dgm:spPr>
        <a:xfrm>
          <a:off x="3157475" y="0"/>
          <a:ext cx="1820800" cy="1575206"/>
        </a:xfrm>
        <a:prstGeom prst="hexagon">
          <a:avLst>
            <a:gd name="adj" fmla="val 28570"/>
            <a:gd name="vf" fmla="val 115470"/>
          </a:avLst>
        </a:prstGeom>
        <a:solidFill>
          <a:srgbClr val="994F27">
            <a:alpha val="90000"/>
            <a:hueOff val="0"/>
            <a:satOff val="0"/>
            <a:lumOff val="0"/>
            <a:alphaOff val="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pPr>
            <a:buNone/>
          </a:pPr>
          <a:r>
            <a:rPr lang="en-US">
              <a:solidFill>
                <a:sysClr val="window" lastClr="FFFFFF"/>
              </a:solidFill>
              <a:latin typeface="Heebo"/>
              <a:ea typeface="+mn-ea"/>
              <a:cs typeface="+mn-cs"/>
            </a:rPr>
            <a:t>Idaho Department of Education</a:t>
          </a:r>
        </a:p>
      </dgm:t>
    </dgm:pt>
    <dgm:pt modelId="{6F6206EF-0E1D-43AD-B12C-CA968102223B}" type="parTrans" cxnId="{C9C7A4E1-AA55-4BFF-B1BB-666430CB0296}">
      <dgm:prSet/>
      <dgm:spPr/>
      <dgm:t>
        <a:bodyPr/>
        <a:lstStyle/>
        <a:p>
          <a:endParaRPr lang="en-US"/>
        </a:p>
      </dgm:t>
    </dgm:pt>
    <dgm:pt modelId="{F3BA1C5A-6CCB-4433-B75A-59F58E8297B0}" type="sibTrans" cxnId="{C9C7A4E1-AA55-4BFF-B1BB-666430CB0296}">
      <dgm:prSet/>
      <dgm:spPr/>
      <dgm:t>
        <a:bodyPr/>
        <a:lstStyle/>
        <a:p>
          <a:endParaRPr lang="en-US"/>
        </a:p>
      </dgm:t>
    </dgm:pt>
    <dgm:pt modelId="{3B07A241-0753-45DE-A20B-3803C9949B67}">
      <dgm:prSet phldrT="[Text]" phldr="0"/>
      <dgm:spPr>
        <a:xfrm>
          <a:off x="4827361" y="968857"/>
          <a:ext cx="1820800" cy="1575206"/>
        </a:xfrm>
        <a:prstGeom prst="hexagon">
          <a:avLst>
            <a:gd name="adj" fmla="val 28570"/>
            <a:gd name="vf" fmla="val 115470"/>
          </a:avLst>
        </a:prstGeom>
        <a:solidFill>
          <a:srgbClr val="994F27">
            <a:alpha val="90000"/>
            <a:hueOff val="0"/>
            <a:satOff val="0"/>
            <a:lumOff val="0"/>
            <a:alphaOff val="-8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pPr>
            <a:buNone/>
          </a:pPr>
          <a:r>
            <a:rPr lang="en-US">
              <a:solidFill>
                <a:sysClr val="window" lastClr="FFFFFF"/>
              </a:solidFill>
              <a:latin typeface="Heebo"/>
              <a:ea typeface="+mn-ea"/>
              <a:cs typeface="+mn-cs"/>
            </a:rPr>
            <a:t>Idaho SESTA</a:t>
          </a:r>
        </a:p>
      </dgm:t>
    </dgm:pt>
    <dgm:pt modelId="{E1C45A20-A93A-4669-99FE-EA7388957AEE}" type="parTrans" cxnId="{A03383B0-9C28-48A3-B510-22FFAED57738}">
      <dgm:prSet/>
      <dgm:spPr/>
      <dgm:t>
        <a:bodyPr/>
        <a:lstStyle/>
        <a:p>
          <a:endParaRPr lang="en-US"/>
        </a:p>
      </dgm:t>
    </dgm:pt>
    <dgm:pt modelId="{54B91A7F-E9E0-4A1E-9D83-5F3BB0F526C2}" type="sibTrans" cxnId="{A03383B0-9C28-48A3-B510-22FFAED57738}">
      <dgm:prSet/>
      <dgm:spPr/>
      <dgm:t>
        <a:bodyPr/>
        <a:lstStyle/>
        <a:p>
          <a:endParaRPr lang="en-US"/>
        </a:p>
      </dgm:t>
    </dgm:pt>
    <dgm:pt modelId="{8DB1AB2B-488E-4124-B164-C1520D66DCBC}">
      <dgm:prSet phldrT="[Text]" phldr="0"/>
      <dgm:spPr>
        <a:xfrm>
          <a:off x="4827361" y="2873519"/>
          <a:ext cx="1820800" cy="1575206"/>
        </a:xfrm>
        <a:prstGeom prst="hexagon">
          <a:avLst>
            <a:gd name="adj" fmla="val 28570"/>
            <a:gd name="vf" fmla="val 115470"/>
          </a:avLst>
        </a:prstGeom>
        <a:solidFill>
          <a:srgbClr val="994F27">
            <a:alpha val="90000"/>
            <a:hueOff val="0"/>
            <a:satOff val="0"/>
            <a:lumOff val="0"/>
            <a:alphaOff val="-16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pPr>
            <a:buNone/>
          </a:pPr>
          <a:r>
            <a:rPr lang="en-US" err="1">
              <a:solidFill>
                <a:sysClr val="window" lastClr="FFFFFF"/>
              </a:solidFill>
              <a:latin typeface="Heebo"/>
              <a:ea typeface="+mn-ea"/>
              <a:cs typeface="+mn-cs"/>
            </a:rPr>
            <a:t>IdahoSTARS</a:t>
          </a:r>
          <a:endParaRPr lang="en-US">
            <a:solidFill>
              <a:sysClr val="window" lastClr="FFFFFF"/>
            </a:solidFill>
            <a:latin typeface="Heebo"/>
            <a:ea typeface="+mn-ea"/>
            <a:cs typeface="+mn-cs"/>
          </a:endParaRPr>
        </a:p>
      </dgm:t>
    </dgm:pt>
    <dgm:pt modelId="{054A6C6F-4C67-487C-8EA4-2D464E77CF26}" type="parTrans" cxnId="{1A4CC91D-5CD0-4DE5-BB2B-3DA8908F894A}">
      <dgm:prSet/>
      <dgm:spPr/>
      <dgm:t>
        <a:bodyPr/>
        <a:lstStyle/>
        <a:p>
          <a:endParaRPr lang="en-US"/>
        </a:p>
      </dgm:t>
    </dgm:pt>
    <dgm:pt modelId="{109E520F-2BB1-43F0-B144-4D488B4A8DF4}" type="sibTrans" cxnId="{1A4CC91D-5CD0-4DE5-BB2B-3DA8908F894A}">
      <dgm:prSet/>
      <dgm:spPr/>
      <dgm:t>
        <a:bodyPr/>
        <a:lstStyle/>
        <a:p>
          <a:endParaRPr lang="en-US"/>
        </a:p>
      </dgm:t>
    </dgm:pt>
    <dgm:pt modelId="{0EA221A2-0B4A-407C-81B7-F1468E8CB95F}">
      <dgm:prSet phldrT="[Text]" phldr="0"/>
      <dgm:spPr>
        <a:xfrm>
          <a:off x="3157475" y="3843460"/>
          <a:ext cx="1820800" cy="1575206"/>
        </a:xfrm>
        <a:prstGeom prst="hexagon">
          <a:avLst>
            <a:gd name="adj" fmla="val 28570"/>
            <a:gd name="vf" fmla="val 115470"/>
          </a:avLst>
        </a:prstGeom>
        <a:solidFill>
          <a:srgbClr val="994F27">
            <a:alpha val="90000"/>
            <a:hueOff val="0"/>
            <a:satOff val="0"/>
            <a:lumOff val="0"/>
            <a:alphaOff val="-24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pPr>
            <a:buNone/>
          </a:pPr>
          <a:r>
            <a:rPr lang="en-US">
              <a:solidFill>
                <a:sysClr val="window" lastClr="FFFFFF"/>
              </a:solidFill>
              <a:latin typeface="Heebo"/>
              <a:ea typeface="+mn-ea"/>
              <a:cs typeface="+mn-cs"/>
            </a:rPr>
            <a:t>School-Districts</a:t>
          </a:r>
        </a:p>
      </dgm:t>
    </dgm:pt>
    <dgm:pt modelId="{6276246F-36C5-4269-9BFB-8F50A2AEFBD9}" type="parTrans" cxnId="{5BE4960E-1C95-4342-9D81-DFCA45EB2B80}">
      <dgm:prSet/>
      <dgm:spPr/>
      <dgm:t>
        <a:bodyPr/>
        <a:lstStyle/>
        <a:p>
          <a:endParaRPr lang="en-US"/>
        </a:p>
      </dgm:t>
    </dgm:pt>
    <dgm:pt modelId="{9A682522-072E-4214-ABE2-AB836004D429}" type="sibTrans" cxnId="{5BE4960E-1C95-4342-9D81-DFCA45EB2B80}">
      <dgm:prSet/>
      <dgm:spPr/>
      <dgm:t>
        <a:bodyPr/>
        <a:lstStyle/>
        <a:p>
          <a:endParaRPr lang="en-US"/>
        </a:p>
      </dgm:t>
    </dgm:pt>
    <dgm:pt modelId="{08F629DD-5733-4DEB-A2D5-597F77C4A653}">
      <dgm:prSet phldrT="[Text]" phldr="0"/>
      <dgm:spPr>
        <a:xfrm>
          <a:off x="1479837" y="2874602"/>
          <a:ext cx="1820800" cy="1575206"/>
        </a:xfrm>
        <a:prstGeom prst="hexagon">
          <a:avLst>
            <a:gd name="adj" fmla="val 28570"/>
            <a:gd name="vf" fmla="val 115470"/>
          </a:avLst>
        </a:prstGeom>
        <a:solidFill>
          <a:srgbClr val="994F27">
            <a:alpha val="90000"/>
            <a:hueOff val="0"/>
            <a:satOff val="0"/>
            <a:lumOff val="0"/>
            <a:alphaOff val="-32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pPr>
            <a:buNone/>
          </a:pPr>
          <a:r>
            <a:rPr lang="en-US">
              <a:solidFill>
                <a:sysClr val="window" lastClr="FFFFFF"/>
              </a:solidFill>
              <a:latin typeface="Heebo"/>
              <a:ea typeface="+mn-ea"/>
              <a:cs typeface="+mn-cs"/>
            </a:rPr>
            <a:t>Stranahan Foundation</a:t>
          </a:r>
        </a:p>
      </dgm:t>
    </dgm:pt>
    <dgm:pt modelId="{97F99648-7A1F-4FFA-83DF-AFA3576935F8}" type="parTrans" cxnId="{B558593C-7643-4C2F-8482-9C9F30B91118}">
      <dgm:prSet/>
      <dgm:spPr/>
      <dgm:t>
        <a:bodyPr/>
        <a:lstStyle/>
        <a:p>
          <a:endParaRPr lang="en-US"/>
        </a:p>
      </dgm:t>
    </dgm:pt>
    <dgm:pt modelId="{601A83E9-430B-4375-9191-EB0DD803C71C}" type="sibTrans" cxnId="{B558593C-7643-4C2F-8482-9C9F30B91118}">
      <dgm:prSet/>
      <dgm:spPr/>
      <dgm:t>
        <a:bodyPr/>
        <a:lstStyle/>
        <a:p>
          <a:endParaRPr lang="en-US"/>
        </a:p>
      </dgm:t>
    </dgm:pt>
    <dgm:pt modelId="{53A1E951-1AFE-4CEF-98F5-94358CC9C820}">
      <dgm:prSet phldrT="[Text]" phldr="0"/>
      <dgm:spPr>
        <a:xfrm>
          <a:off x="1479837" y="966690"/>
          <a:ext cx="1820800" cy="1575206"/>
        </a:xfrm>
        <a:prstGeom prst="hexagon">
          <a:avLst>
            <a:gd name="adj" fmla="val 28570"/>
            <a:gd name="vf" fmla="val 115470"/>
          </a:avLst>
        </a:prstGeom>
        <a:solidFill>
          <a:srgbClr val="994F27">
            <a:alpha val="90000"/>
            <a:hueOff val="0"/>
            <a:satOff val="0"/>
            <a:lumOff val="0"/>
            <a:alphaOff val="-4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gm:spPr>
      <dgm:t>
        <a:bodyPr/>
        <a:lstStyle/>
        <a:p>
          <a:pPr>
            <a:buNone/>
          </a:pPr>
          <a:r>
            <a:rPr lang="en-US">
              <a:solidFill>
                <a:sysClr val="window" lastClr="FFFFFF"/>
              </a:solidFill>
              <a:latin typeface="Heebo"/>
              <a:ea typeface="+mn-ea"/>
              <a:cs typeface="+mn-cs"/>
            </a:rPr>
            <a:t>Idaho School Readiness Project</a:t>
          </a:r>
        </a:p>
      </dgm:t>
    </dgm:pt>
    <dgm:pt modelId="{8C4FF723-8975-437B-903C-88038EFDC86C}" type="parTrans" cxnId="{D3849272-4143-4F98-9F23-5350AB2912C0}">
      <dgm:prSet/>
      <dgm:spPr/>
      <dgm:t>
        <a:bodyPr/>
        <a:lstStyle/>
        <a:p>
          <a:endParaRPr lang="en-US"/>
        </a:p>
      </dgm:t>
    </dgm:pt>
    <dgm:pt modelId="{1AE71F84-319B-4C3D-B8A8-00D7B24C8128}" type="sibTrans" cxnId="{D3849272-4143-4F98-9F23-5350AB2912C0}">
      <dgm:prSet/>
      <dgm:spPr/>
      <dgm:t>
        <a:bodyPr/>
        <a:lstStyle/>
        <a:p>
          <a:endParaRPr lang="en-US"/>
        </a:p>
      </dgm:t>
    </dgm:pt>
    <dgm:pt modelId="{C608CA51-4CC3-4183-8A65-A529AA335BDF}" type="pres">
      <dgm:prSet presAssocID="{B6325815-A81C-4BB4-AC08-E1582B62353A}" presName="Name0" presStyleCnt="0">
        <dgm:presLayoutVars>
          <dgm:chMax val="1"/>
          <dgm:chPref val="1"/>
          <dgm:dir/>
          <dgm:animOne val="branch"/>
          <dgm:animLvl val="lvl"/>
        </dgm:presLayoutVars>
      </dgm:prSet>
      <dgm:spPr/>
    </dgm:pt>
    <dgm:pt modelId="{3558ABB6-85DB-4F55-B37C-DA3D099FEE65}" type="pres">
      <dgm:prSet presAssocID="{3C5A04EB-A1BE-4190-BE6A-661D263D2D38}" presName="Parent" presStyleLbl="node0" presStyleIdx="0" presStyleCnt="1">
        <dgm:presLayoutVars>
          <dgm:chMax val="6"/>
          <dgm:chPref val="6"/>
        </dgm:presLayoutVars>
      </dgm:prSet>
      <dgm:spPr/>
    </dgm:pt>
    <dgm:pt modelId="{CCF89D7A-E4FC-4CE8-A754-90591F5FA480}" type="pres">
      <dgm:prSet presAssocID="{D3EB7896-1725-48E7-A746-47018B2109C3}" presName="Accent1" presStyleCnt="0"/>
      <dgm:spPr/>
    </dgm:pt>
    <dgm:pt modelId="{9D757346-13C2-4FF6-8FC4-E7D0FDA5FB25}" type="pres">
      <dgm:prSet presAssocID="{D3EB7896-1725-48E7-A746-47018B2109C3}" presName="Accent" presStyleLbl="bgShp" presStyleIdx="0" presStyleCnt="6"/>
      <dgm:spPr/>
    </dgm:pt>
    <dgm:pt modelId="{ED884C82-EEA7-4B70-9000-E8EC0901D27B}" type="pres">
      <dgm:prSet presAssocID="{D3EB7896-1725-48E7-A746-47018B2109C3}" presName="Child1" presStyleLbl="node1" presStyleIdx="0" presStyleCnt="6">
        <dgm:presLayoutVars>
          <dgm:chMax val="0"/>
          <dgm:chPref val="0"/>
          <dgm:bulletEnabled val="1"/>
        </dgm:presLayoutVars>
      </dgm:prSet>
      <dgm:spPr/>
    </dgm:pt>
    <dgm:pt modelId="{D8CF01B2-04AF-4CA7-9BA6-CB68603727E6}" type="pres">
      <dgm:prSet presAssocID="{3B07A241-0753-45DE-A20B-3803C9949B67}" presName="Accent2" presStyleCnt="0"/>
      <dgm:spPr/>
    </dgm:pt>
    <dgm:pt modelId="{8DCB848E-8B5B-4514-A2A8-64AA6C3D8BF0}" type="pres">
      <dgm:prSet presAssocID="{3B07A241-0753-45DE-A20B-3803C9949B67}" presName="Accent" presStyleLbl="bgShp" presStyleIdx="1" presStyleCnt="6"/>
      <dgm:spPr>
        <a:xfrm>
          <a:off x="4344123" y="828514"/>
          <a:ext cx="838302" cy="722308"/>
        </a:xfrm>
        <a:prstGeom prst="hexagon">
          <a:avLst>
            <a:gd name="adj" fmla="val 28900"/>
            <a:gd name="vf" fmla="val 115470"/>
          </a:avLst>
        </a:prstGeom>
        <a:solidFill>
          <a:srgbClr val="994F27">
            <a:tint val="40000"/>
            <a:hueOff val="0"/>
            <a:satOff val="0"/>
            <a:lumOff val="0"/>
            <a:alphaOff val="0"/>
          </a:srgbClr>
        </a:solidFill>
        <a:ln w="6350" cap="flat" cmpd="sng" algn="ctr">
          <a:solidFill>
            <a:sysClr val="windowText" lastClr="000000">
              <a:hueOff val="0"/>
              <a:satOff val="0"/>
              <a:lumOff val="0"/>
              <a:alphaOff val="0"/>
            </a:sysClr>
          </a:solidFill>
          <a:prstDash val="solid"/>
          <a:miter lim="800000"/>
        </a:ln>
        <a:effectLst/>
        <a:scene3d>
          <a:camera prst="orthographicFront">
            <a:rot lat="0" lon="0" rev="0"/>
          </a:camera>
          <a:lightRig rig="contrasting" dir="t">
            <a:rot lat="0" lon="0" rev="1200000"/>
          </a:lightRig>
        </a:scene3d>
        <a:sp3d z="-300000" prstMaterial="plastic"/>
      </dgm:spPr>
    </dgm:pt>
    <dgm:pt modelId="{D9FF8BCE-040F-49BA-ACDA-E53057082E66}" type="pres">
      <dgm:prSet presAssocID="{3B07A241-0753-45DE-A20B-3803C9949B67}" presName="Child2" presStyleLbl="node1" presStyleIdx="1" presStyleCnt="6">
        <dgm:presLayoutVars>
          <dgm:chMax val="0"/>
          <dgm:chPref val="0"/>
          <dgm:bulletEnabled val="1"/>
        </dgm:presLayoutVars>
      </dgm:prSet>
      <dgm:spPr/>
    </dgm:pt>
    <dgm:pt modelId="{B4696414-F7B8-4E08-BEEF-16F88059DC2B}" type="pres">
      <dgm:prSet presAssocID="{8DB1AB2B-488E-4124-B164-C1520D66DCBC}" presName="Accent3" presStyleCnt="0"/>
      <dgm:spPr/>
    </dgm:pt>
    <dgm:pt modelId="{AA0A31D9-6BC8-4912-ACBF-08ECDBA6249B}" type="pres">
      <dgm:prSet presAssocID="{8DB1AB2B-488E-4124-B164-C1520D66DCBC}" presName="Accent" presStyleLbl="bgShp" presStyleIdx="2" presStyleCnt="6"/>
      <dgm:spPr>
        <a:xfrm>
          <a:off x="5322487" y="2178846"/>
          <a:ext cx="838302" cy="722308"/>
        </a:xfrm>
        <a:prstGeom prst="hexagon">
          <a:avLst>
            <a:gd name="adj" fmla="val 28900"/>
            <a:gd name="vf" fmla="val 115470"/>
          </a:avLst>
        </a:prstGeom>
        <a:solidFill>
          <a:srgbClr val="994F27">
            <a:tint val="40000"/>
            <a:hueOff val="0"/>
            <a:satOff val="0"/>
            <a:lumOff val="0"/>
            <a:alphaOff val="0"/>
          </a:srgbClr>
        </a:solidFill>
        <a:ln w="6350" cap="flat" cmpd="sng" algn="ctr">
          <a:solidFill>
            <a:sysClr val="windowText" lastClr="000000">
              <a:hueOff val="0"/>
              <a:satOff val="0"/>
              <a:lumOff val="0"/>
              <a:alphaOff val="0"/>
            </a:sysClr>
          </a:solidFill>
          <a:prstDash val="solid"/>
          <a:miter lim="800000"/>
        </a:ln>
        <a:effectLst/>
        <a:scene3d>
          <a:camera prst="orthographicFront">
            <a:rot lat="0" lon="0" rev="0"/>
          </a:camera>
          <a:lightRig rig="contrasting" dir="t">
            <a:rot lat="0" lon="0" rev="1200000"/>
          </a:lightRig>
        </a:scene3d>
        <a:sp3d z="-300000" prstMaterial="plastic"/>
      </dgm:spPr>
    </dgm:pt>
    <dgm:pt modelId="{008362C1-18D0-492D-A200-D4EB59F7A5C4}" type="pres">
      <dgm:prSet presAssocID="{8DB1AB2B-488E-4124-B164-C1520D66DCBC}" presName="Child3" presStyleLbl="node1" presStyleIdx="2" presStyleCnt="6">
        <dgm:presLayoutVars>
          <dgm:chMax val="0"/>
          <dgm:chPref val="0"/>
          <dgm:bulletEnabled val="1"/>
        </dgm:presLayoutVars>
      </dgm:prSet>
      <dgm:spPr/>
    </dgm:pt>
    <dgm:pt modelId="{27EFC3FC-768B-49F4-B0F2-BB434DFB3A7C}" type="pres">
      <dgm:prSet presAssocID="{0EA221A2-0B4A-407C-81B7-F1468E8CB95F}" presName="Accent4" presStyleCnt="0"/>
      <dgm:spPr/>
    </dgm:pt>
    <dgm:pt modelId="{020F6908-2F73-400A-9091-ADAB5ACBEA5E}" type="pres">
      <dgm:prSet presAssocID="{0EA221A2-0B4A-407C-81B7-F1468E8CB95F}" presName="Accent" presStyleLbl="bgShp" presStyleIdx="3" presStyleCnt="6"/>
      <dgm:spPr>
        <a:xfrm>
          <a:off x="4642852" y="3703117"/>
          <a:ext cx="838302" cy="722308"/>
        </a:xfrm>
        <a:prstGeom prst="hexagon">
          <a:avLst>
            <a:gd name="adj" fmla="val 28900"/>
            <a:gd name="vf" fmla="val 115470"/>
          </a:avLst>
        </a:prstGeom>
        <a:solidFill>
          <a:srgbClr val="994F27">
            <a:tint val="40000"/>
            <a:hueOff val="0"/>
            <a:satOff val="0"/>
            <a:lumOff val="0"/>
            <a:alphaOff val="0"/>
          </a:srgbClr>
        </a:solidFill>
        <a:ln w="6350" cap="flat" cmpd="sng" algn="ctr">
          <a:solidFill>
            <a:sysClr val="windowText" lastClr="000000">
              <a:hueOff val="0"/>
              <a:satOff val="0"/>
              <a:lumOff val="0"/>
              <a:alphaOff val="0"/>
            </a:sysClr>
          </a:solidFill>
          <a:prstDash val="solid"/>
          <a:miter lim="800000"/>
        </a:ln>
        <a:effectLst/>
        <a:scene3d>
          <a:camera prst="orthographicFront">
            <a:rot lat="0" lon="0" rev="0"/>
          </a:camera>
          <a:lightRig rig="contrasting" dir="t">
            <a:rot lat="0" lon="0" rev="1200000"/>
          </a:lightRig>
        </a:scene3d>
        <a:sp3d z="-300000" prstMaterial="plastic"/>
      </dgm:spPr>
    </dgm:pt>
    <dgm:pt modelId="{E81BB356-75B5-4755-B8F8-359B4D851A1D}" type="pres">
      <dgm:prSet presAssocID="{0EA221A2-0B4A-407C-81B7-F1468E8CB95F}" presName="Child4" presStyleLbl="node1" presStyleIdx="3" presStyleCnt="6">
        <dgm:presLayoutVars>
          <dgm:chMax val="0"/>
          <dgm:chPref val="0"/>
          <dgm:bulletEnabled val="1"/>
        </dgm:presLayoutVars>
      </dgm:prSet>
      <dgm:spPr/>
    </dgm:pt>
    <dgm:pt modelId="{8AD3FBB5-17BE-4E06-9964-8E6A219AB700}" type="pres">
      <dgm:prSet presAssocID="{08F629DD-5733-4DEB-A2D5-597F77C4A653}" presName="Accent5" presStyleCnt="0"/>
      <dgm:spPr/>
    </dgm:pt>
    <dgm:pt modelId="{5333568F-FFB9-43F2-B115-FAEDD6C11CFE}" type="pres">
      <dgm:prSet presAssocID="{08F629DD-5733-4DEB-A2D5-597F77C4A653}" presName="Accent" presStyleLbl="bgShp" presStyleIdx="4" presStyleCnt="6"/>
      <dgm:spPr>
        <a:xfrm>
          <a:off x="2956944" y="3861342"/>
          <a:ext cx="838302" cy="722308"/>
        </a:xfrm>
        <a:prstGeom prst="hexagon">
          <a:avLst>
            <a:gd name="adj" fmla="val 28900"/>
            <a:gd name="vf" fmla="val 115470"/>
          </a:avLst>
        </a:prstGeom>
        <a:solidFill>
          <a:srgbClr val="994F27">
            <a:tint val="40000"/>
            <a:hueOff val="0"/>
            <a:satOff val="0"/>
            <a:lumOff val="0"/>
            <a:alphaOff val="0"/>
          </a:srgbClr>
        </a:solidFill>
        <a:ln w="6350" cap="flat" cmpd="sng" algn="ctr">
          <a:solidFill>
            <a:sysClr val="windowText" lastClr="000000">
              <a:hueOff val="0"/>
              <a:satOff val="0"/>
              <a:lumOff val="0"/>
              <a:alphaOff val="0"/>
            </a:sysClr>
          </a:solidFill>
          <a:prstDash val="solid"/>
          <a:miter lim="800000"/>
        </a:ln>
        <a:effectLst/>
        <a:scene3d>
          <a:camera prst="orthographicFront">
            <a:rot lat="0" lon="0" rev="0"/>
          </a:camera>
          <a:lightRig rig="contrasting" dir="t">
            <a:rot lat="0" lon="0" rev="1200000"/>
          </a:lightRig>
        </a:scene3d>
        <a:sp3d z="-300000" prstMaterial="plastic"/>
      </dgm:spPr>
    </dgm:pt>
    <dgm:pt modelId="{E35B3DDF-638F-4B79-9F51-662C6A87EA23}" type="pres">
      <dgm:prSet presAssocID="{08F629DD-5733-4DEB-A2D5-597F77C4A653}" presName="Child5" presStyleLbl="node1" presStyleIdx="4" presStyleCnt="6">
        <dgm:presLayoutVars>
          <dgm:chMax val="0"/>
          <dgm:chPref val="0"/>
          <dgm:bulletEnabled val="1"/>
        </dgm:presLayoutVars>
      </dgm:prSet>
      <dgm:spPr/>
    </dgm:pt>
    <dgm:pt modelId="{B616CC43-8211-4B06-99F1-FF59CC50B286}" type="pres">
      <dgm:prSet presAssocID="{53A1E951-1AFE-4CEF-98F5-94358CC9C820}" presName="Accent6" presStyleCnt="0"/>
      <dgm:spPr/>
    </dgm:pt>
    <dgm:pt modelId="{0CB98892-0CF2-43B4-9BC8-F19F0B35BBAC}" type="pres">
      <dgm:prSet presAssocID="{53A1E951-1AFE-4CEF-98F5-94358CC9C820}" presName="Accent" presStyleLbl="bgShp" presStyleIdx="5" presStyleCnt="6"/>
      <dgm:spPr>
        <a:xfrm>
          <a:off x="1962559" y="2511552"/>
          <a:ext cx="838302" cy="722308"/>
        </a:xfrm>
        <a:prstGeom prst="hexagon">
          <a:avLst>
            <a:gd name="adj" fmla="val 28900"/>
            <a:gd name="vf" fmla="val 115470"/>
          </a:avLst>
        </a:prstGeom>
        <a:solidFill>
          <a:srgbClr val="994F27">
            <a:tint val="40000"/>
            <a:hueOff val="0"/>
            <a:satOff val="0"/>
            <a:lumOff val="0"/>
            <a:alphaOff val="0"/>
          </a:srgbClr>
        </a:solidFill>
        <a:ln w="6350" cap="flat" cmpd="sng" algn="ctr">
          <a:solidFill>
            <a:sysClr val="windowText" lastClr="000000">
              <a:hueOff val="0"/>
              <a:satOff val="0"/>
              <a:lumOff val="0"/>
              <a:alphaOff val="0"/>
            </a:sysClr>
          </a:solidFill>
          <a:prstDash val="solid"/>
          <a:miter lim="800000"/>
        </a:ln>
        <a:effectLst/>
        <a:scene3d>
          <a:camera prst="orthographicFront">
            <a:rot lat="0" lon="0" rev="0"/>
          </a:camera>
          <a:lightRig rig="contrasting" dir="t">
            <a:rot lat="0" lon="0" rev="1200000"/>
          </a:lightRig>
        </a:scene3d>
        <a:sp3d z="-300000" prstMaterial="plastic"/>
      </dgm:spPr>
    </dgm:pt>
    <dgm:pt modelId="{949C6BBC-99C2-40F2-B579-D87BBB219860}" type="pres">
      <dgm:prSet presAssocID="{53A1E951-1AFE-4CEF-98F5-94358CC9C820}" presName="Child6" presStyleLbl="node1" presStyleIdx="5" presStyleCnt="6">
        <dgm:presLayoutVars>
          <dgm:chMax val="0"/>
          <dgm:chPref val="0"/>
          <dgm:bulletEnabled val="1"/>
        </dgm:presLayoutVars>
      </dgm:prSet>
      <dgm:spPr/>
    </dgm:pt>
  </dgm:ptLst>
  <dgm:cxnLst>
    <dgm:cxn modelId="{5BE4960E-1C95-4342-9D81-DFCA45EB2B80}" srcId="{3C5A04EB-A1BE-4190-BE6A-661D263D2D38}" destId="{0EA221A2-0B4A-407C-81B7-F1468E8CB95F}" srcOrd="3" destOrd="0" parTransId="{6276246F-36C5-4269-9BFB-8F50A2AEFBD9}" sibTransId="{9A682522-072E-4214-ABE2-AB836004D429}"/>
    <dgm:cxn modelId="{CFDEAC0E-5037-42E3-9B0A-1B2BC5DAC1DE}" type="presOf" srcId="{B6325815-A81C-4BB4-AC08-E1582B62353A}" destId="{C608CA51-4CC3-4183-8A65-A529AA335BDF}" srcOrd="0" destOrd="0" presId="urn:microsoft.com/office/officeart/2011/layout/HexagonRadial"/>
    <dgm:cxn modelId="{1A4CC91D-5CD0-4DE5-BB2B-3DA8908F894A}" srcId="{3C5A04EB-A1BE-4190-BE6A-661D263D2D38}" destId="{8DB1AB2B-488E-4124-B164-C1520D66DCBC}" srcOrd="2" destOrd="0" parTransId="{054A6C6F-4C67-487C-8EA4-2D464E77CF26}" sibTransId="{109E520F-2BB1-43F0-B144-4D488B4A8DF4}"/>
    <dgm:cxn modelId="{B558593C-7643-4C2F-8482-9C9F30B91118}" srcId="{3C5A04EB-A1BE-4190-BE6A-661D263D2D38}" destId="{08F629DD-5733-4DEB-A2D5-597F77C4A653}" srcOrd="4" destOrd="0" parTransId="{97F99648-7A1F-4FFA-83DF-AFA3576935F8}" sibTransId="{601A83E9-430B-4375-9191-EB0DD803C71C}"/>
    <dgm:cxn modelId="{D3849272-4143-4F98-9F23-5350AB2912C0}" srcId="{3C5A04EB-A1BE-4190-BE6A-661D263D2D38}" destId="{53A1E951-1AFE-4CEF-98F5-94358CC9C820}" srcOrd="5" destOrd="0" parTransId="{8C4FF723-8975-437B-903C-88038EFDC86C}" sibTransId="{1AE71F84-319B-4C3D-B8A8-00D7B24C8128}"/>
    <dgm:cxn modelId="{1700DE79-9849-4F62-BCBC-03290D721AFF}" type="presOf" srcId="{53A1E951-1AFE-4CEF-98F5-94358CC9C820}" destId="{949C6BBC-99C2-40F2-B579-D87BBB219860}" srcOrd="0" destOrd="0" presId="urn:microsoft.com/office/officeart/2011/layout/HexagonRadial"/>
    <dgm:cxn modelId="{A03383B0-9C28-48A3-B510-22FFAED57738}" srcId="{3C5A04EB-A1BE-4190-BE6A-661D263D2D38}" destId="{3B07A241-0753-45DE-A20B-3803C9949B67}" srcOrd="1" destOrd="0" parTransId="{E1C45A20-A93A-4669-99FE-EA7388957AEE}" sibTransId="{54B91A7F-E9E0-4A1E-9D83-5F3BB0F526C2}"/>
    <dgm:cxn modelId="{414321B5-2D16-4E62-B789-394953B0A4F4}" type="presOf" srcId="{0EA221A2-0B4A-407C-81B7-F1468E8CB95F}" destId="{E81BB356-75B5-4755-B8F8-359B4D851A1D}" srcOrd="0" destOrd="0" presId="urn:microsoft.com/office/officeart/2011/layout/HexagonRadial"/>
    <dgm:cxn modelId="{D2C4E4BA-AC09-4728-93B8-14A3F97CBF92}" type="presOf" srcId="{D3EB7896-1725-48E7-A746-47018B2109C3}" destId="{ED884C82-EEA7-4B70-9000-E8EC0901D27B}" srcOrd="0" destOrd="0" presId="urn:microsoft.com/office/officeart/2011/layout/HexagonRadial"/>
    <dgm:cxn modelId="{62083CCB-4283-4823-AA34-44620CCB435F}" srcId="{B6325815-A81C-4BB4-AC08-E1582B62353A}" destId="{3C5A04EB-A1BE-4190-BE6A-661D263D2D38}" srcOrd="0" destOrd="0" parTransId="{D7D5E49A-1DB8-438C-8331-6788ABE194FF}" sibTransId="{FD5AEB3B-1B2E-41D4-A552-9D2514819010}"/>
    <dgm:cxn modelId="{8C8DBDCC-F2F1-4E73-ADE5-90AB53861EA8}" type="presOf" srcId="{08F629DD-5733-4DEB-A2D5-597F77C4A653}" destId="{E35B3DDF-638F-4B79-9F51-662C6A87EA23}" srcOrd="0" destOrd="0" presId="urn:microsoft.com/office/officeart/2011/layout/HexagonRadial"/>
    <dgm:cxn modelId="{E35F36CD-EE83-4277-A824-34DA422A038B}" type="presOf" srcId="{3C5A04EB-A1BE-4190-BE6A-661D263D2D38}" destId="{3558ABB6-85DB-4F55-B37C-DA3D099FEE65}" srcOrd="0" destOrd="0" presId="urn:microsoft.com/office/officeart/2011/layout/HexagonRadial"/>
    <dgm:cxn modelId="{B10BD8D1-1192-4F33-9480-B46929379B70}" type="presOf" srcId="{3B07A241-0753-45DE-A20B-3803C9949B67}" destId="{D9FF8BCE-040F-49BA-ACDA-E53057082E66}" srcOrd="0" destOrd="0" presId="urn:microsoft.com/office/officeart/2011/layout/HexagonRadial"/>
    <dgm:cxn modelId="{417700D5-ED80-45FA-8155-F1D822E78D0B}" type="presOf" srcId="{8DB1AB2B-488E-4124-B164-C1520D66DCBC}" destId="{008362C1-18D0-492D-A200-D4EB59F7A5C4}" srcOrd="0" destOrd="0" presId="urn:microsoft.com/office/officeart/2011/layout/HexagonRadial"/>
    <dgm:cxn modelId="{C9C7A4E1-AA55-4BFF-B1BB-666430CB0296}" srcId="{3C5A04EB-A1BE-4190-BE6A-661D263D2D38}" destId="{D3EB7896-1725-48E7-A746-47018B2109C3}" srcOrd="0" destOrd="0" parTransId="{6F6206EF-0E1D-43AD-B12C-CA968102223B}" sibTransId="{F3BA1C5A-6CCB-4433-B75A-59F58E8297B0}"/>
    <dgm:cxn modelId="{EB9464A0-8993-4FB9-88C9-632C8A40B8E5}" type="presParOf" srcId="{C608CA51-4CC3-4183-8A65-A529AA335BDF}" destId="{3558ABB6-85DB-4F55-B37C-DA3D099FEE65}" srcOrd="0" destOrd="0" presId="urn:microsoft.com/office/officeart/2011/layout/HexagonRadial"/>
    <dgm:cxn modelId="{7BC56413-2C5C-42FE-A287-A4EBD7FB9492}" type="presParOf" srcId="{C608CA51-4CC3-4183-8A65-A529AA335BDF}" destId="{CCF89D7A-E4FC-4CE8-A754-90591F5FA480}" srcOrd="1" destOrd="0" presId="urn:microsoft.com/office/officeart/2011/layout/HexagonRadial"/>
    <dgm:cxn modelId="{25BE79F0-A7DE-479C-9907-250934605F13}" type="presParOf" srcId="{CCF89D7A-E4FC-4CE8-A754-90591F5FA480}" destId="{9D757346-13C2-4FF6-8FC4-E7D0FDA5FB25}" srcOrd="0" destOrd="0" presId="urn:microsoft.com/office/officeart/2011/layout/HexagonRadial"/>
    <dgm:cxn modelId="{EF9A70C7-304E-4BF4-B03E-A8CC50B6DB9C}" type="presParOf" srcId="{C608CA51-4CC3-4183-8A65-A529AA335BDF}" destId="{ED884C82-EEA7-4B70-9000-E8EC0901D27B}" srcOrd="2" destOrd="0" presId="urn:microsoft.com/office/officeart/2011/layout/HexagonRadial"/>
    <dgm:cxn modelId="{65C6F818-C534-477C-B1E3-C62C8F421509}" type="presParOf" srcId="{C608CA51-4CC3-4183-8A65-A529AA335BDF}" destId="{D8CF01B2-04AF-4CA7-9BA6-CB68603727E6}" srcOrd="3" destOrd="0" presId="urn:microsoft.com/office/officeart/2011/layout/HexagonRadial"/>
    <dgm:cxn modelId="{0684D13E-F3D4-44F0-87B3-0518DC1C3BB1}" type="presParOf" srcId="{D8CF01B2-04AF-4CA7-9BA6-CB68603727E6}" destId="{8DCB848E-8B5B-4514-A2A8-64AA6C3D8BF0}" srcOrd="0" destOrd="0" presId="urn:microsoft.com/office/officeart/2011/layout/HexagonRadial"/>
    <dgm:cxn modelId="{7041FB79-13AD-4B15-8C21-68F6D2EE9FE0}" type="presParOf" srcId="{C608CA51-4CC3-4183-8A65-A529AA335BDF}" destId="{D9FF8BCE-040F-49BA-ACDA-E53057082E66}" srcOrd="4" destOrd="0" presId="urn:microsoft.com/office/officeart/2011/layout/HexagonRadial"/>
    <dgm:cxn modelId="{7B384D51-8447-41DF-A071-C455B5D8B7C9}" type="presParOf" srcId="{C608CA51-4CC3-4183-8A65-A529AA335BDF}" destId="{B4696414-F7B8-4E08-BEEF-16F88059DC2B}" srcOrd="5" destOrd="0" presId="urn:microsoft.com/office/officeart/2011/layout/HexagonRadial"/>
    <dgm:cxn modelId="{7402C386-9EBA-4AF8-AEFD-6AEE2485E921}" type="presParOf" srcId="{B4696414-F7B8-4E08-BEEF-16F88059DC2B}" destId="{AA0A31D9-6BC8-4912-ACBF-08ECDBA6249B}" srcOrd="0" destOrd="0" presId="urn:microsoft.com/office/officeart/2011/layout/HexagonRadial"/>
    <dgm:cxn modelId="{5F469A64-58CD-4652-88CD-129A65233FC0}" type="presParOf" srcId="{C608CA51-4CC3-4183-8A65-A529AA335BDF}" destId="{008362C1-18D0-492D-A200-D4EB59F7A5C4}" srcOrd="6" destOrd="0" presId="urn:microsoft.com/office/officeart/2011/layout/HexagonRadial"/>
    <dgm:cxn modelId="{81C04013-AC56-4020-8A19-FC44DC2E5DAB}" type="presParOf" srcId="{C608CA51-4CC3-4183-8A65-A529AA335BDF}" destId="{27EFC3FC-768B-49F4-B0F2-BB434DFB3A7C}" srcOrd="7" destOrd="0" presId="urn:microsoft.com/office/officeart/2011/layout/HexagonRadial"/>
    <dgm:cxn modelId="{76D28916-1223-4FBC-BCBB-08E09EC3EA2F}" type="presParOf" srcId="{27EFC3FC-768B-49F4-B0F2-BB434DFB3A7C}" destId="{020F6908-2F73-400A-9091-ADAB5ACBEA5E}" srcOrd="0" destOrd="0" presId="urn:microsoft.com/office/officeart/2011/layout/HexagonRadial"/>
    <dgm:cxn modelId="{52A48AE4-DC38-420A-B04B-394842954E41}" type="presParOf" srcId="{C608CA51-4CC3-4183-8A65-A529AA335BDF}" destId="{E81BB356-75B5-4755-B8F8-359B4D851A1D}" srcOrd="8" destOrd="0" presId="urn:microsoft.com/office/officeart/2011/layout/HexagonRadial"/>
    <dgm:cxn modelId="{83A8A227-2255-45EA-9609-0E368A6A1013}" type="presParOf" srcId="{C608CA51-4CC3-4183-8A65-A529AA335BDF}" destId="{8AD3FBB5-17BE-4E06-9964-8E6A219AB700}" srcOrd="9" destOrd="0" presId="urn:microsoft.com/office/officeart/2011/layout/HexagonRadial"/>
    <dgm:cxn modelId="{A36C8313-7802-4731-9B98-E46390FEA79D}" type="presParOf" srcId="{8AD3FBB5-17BE-4E06-9964-8E6A219AB700}" destId="{5333568F-FFB9-43F2-B115-FAEDD6C11CFE}" srcOrd="0" destOrd="0" presId="urn:microsoft.com/office/officeart/2011/layout/HexagonRadial"/>
    <dgm:cxn modelId="{83DFE309-F5E0-44B7-A7F0-1F0DD05DBD74}" type="presParOf" srcId="{C608CA51-4CC3-4183-8A65-A529AA335BDF}" destId="{E35B3DDF-638F-4B79-9F51-662C6A87EA23}" srcOrd="10" destOrd="0" presId="urn:microsoft.com/office/officeart/2011/layout/HexagonRadial"/>
    <dgm:cxn modelId="{5E37FD9B-D45E-4612-B262-FB47D6C175C5}" type="presParOf" srcId="{C608CA51-4CC3-4183-8A65-A529AA335BDF}" destId="{B616CC43-8211-4B06-99F1-FF59CC50B286}" srcOrd="11" destOrd="0" presId="urn:microsoft.com/office/officeart/2011/layout/HexagonRadial"/>
    <dgm:cxn modelId="{4ACB75E2-BCF7-49DF-BD56-1F00449188CC}" type="presParOf" srcId="{B616CC43-8211-4B06-99F1-FF59CC50B286}" destId="{0CB98892-0CF2-43B4-9BC8-F19F0B35BBAC}" srcOrd="0" destOrd="0" presId="urn:microsoft.com/office/officeart/2011/layout/HexagonRadial"/>
    <dgm:cxn modelId="{2C403957-1759-41F4-B91C-C16967EB934B}" type="presParOf" srcId="{C608CA51-4CC3-4183-8A65-A529AA335BDF}" destId="{949C6BBC-99C2-40F2-B579-D87BBB219860}"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F10581-B058-4C68-AEA5-EF67A75CA565}">
      <dsp:nvSpPr>
        <dsp:cNvPr id="0" name=""/>
        <dsp:cNvSpPr/>
      </dsp:nvSpPr>
      <dsp:spPr>
        <a:xfrm>
          <a:off x="3214" y="2054939"/>
          <a:ext cx="2550318" cy="3570446"/>
        </a:xfrm>
        <a:prstGeom prst="rect">
          <a:avLst/>
        </a:prstGeom>
        <a:solidFill>
          <a:schemeClr val="accent3">
            <a:tint val="40000"/>
            <a:alpha val="90000"/>
            <a:hueOff val="0"/>
            <a:satOff val="0"/>
            <a:lumOff val="0"/>
            <a:alphaOff val="0"/>
          </a:schemeClr>
        </a:solidFill>
        <a:ln w="1079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833" tIns="330200" rIns="198833" bIns="330200" numCol="1" spcCol="1270" anchor="t" anchorCtr="0">
          <a:noAutofit/>
        </a:bodyPr>
        <a:lstStyle/>
        <a:p>
          <a:pPr marL="0" lvl="0" indent="0" algn="l" defTabSz="889000">
            <a:lnSpc>
              <a:spcPct val="90000"/>
            </a:lnSpc>
            <a:spcBef>
              <a:spcPct val="0"/>
            </a:spcBef>
            <a:spcAft>
              <a:spcPct val="35000"/>
            </a:spcAft>
            <a:buNone/>
          </a:pPr>
          <a:r>
            <a:rPr lang="en-US" sz="2000" kern="1200">
              <a:latin typeface="Calibri" panose="020F0502020204030204" pitchFamily="34" charset="0"/>
              <a:ea typeface="Calibri" panose="020F0502020204030204" pitchFamily="34" charset="0"/>
              <a:cs typeface="Calibri" panose="020F0502020204030204" pitchFamily="34" charset="0"/>
            </a:rPr>
            <a:t>Address and promote positive guidance practices </a:t>
          </a:r>
        </a:p>
      </dsp:txBody>
      <dsp:txXfrm>
        <a:off x="3214" y="3411708"/>
        <a:ext cx="2550318" cy="2142267"/>
      </dsp:txXfrm>
    </dsp:sp>
    <dsp:sp modelId="{8760DC01-1378-48CD-B46A-903A030CDA67}">
      <dsp:nvSpPr>
        <dsp:cNvPr id="0" name=""/>
        <dsp:cNvSpPr/>
      </dsp:nvSpPr>
      <dsp:spPr>
        <a:xfrm>
          <a:off x="742807" y="2411984"/>
          <a:ext cx="1071133" cy="1071133"/>
        </a:xfrm>
        <a:prstGeom prst="ellipse">
          <a:avLst/>
        </a:prstGeom>
        <a:solidFill>
          <a:schemeClr val="accent3">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510" tIns="12700" rIns="83510"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899671" y="2568848"/>
        <a:ext cx="757405" cy="757405"/>
      </dsp:txXfrm>
    </dsp:sp>
    <dsp:sp modelId="{051D733E-009A-45BF-9E85-58490390B9EC}">
      <dsp:nvSpPr>
        <dsp:cNvPr id="0" name=""/>
        <dsp:cNvSpPr/>
      </dsp:nvSpPr>
      <dsp:spPr>
        <a:xfrm>
          <a:off x="3214" y="5625313"/>
          <a:ext cx="2550318" cy="72"/>
        </a:xfrm>
        <a:prstGeom prst="rect">
          <a:avLst/>
        </a:prstGeom>
        <a:solidFill>
          <a:schemeClr val="accent3">
            <a:hueOff val="-1140667"/>
            <a:satOff val="1261"/>
            <a:lumOff val="2241"/>
            <a:alphaOff val="0"/>
          </a:schemeClr>
        </a:solidFill>
        <a:ln w="10795" cap="flat" cmpd="sng" algn="ctr">
          <a:solidFill>
            <a:schemeClr val="accent3">
              <a:hueOff val="-1140667"/>
              <a:satOff val="1261"/>
              <a:lumOff val="224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501F18-2CEB-4EA5-883D-5380E7B6C3B0}">
      <dsp:nvSpPr>
        <dsp:cNvPr id="0" name=""/>
        <dsp:cNvSpPr/>
      </dsp:nvSpPr>
      <dsp:spPr>
        <a:xfrm>
          <a:off x="2808565" y="2054939"/>
          <a:ext cx="2550318" cy="3570446"/>
        </a:xfrm>
        <a:prstGeom prst="rect">
          <a:avLst/>
        </a:prstGeom>
        <a:solidFill>
          <a:schemeClr val="accent3">
            <a:tint val="40000"/>
            <a:alpha val="90000"/>
            <a:hueOff val="-2779602"/>
            <a:satOff val="7599"/>
            <a:lumOff val="1102"/>
            <a:alphaOff val="0"/>
          </a:schemeClr>
        </a:solidFill>
        <a:ln w="10795" cap="flat" cmpd="sng" algn="ctr">
          <a:solidFill>
            <a:schemeClr val="accent3">
              <a:tint val="40000"/>
              <a:alpha val="90000"/>
              <a:hueOff val="-2779602"/>
              <a:satOff val="7599"/>
              <a:lumOff val="110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833" tIns="330200" rIns="198833" bIns="330200" numCol="1" spcCol="1270" anchor="t" anchorCtr="0">
          <a:noAutofit/>
        </a:bodyPr>
        <a:lstStyle/>
        <a:p>
          <a:pPr marL="0" lvl="0" indent="0" algn="l" defTabSz="889000">
            <a:lnSpc>
              <a:spcPct val="90000"/>
            </a:lnSpc>
            <a:spcBef>
              <a:spcPct val="0"/>
            </a:spcBef>
            <a:spcAft>
              <a:spcPct val="35000"/>
            </a:spcAft>
            <a:buNone/>
          </a:pPr>
          <a:r>
            <a:rPr lang="en-US" sz="2000" kern="1200">
              <a:latin typeface="Calibri" panose="020F0502020204030204" pitchFamily="34" charset="0"/>
              <a:ea typeface="Calibri" panose="020F0502020204030204" pitchFamily="34" charset="0"/>
              <a:cs typeface="Calibri" panose="020F0502020204030204" pitchFamily="34" charset="0"/>
            </a:rPr>
            <a:t>Promote family engagement</a:t>
          </a:r>
        </a:p>
      </dsp:txBody>
      <dsp:txXfrm>
        <a:off x="2808565" y="3411708"/>
        <a:ext cx="2550318" cy="2142267"/>
      </dsp:txXfrm>
    </dsp:sp>
    <dsp:sp modelId="{CC796DD4-2E75-4931-ADE6-CE13930BBED8}">
      <dsp:nvSpPr>
        <dsp:cNvPr id="0" name=""/>
        <dsp:cNvSpPr/>
      </dsp:nvSpPr>
      <dsp:spPr>
        <a:xfrm>
          <a:off x="3548157" y="2411984"/>
          <a:ext cx="1071133" cy="1071133"/>
        </a:xfrm>
        <a:prstGeom prst="ellipse">
          <a:avLst/>
        </a:prstGeom>
        <a:solidFill>
          <a:schemeClr val="accent3">
            <a:hueOff val="-2281335"/>
            <a:satOff val="2523"/>
            <a:lumOff val="4482"/>
            <a:alphaOff val="0"/>
          </a:schemeClr>
        </a:solidFill>
        <a:ln w="10795" cap="flat" cmpd="sng" algn="ctr">
          <a:solidFill>
            <a:schemeClr val="accent3">
              <a:hueOff val="-2281335"/>
              <a:satOff val="2523"/>
              <a:lumOff val="448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510" tIns="12700" rIns="83510"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705021" y="2568848"/>
        <a:ext cx="757405" cy="757405"/>
      </dsp:txXfrm>
    </dsp:sp>
    <dsp:sp modelId="{3D323A39-3AD7-4E51-B3BC-6289EAD519D0}">
      <dsp:nvSpPr>
        <dsp:cNvPr id="0" name=""/>
        <dsp:cNvSpPr/>
      </dsp:nvSpPr>
      <dsp:spPr>
        <a:xfrm>
          <a:off x="2808565" y="5625313"/>
          <a:ext cx="2550318" cy="72"/>
        </a:xfrm>
        <a:prstGeom prst="rect">
          <a:avLst/>
        </a:prstGeom>
        <a:solidFill>
          <a:schemeClr val="accent3">
            <a:hueOff val="-3422002"/>
            <a:satOff val="3784"/>
            <a:lumOff val="6723"/>
            <a:alphaOff val="0"/>
          </a:schemeClr>
        </a:solidFill>
        <a:ln w="10795" cap="flat" cmpd="sng" algn="ctr">
          <a:solidFill>
            <a:schemeClr val="accent3">
              <a:hueOff val="-3422002"/>
              <a:satOff val="3784"/>
              <a:lumOff val="672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99C1A5-81D8-45EE-804D-06961792C547}">
      <dsp:nvSpPr>
        <dsp:cNvPr id="0" name=""/>
        <dsp:cNvSpPr/>
      </dsp:nvSpPr>
      <dsp:spPr>
        <a:xfrm>
          <a:off x="5613915" y="2054939"/>
          <a:ext cx="2550318" cy="3570446"/>
        </a:xfrm>
        <a:prstGeom prst="rect">
          <a:avLst/>
        </a:prstGeom>
        <a:solidFill>
          <a:schemeClr val="accent3">
            <a:tint val="40000"/>
            <a:alpha val="90000"/>
            <a:hueOff val="-5559204"/>
            <a:satOff val="15199"/>
            <a:lumOff val="2205"/>
            <a:alphaOff val="0"/>
          </a:schemeClr>
        </a:solidFill>
        <a:ln w="10795" cap="flat" cmpd="sng" algn="ctr">
          <a:solidFill>
            <a:schemeClr val="accent3">
              <a:tint val="40000"/>
              <a:alpha val="90000"/>
              <a:hueOff val="-5559204"/>
              <a:satOff val="15199"/>
              <a:lumOff val="220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833" tIns="330200" rIns="198833" bIns="330200" numCol="1" spcCol="1270" anchor="t" anchorCtr="0">
          <a:noAutofit/>
        </a:bodyPr>
        <a:lstStyle/>
        <a:p>
          <a:pPr marL="0" lvl="0" indent="0" algn="l" defTabSz="889000">
            <a:lnSpc>
              <a:spcPct val="90000"/>
            </a:lnSpc>
            <a:spcBef>
              <a:spcPct val="0"/>
            </a:spcBef>
            <a:spcAft>
              <a:spcPct val="35000"/>
            </a:spcAft>
            <a:buNone/>
          </a:pPr>
          <a:r>
            <a:rPr lang="en-US" sz="2000" kern="1200">
              <a:latin typeface="Calibri" panose="020F0502020204030204" pitchFamily="34" charset="0"/>
              <a:ea typeface="Calibri" panose="020F0502020204030204" pitchFamily="34" charset="0"/>
              <a:cs typeface="Calibri" panose="020F0502020204030204" pitchFamily="34" charset="0"/>
            </a:rPr>
            <a:t>Use data for decision-making</a:t>
          </a:r>
        </a:p>
      </dsp:txBody>
      <dsp:txXfrm>
        <a:off x="5613915" y="3411708"/>
        <a:ext cx="2550318" cy="2142267"/>
      </dsp:txXfrm>
    </dsp:sp>
    <dsp:sp modelId="{8EA23522-1623-483D-A79C-7E73A3E83F7C}">
      <dsp:nvSpPr>
        <dsp:cNvPr id="0" name=""/>
        <dsp:cNvSpPr/>
      </dsp:nvSpPr>
      <dsp:spPr>
        <a:xfrm>
          <a:off x="6353508" y="2411984"/>
          <a:ext cx="1071133" cy="1071133"/>
        </a:xfrm>
        <a:prstGeom prst="ellipse">
          <a:avLst/>
        </a:prstGeom>
        <a:solidFill>
          <a:schemeClr val="accent3">
            <a:hueOff val="-4562670"/>
            <a:satOff val="5046"/>
            <a:lumOff val="8964"/>
            <a:alphaOff val="0"/>
          </a:schemeClr>
        </a:solidFill>
        <a:ln w="10795" cap="flat" cmpd="sng" algn="ctr">
          <a:solidFill>
            <a:schemeClr val="accent3">
              <a:hueOff val="-4562670"/>
              <a:satOff val="5046"/>
              <a:lumOff val="896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510" tIns="12700" rIns="83510"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6510372" y="2568848"/>
        <a:ext cx="757405" cy="757405"/>
      </dsp:txXfrm>
    </dsp:sp>
    <dsp:sp modelId="{E0144FE4-0A62-4E22-8668-AC2AAB9FDADC}">
      <dsp:nvSpPr>
        <dsp:cNvPr id="0" name=""/>
        <dsp:cNvSpPr/>
      </dsp:nvSpPr>
      <dsp:spPr>
        <a:xfrm>
          <a:off x="5613915" y="5625313"/>
          <a:ext cx="2550318" cy="72"/>
        </a:xfrm>
        <a:prstGeom prst="rect">
          <a:avLst/>
        </a:prstGeom>
        <a:solidFill>
          <a:schemeClr val="accent3">
            <a:hueOff val="-5703337"/>
            <a:satOff val="6307"/>
            <a:lumOff val="11205"/>
            <a:alphaOff val="0"/>
          </a:schemeClr>
        </a:solidFill>
        <a:ln w="10795" cap="flat" cmpd="sng" algn="ctr">
          <a:solidFill>
            <a:schemeClr val="accent3">
              <a:hueOff val="-5703337"/>
              <a:satOff val="6307"/>
              <a:lumOff val="1120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C78E82-DB36-404D-A0D6-A9629512F29B}">
      <dsp:nvSpPr>
        <dsp:cNvPr id="0" name=""/>
        <dsp:cNvSpPr/>
      </dsp:nvSpPr>
      <dsp:spPr>
        <a:xfrm>
          <a:off x="8419266" y="2054939"/>
          <a:ext cx="2550318" cy="3570446"/>
        </a:xfrm>
        <a:prstGeom prst="rect">
          <a:avLst/>
        </a:prstGeom>
        <a:solidFill>
          <a:schemeClr val="accent3">
            <a:tint val="40000"/>
            <a:alpha val="90000"/>
            <a:hueOff val="-8338805"/>
            <a:satOff val="22798"/>
            <a:lumOff val="3307"/>
            <a:alphaOff val="0"/>
          </a:schemeClr>
        </a:solidFill>
        <a:ln w="10795" cap="flat" cmpd="sng" algn="ctr">
          <a:solidFill>
            <a:schemeClr val="accent3">
              <a:tint val="40000"/>
              <a:alpha val="90000"/>
              <a:hueOff val="-8338805"/>
              <a:satOff val="22798"/>
              <a:lumOff val="330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833" tIns="330200" rIns="198833" bIns="330200" numCol="1" spcCol="1270" anchor="t" anchorCtr="0">
          <a:noAutofit/>
        </a:bodyPr>
        <a:lstStyle/>
        <a:p>
          <a:pPr marL="0" lvl="0" indent="0" algn="l" defTabSz="889000">
            <a:lnSpc>
              <a:spcPct val="90000"/>
            </a:lnSpc>
            <a:spcBef>
              <a:spcPct val="0"/>
            </a:spcBef>
            <a:spcAft>
              <a:spcPct val="35000"/>
            </a:spcAft>
            <a:buNone/>
          </a:pPr>
          <a:r>
            <a:rPr lang="en-US" sz="2000" kern="1200">
              <a:latin typeface="Calibri" panose="020F0502020204030204" pitchFamily="34" charset="0"/>
              <a:ea typeface="Calibri" panose="020F0502020204030204" pitchFamily="34" charset="0"/>
              <a:cs typeface="Calibri" panose="020F0502020204030204" pitchFamily="34" charset="0"/>
            </a:rPr>
            <a:t>Ensure all children have access to high-quality early childhood programs to meet their needs</a:t>
          </a:r>
        </a:p>
      </dsp:txBody>
      <dsp:txXfrm>
        <a:off x="8419266" y="3411708"/>
        <a:ext cx="2550318" cy="2142267"/>
      </dsp:txXfrm>
    </dsp:sp>
    <dsp:sp modelId="{9A499CF9-6E12-470B-8B01-0FA4D4ACAE91}">
      <dsp:nvSpPr>
        <dsp:cNvPr id="0" name=""/>
        <dsp:cNvSpPr/>
      </dsp:nvSpPr>
      <dsp:spPr>
        <a:xfrm>
          <a:off x="9158859" y="2411984"/>
          <a:ext cx="1071133" cy="1071133"/>
        </a:xfrm>
        <a:prstGeom prst="ellipse">
          <a:avLst/>
        </a:prstGeom>
        <a:solidFill>
          <a:schemeClr val="accent3">
            <a:hueOff val="-6844005"/>
            <a:satOff val="7569"/>
            <a:lumOff val="13446"/>
            <a:alphaOff val="0"/>
          </a:schemeClr>
        </a:solidFill>
        <a:ln w="10795" cap="flat" cmpd="sng" algn="ctr">
          <a:solidFill>
            <a:schemeClr val="accent3">
              <a:hueOff val="-6844005"/>
              <a:satOff val="7569"/>
              <a:lumOff val="1344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510" tIns="12700" rIns="83510" bIns="12700" numCol="1" spcCol="1270" anchor="ctr" anchorCtr="0">
          <a:noAutofit/>
        </a:bodyPr>
        <a:lstStyle/>
        <a:p>
          <a:pPr marL="0" lvl="0" indent="0" algn="ctr" defTabSz="2133600">
            <a:lnSpc>
              <a:spcPct val="90000"/>
            </a:lnSpc>
            <a:spcBef>
              <a:spcPct val="0"/>
            </a:spcBef>
            <a:spcAft>
              <a:spcPct val="35000"/>
            </a:spcAft>
            <a:buNone/>
          </a:pPr>
          <a:r>
            <a:rPr lang="en-US" sz="4800" kern="1200"/>
            <a:t>4</a:t>
          </a:r>
        </a:p>
      </dsp:txBody>
      <dsp:txXfrm>
        <a:off x="9315723" y="2568848"/>
        <a:ext cx="757405" cy="757405"/>
      </dsp:txXfrm>
    </dsp:sp>
    <dsp:sp modelId="{B9A22B34-0301-4DBF-8D7E-5D3636F469E1}">
      <dsp:nvSpPr>
        <dsp:cNvPr id="0" name=""/>
        <dsp:cNvSpPr/>
      </dsp:nvSpPr>
      <dsp:spPr>
        <a:xfrm>
          <a:off x="8419266" y="5625313"/>
          <a:ext cx="2550318" cy="72"/>
        </a:xfrm>
        <a:prstGeom prst="rect">
          <a:avLst/>
        </a:prstGeom>
        <a:solidFill>
          <a:schemeClr val="accent3">
            <a:hueOff val="-7984672"/>
            <a:satOff val="8830"/>
            <a:lumOff val="15687"/>
            <a:alphaOff val="0"/>
          </a:schemeClr>
        </a:solidFill>
        <a:ln w="10795" cap="flat" cmpd="sng" algn="ctr">
          <a:solidFill>
            <a:schemeClr val="accent3">
              <a:hueOff val="-7984672"/>
              <a:satOff val="8830"/>
              <a:lumOff val="1568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EEB93-8350-4359-9CB8-DFAFA5B1762D}">
      <dsp:nvSpPr>
        <dsp:cNvPr id="0" name=""/>
        <dsp:cNvSpPr/>
      </dsp:nvSpPr>
      <dsp:spPr>
        <a:xfrm>
          <a:off x="4440" y="0"/>
          <a:ext cx="2670869" cy="7681912"/>
        </a:xfrm>
        <a:prstGeom prst="roundRect">
          <a:avLst>
            <a:gd name="adj" fmla="val 5000"/>
          </a:avLst>
        </a:prstGeom>
        <a:solidFill>
          <a:schemeClr val="bg2"/>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96012" rIns="124460" bIns="0" numCol="1" spcCol="1270" anchor="t" anchorCtr="0">
          <a:noAutofit/>
        </a:bodyPr>
        <a:lstStyle/>
        <a:p>
          <a:pPr marL="0" lvl="0" indent="0" algn="r" defTabSz="1244600">
            <a:lnSpc>
              <a:spcPct val="90000"/>
            </a:lnSpc>
            <a:spcBef>
              <a:spcPct val="0"/>
            </a:spcBef>
            <a:spcAft>
              <a:spcPct val="35000"/>
            </a:spcAft>
            <a:buNone/>
          </a:pPr>
          <a:r>
            <a:rPr lang="en-US" sz="2800" b="1" kern="1200">
              <a:solidFill>
                <a:schemeClr val="accent4"/>
              </a:solidFill>
              <a:latin typeface="Calibri" panose="020F0502020204030204" pitchFamily="34" charset="0"/>
              <a:ea typeface="Calibri" panose="020F0502020204030204" pitchFamily="34" charset="0"/>
              <a:cs typeface="Calibri" panose="020F0502020204030204" pitchFamily="34" charset="0"/>
            </a:rPr>
            <a:t>Resources/Inputs</a:t>
          </a:r>
        </a:p>
      </dsp:txBody>
      <dsp:txXfrm rot="16200000">
        <a:off x="-2878056" y="2882497"/>
        <a:ext cx="6299168" cy="534173"/>
      </dsp:txXfrm>
    </dsp:sp>
    <dsp:sp modelId="{A7F5EDF4-E7DF-4983-BA28-C978E045221E}">
      <dsp:nvSpPr>
        <dsp:cNvPr id="0" name=""/>
        <dsp:cNvSpPr/>
      </dsp:nvSpPr>
      <dsp:spPr>
        <a:xfrm>
          <a:off x="538614" y="0"/>
          <a:ext cx="1989797" cy="7681912"/>
        </a:xfrm>
        <a:prstGeom prst="rect">
          <a:avLst/>
        </a:prstGeom>
        <a:noFill/>
        <a:ln w="1079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1440" rIns="0" bIns="0" numCol="1" spcCol="1270" anchor="t" anchorCtr="0">
          <a:noAutofit/>
        </a:bodyPr>
        <a:lstStyle/>
        <a:p>
          <a:pPr marL="0" lvl="0" indent="0" algn="l" defTabSz="711200">
            <a:lnSpc>
              <a:spcPct val="90000"/>
            </a:lnSpc>
            <a:spcBef>
              <a:spcPct val="0"/>
            </a:spcBef>
            <a:spcAft>
              <a:spcPct val="35000"/>
            </a:spcAft>
            <a:buNone/>
          </a:pPr>
          <a:r>
            <a:rPr lang="en-US" sz="1600" b="1" kern="1200">
              <a:latin typeface="Calibri" panose="020F0502020204030204" pitchFamily="34" charset="0"/>
              <a:ea typeface="Calibri" panose="020F0502020204030204" pitchFamily="34" charset="0"/>
              <a:cs typeface="Calibri" panose="020F0502020204030204" pitchFamily="34" charset="0"/>
            </a:rPr>
            <a:t>Highly qualified program staff</a:t>
          </a:r>
          <a:endParaRPr lang="en-US" sz="1600" kern="1200">
            <a:latin typeface="Calibri" panose="020F0502020204030204" pitchFamily="34" charset="0"/>
            <a:ea typeface="Calibri" panose="020F0502020204030204" pitchFamily="34" charset="0"/>
            <a:cs typeface="Calibri" panose="020F0502020204030204" pitchFamily="34" charset="0"/>
          </a:endParaRPr>
        </a:p>
        <a:p>
          <a:pPr marL="0" lvl="0" indent="0" algn="l" defTabSz="711200">
            <a:lnSpc>
              <a:spcPct val="90000"/>
            </a:lnSpc>
            <a:spcBef>
              <a:spcPct val="0"/>
            </a:spcBef>
            <a:spcAft>
              <a:spcPct val="35000"/>
            </a:spcAft>
            <a:buNone/>
          </a:pPr>
          <a:r>
            <a:rPr lang="en-US" sz="1600" b="1" kern="1200">
              <a:latin typeface="Calibri" panose="020F0502020204030204" pitchFamily="34" charset="0"/>
              <a:ea typeface="Calibri" panose="020F0502020204030204" pitchFamily="34" charset="0"/>
              <a:cs typeface="Calibri" panose="020F0502020204030204" pitchFamily="34" charset="0"/>
            </a:rPr>
            <a:t>National TA Center Resources &amp; Training</a:t>
          </a:r>
        </a:p>
        <a:p>
          <a:pPr marL="0" lvl="0" indent="0" algn="l" defTabSz="711200">
            <a:lnSpc>
              <a:spcPct val="90000"/>
            </a:lnSpc>
            <a:spcBef>
              <a:spcPct val="0"/>
            </a:spcBef>
            <a:spcAft>
              <a:spcPct val="35000"/>
            </a:spcAft>
            <a:buNone/>
          </a:pPr>
          <a:r>
            <a:rPr lang="en-US" sz="1600" b="1" kern="1200">
              <a:latin typeface="Calibri" panose="020F0502020204030204" pitchFamily="34" charset="0"/>
              <a:ea typeface="Calibri" panose="020F0502020204030204" pitchFamily="34" charset="0"/>
              <a:cs typeface="Calibri" panose="020F0502020204030204" pitchFamily="34" charset="0"/>
            </a:rPr>
            <a:t>Funding</a:t>
          </a:r>
        </a:p>
        <a:p>
          <a:pPr marL="0" lvl="0" indent="0" algn="l" defTabSz="711200">
            <a:lnSpc>
              <a:spcPct val="90000"/>
            </a:lnSpc>
            <a:spcBef>
              <a:spcPct val="0"/>
            </a:spcBef>
            <a:spcAft>
              <a:spcPct val="35000"/>
            </a:spcAft>
            <a:buNone/>
          </a:pPr>
          <a:r>
            <a:rPr lang="en-US" sz="1600" b="1" kern="1200">
              <a:latin typeface="Calibri" panose="020F0502020204030204" pitchFamily="34" charset="0"/>
              <a:ea typeface="Calibri" panose="020F0502020204030204" pitchFamily="34" charset="0"/>
              <a:cs typeface="Calibri" panose="020F0502020204030204" pitchFamily="34" charset="0"/>
            </a:rPr>
            <a:t>Materials</a:t>
          </a:r>
        </a:p>
        <a:p>
          <a:pPr marL="0" lvl="0" indent="0" algn="l" defTabSz="711200">
            <a:lnSpc>
              <a:spcPct val="90000"/>
            </a:lnSpc>
            <a:spcBef>
              <a:spcPct val="0"/>
            </a:spcBef>
            <a:spcAft>
              <a:spcPct val="35000"/>
            </a:spcAft>
            <a:buNone/>
          </a:pPr>
          <a:r>
            <a:rPr lang="en-US" sz="1600" b="1" kern="1200">
              <a:latin typeface="Calibri" panose="020F0502020204030204" pitchFamily="34" charset="0"/>
              <a:ea typeface="Calibri" panose="020F0502020204030204" pitchFamily="34" charset="0"/>
              <a:cs typeface="Calibri" panose="020F0502020204030204" pitchFamily="34" charset="0"/>
            </a:rPr>
            <a:t>Technology &amp; Software</a:t>
          </a:r>
        </a:p>
        <a:p>
          <a:pPr marL="0" lvl="0" indent="0" algn="l" defTabSz="711200">
            <a:lnSpc>
              <a:spcPct val="90000"/>
            </a:lnSpc>
            <a:spcBef>
              <a:spcPct val="0"/>
            </a:spcBef>
            <a:spcAft>
              <a:spcPct val="35000"/>
            </a:spcAft>
            <a:buNone/>
          </a:pPr>
          <a:r>
            <a:rPr lang="en-US" sz="1600" b="1" kern="1200">
              <a:latin typeface="Calibri" panose="020F0502020204030204" pitchFamily="34" charset="0"/>
              <a:ea typeface="Calibri" panose="020F0502020204030204" pitchFamily="34" charset="0"/>
              <a:cs typeface="Calibri" panose="020F0502020204030204" pitchFamily="34" charset="0"/>
            </a:rPr>
            <a:t>Partners:</a:t>
          </a: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BSU</a:t>
          </a: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Idaho CDHD</a:t>
          </a: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Idaho Head Start Collaboration Office</a:t>
          </a: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Idaho Parents Unlimited</a:t>
          </a:r>
        </a:p>
        <a:p>
          <a:pPr marL="171450" lvl="1" indent="-171450" algn="l" defTabSz="711200">
            <a:lnSpc>
              <a:spcPct val="90000"/>
            </a:lnSpc>
            <a:spcBef>
              <a:spcPct val="0"/>
            </a:spcBef>
            <a:spcAft>
              <a:spcPct val="15000"/>
            </a:spcAft>
            <a:buChar char="•"/>
          </a:pPr>
          <a:r>
            <a:rPr lang="en-US" sz="1600" kern="1200" err="1">
              <a:latin typeface="Calibri" panose="020F0502020204030204" pitchFamily="34" charset="0"/>
              <a:ea typeface="Calibri" panose="020F0502020204030204" pitchFamily="34" charset="0"/>
              <a:cs typeface="Calibri" panose="020F0502020204030204" pitchFamily="34" charset="0"/>
            </a:rPr>
            <a:t>IdahoSTARS</a:t>
          </a:r>
          <a:endParaRPr lang="en-US" sz="1600" kern="1200">
            <a:latin typeface="Calibri" panose="020F0502020204030204" pitchFamily="34" charset="0"/>
            <a:ea typeface="Calibri" panose="020F0502020204030204" pitchFamily="34" charset="0"/>
            <a:cs typeface="Calibri" panose="020F0502020204030204" pitchFamily="34" charset="0"/>
          </a:endParaRP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National Center for Pyramid Model Innovations</a:t>
          </a: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Participating Child Care, Head Start, and School District Programs</a:t>
          </a: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Idaho Department of Education</a:t>
          </a: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Aim Early Idaho</a:t>
          </a: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Idaho AEYC</a:t>
          </a:r>
        </a:p>
      </dsp:txBody>
      <dsp:txXfrm>
        <a:off x="538614" y="0"/>
        <a:ext cx="1989797" cy="7681912"/>
      </dsp:txXfrm>
    </dsp:sp>
    <dsp:sp modelId="{FE426436-6647-4BF1-BBDC-CA256D2AB019}">
      <dsp:nvSpPr>
        <dsp:cNvPr id="0" name=""/>
        <dsp:cNvSpPr/>
      </dsp:nvSpPr>
      <dsp:spPr>
        <a:xfrm>
          <a:off x="2768790" y="0"/>
          <a:ext cx="2670869" cy="7680950"/>
        </a:xfrm>
        <a:prstGeom prst="roundRect">
          <a:avLst>
            <a:gd name="adj" fmla="val 5000"/>
          </a:avLst>
        </a:prstGeom>
        <a:solidFill>
          <a:schemeClr val="bg2"/>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96012" rIns="91440" bIns="0" numCol="1" spcCol="1270" anchor="t" anchorCtr="0">
          <a:noAutofit/>
        </a:bodyPr>
        <a:lstStyle/>
        <a:p>
          <a:pPr marL="0" lvl="0" indent="0" algn="r" defTabSz="1244600">
            <a:lnSpc>
              <a:spcPct val="90000"/>
            </a:lnSpc>
            <a:spcBef>
              <a:spcPct val="0"/>
            </a:spcBef>
            <a:spcAft>
              <a:spcPct val="35000"/>
            </a:spcAft>
            <a:buNone/>
          </a:pPr>
          <a:r>
            <a:rPr lang="en-US" sz="2800" b="1" kern="1200">
              <a:solidFill>
                <a:schemeClr val="accent4"/>
              </a:solidFill>
              <a:latin typeface="Calibri" panose="020F0502020204030204" pitchFamily="34" charset="0"/>
              <a:ea typeface="Calibri" panose="020F0502020204030204" pitchFamily="34" charset="0"/>
              <a:cs typeface="Calibri" panose="020F0502020204030204" pitchFamily="34" charset="0"/>
            </a:rPr>
            <a:t>Activities</a:t>
          </a:r>
        </a:p>
      </dsp:txBody>
      <dsp:txXfrm rot="16200000">
        <a:off x="-113312" y="2882103"/>
        <a:ext cx="6298379" cy="534173"/>
      </dsp:txXfrm>
    </dsp:sp>
    <dsp:sp modelId="{D3050F29-750C-4F28-A365-224C5674713A}">
      <dsp:nvSpPr>
        <dsp:cNvPr id="0" name=""/>
        <dsp:cNvSpPr/>
      </dsp:nvSpPr>
      <dsp:spPr>
        <a:xfrm rot="5400000">
          <a:off x="2546611" y="2547571"/>
          <a:ext cx="471066" cy="400630"/>
        </a:xfrm>
        <a:prstGeom prst="flowChartExtract">
          <a:avLst/>
        </a:prstGeom>
        <a:solidFill>
          <a:srgbClr val="002060"/>
        </a:solidFill>
        <a:ln w="10795" cap="flat" cmpd="sng" algn="ctr">
          <a:solidFill>
            <a:srgbClr val="0070C0"/>
          </a:solidFill>
          <a:prstDash val="solid"/>
        </a:ln>
        <a:effectLst/>
      </dsp:spPr>
      <dsp:style>
        <a:lnRef idx="2">
          <a:scrgbClr r="0" g="0" b="0"/>
        </a:lnRef>
        <a:fillRef idx="1">
          <a:scrgbClr r="0" g="0" b="0"/>
        </a:fillRef>
        <a:effectRef idx="0">
          <a:scrgbClr r="0" g="0" b="0"/>
        </a:effectRef>
        <a:fontRef idx="minor"/>
      </dsp:style>
    </dsp:sp>
    <dsp:sp modelId="{8D8D8EA8-22AB-4286-A666-E82E90825F95}">
      <dsp:nvSpPr>
        <dsp:cNvPr id="0" name=""/>
        <dsp:cNvSpPr/>
      </dsp:nvSpPr>
      <dsp:spPr>
        <a:xfrm>
          <a:off x="3302964" y="0"/>
          <a:ext cx="1989797" cy="7680950"/>
        </a:xfrm>
        <a:prstGeom prst="rect">
          <a:avLst/>
        </a:prstGeom>
        <a:noFill/>
        <a:ln w="1079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1440" rIns="0" bIns="0" numCol="1" spcCol="1270" anchor="t" anchorCtr="0">
          <a:noAutofit/>
        </a:bodyPr>
        <a:lstStyle/>
        <a:p>
          <a:pPr marL="0" lvl="0" indent="0" algn="l" defTabSz="711200">
            <a:lnSpc>
              <a:spcPct val="90000"/>
            </a:lnSpc>
            <a:spcBef>
              <a:spcPct val="0"/>
            </a:spcBef>
            <a:spcAft>
              <a:spcPct val="35000"/>
            </a:spcAft>
            <a:buNone/>
          </a:pPr>
          <a:r>
            <a:rPr lang="en-US" sz="1600" b="1" kern="1200">
              <a:latin typeface="Calibri" panose="020F0502020204030204" pitchFamily="34" charset="0"/>
              <a:ea typeface="Calibri" panose="020F0502020204030204" pitchFamily="34" charset="0"/>
              <a:cs typeface="Calibri" panose="020F0502020204030204" pitchFamily="34" charset="0"/>
            </a:rPr>
            <a:t>State Leadership Team</a:t>
          </a:r>
          <a:endParaRPr lang="en-US" sz="1600" kern="1200">
            <a:latin typeface="Calibri" panose="020F0502020204030204" pitchFamily="34" charset="0"/>
            <a:ea typeface="Calibri" panose="020F0502020204030204" pitchFamily="34" charset="0"/>
            <a:cs typeface="Calibri" panose="020F0502020204030204" pitchFamily="34" charset="0"/>
          </a:endParaRP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Develop and sustain state-level infrastructure for EC-PBIS implementation.</a:t>
          </a: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Deliver training and provide technical assistance on developing and sustaining local-level infrastructure for EC-PBIS implementation.</a:t>
          </a:r>
        </a:p>
        <a:p>
          <a:pPr marL="0" lvl="0" indent="0" algn="l" defTabSz="711200">
            <a:lnSpc>
              <a:spcPct val="90000"/>
            </a:lnSpc>
            <a:spcBef>
              <a:spcPct val="0"/>
            </a:spcBef>
            <a:spcAft>
              <a:spcPct val="35000"/>
            </a:spcAft>
            <a:buNone/>
          </a:pPr>
          <a:r>
            <a:rPr lang="en-US" sz="1600" b="1" kern="1200">
              <a:latin typeface="Calibri" panose="020F0502020204030204" pitchFamily="34" charset="0"/>
              <a:ea typeface="Calibri" panose="020F0502020204030204" pitchFamily="34" charset="0"/>
              <a:cs typeface="Calibri" panose="020F0502020204030204" pitchFamily="34" charset="0"/>
            </a:rPr>
            <a:t>Program Leadership Team</a:t>
          </a: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Assess local infrastructure to support EC-PBIS implementation and identify areas to strengthen it.</a:t>
          </a:r>
        </a:p>
      </dsp:txBody>
      <dsp:txXfrm>
        <a:off x="3302964" y="0"/>
        <a:ext cx="1989797" cy="7680950"/>
      </dsp:txXfrm>
    </dsp:sp>
    <dsp:sp modelId="{DCDC5F98-30CD-42FA-BF6F-F2E417AEC740}">
      <dsp:nvSpPr>
        <dsp:cNvPr id="0" name=""/>
        <dsp:cNvSpPr/>
      </dsp:nvSpPr>
      <dsp:spPr>
        <a:xfrm>
          <a:off x="5533140" y="0"/>
          <a:ext cx="2670869" cy="7680950"/>
        </a:xfrm>
        <a:prstGeom prst="roundRect">
          <a:avLst>
            <a:gd name="adj" fmla="val 5000"/>
          </a:avLst>
        </a:prstGeom>
        <a:solidFill>
          <a:schemeClr val="bg2"/>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96012" rIns="124460" bIns="0" numCol="1" spcCol="1270" anchor="t" anchorCtr="0">
          <a:noAutofit/>
        </a:bodyPr>
        <a:lstStyle/>
        <a:p>
          <a:pPr marL="0" lvl="0" indent="0" algn="r" defTabSz="1244600">
            <a:lnSpc>
              <a:spcPct val="90000"/>
            </a:lnSpc>
            <a:spcBef>
              <a:spcPct val="0"/>
            </a:spcBef>
            <a:spcAft>
              <a:spcPct val="35000"/>
            </a:spcAft>
            <a:buNone/>
          </a:pPr>
          <a:r>
            <a:rPr lang="en-US" sz="2800" b="1" kern="1200">
              <a:solidFill>
                <a:schemeClr val="accent4"/>
              </a:solidFill>
              <a:latin typeface="Calibri" panose="020F0502020204030204" pitchFamily="34" charset="0"/>
              <a:ea typeface="Calibri" panose="020F0502020204030204" pitchFamily="34" charset="0"/>
              <a:cs typeface="Calibri" panose="020F0502020204030204" pitchFamily="34" charset="0"/>
            </a:rPr>
            <a:t>Outputs</a:t>
          </a:r>
        </a:p>
      </dsp:txBody>
      <dsp:txXfrm rot="16200000">
        <a:off x="2651037" y="2882103"/>
        <a:ext cx="6298379" cy="534173"/>
      </dsp:txXfrm>
    </dsp:sp>
    <dsp:sp modelId="{2FB85F77-FC24-4445-AF5E-01B606DAD57B}">
      <dsp:nvSpPr>
        <dsp:cNvPr id="0" name=""/>
        <dsp:cNvSpPr/>
      </dsp:nvSpPr>
      <dsp:spPr>
        <a:xfrm rot="5400000">
          <a:off x="5310961" y="2547571"/>
          <a:ext cx="471066" cy="400630"/>
        </a:xfrm>
        <a:prstGeom prst="flowChartExtract">
          <a:avLst/>
        </a:prstGeom>
        <a:solidFill>
          <a:srgbClr val="002060"/>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 modelId="{A78AE13A-D4B9-451E-8047-B9F456964D25}">
      <dsp:nvSpPr>
        <dsp:cNvPr id="0" name=""/>
        <dsp:cNvSpPr/>
      </dsp:nvSpPr>
      <dsp:spPr>
        <a:xfrm>
          <a:off x="6067314" y="0"/>
          <a:ext cx="1989797" cy="7680950"/>
        </a:xfrm>
        <a:prstGeom prst="rect">
          <a:avLst/>
        </a:prstGeom>
        <a:noFill/>
        <a:ln w="1079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1440" rIns="0" bIns="0" numCol="1" spcCol="1270" anchor="t" anchorCtr="0">
          <a:noAutofit/>
        </a:bodyPr>
        <a:lstStyle/>
        <a:p>
          <a:pPr marL="0" lvl="0" indent="0" algn="l" defTabSz="711200">
            <a:lnSpc>
              <a:spcPct val="90000"/>
            </a:lnSpc>
            <a:spcBef>
              <a:spcPct val="0"/>
            </a:spcBef>
            <a:spcAft>
              <a:spcPct val="35000"/>
            </a:spcAft>
            <a:buNone/>
          </a:pPr>
          <a:r>
            <a:rPr lang="en-US" sz="1600" b="1" kern="1200">
              <a:latin typeface="Calibri" panose="020F0502020204030204" pitchFamily="34" charset="0"/>
              <a:ea typeface="Calibri" panose="020F0502020204030204" pitchFamily="34" charset="0"/>
              <a:cs typeface="Calibri" panose="020F0502020204030204" pitchFamily="34" charset="0"/>
            </a:rPr>
            <a:t>Trainings Delivered</a:t>
          </a:r>
        </a:p>
        <a:p>
          <a:pPr marL="171450" lvl="1" indent="-171450" algn="l" defTabSz="711200">
            <a:lnSpc>
              <a:spcPct val="90000"/>
            </a:lnSpc>
            <a:spcBef>
              <a:spcPct val="0"/>
            </a:spcBef>
            <a:spcAft>
              <a:spcPct val="15000"/>
            </a:spcAft>
            <a:buChar char="•"/>
          </a:pPr>
          <a:r>
            <a:rPr lang="en-US" sz="1600" kern="1200">
              <a:latin typeface="Calibri" panose="020F0502020204030204" pitchFamily="34" charset="0"/>
              <a:ea typeface="Calibri" panose="020F0502020204030204" pitchFamily="34" charset="0"/>
              <a:cs typeface="Calibri" panose="020F0502020204030204" pitchFamily="34" charset="0"/>
            </a:rPr>
            <a:t>Three years’ worth of EC-PBIS and behavior support modules in RISE</a:t>
          </a:r>
        </a:p>
        <a:p>
          <a:pPr marL="0" lvl="0" indent="0" algn="l" defTabSz="711200">
            <a:lnSpc>
              <a:spcPct val="90000"/>
            </a:lnSpc>
            <a:spcBef>
              <a:spcPct val="0"/>
            </a:spcBef>
            <a:spcAft>
              <a:spcPct val="35000"/>
            </a:spcAft>
            <a:buNone/>
          </a:pPr>
          <a:r>
            <a:rPr lang="en-US" sz="1600" b="1" kern="1200">
              <a:latin typeface="Calibri" panose="020F0502020204030204" pitchFamily="34" charset="0"/>
              <a:ea typeface="Calibri" panose="020F0502020204030204" pitchFamily="34" charset="0"/>
              <a:cs typeface="Calibri" panose="020F0502020204030204" pitchFamily="34" charset="0"/>
            </a:rPr>
            <a:t>TA Provided</a:t>
          </a:r>
        </a:p>
        <a:p>
          <a:pPr marL="171450" lvl="1" indent="-171450" algn="l" defTabSz="711200">
            <a:lnSpc>
              <a:spcPct val="90000"/>
            </a:lnSpc>
            <a:spcBef>
              <a:spcPct val="0"/>
            </a:spcBef>
            <a:spcAft>
              <a:spcPct val="15000"/>
            </a:spcAft>
            <a:buFont typeface="Arial" panose="020B0604020202020204" pitchFamily="34" charset="0"/>
            <a:buChar char="•"/>
          </a:pPr>
          <a:r>
            <a:rPr lang="en-US" sz="1600" kern="1200">
              <a:latin typeface="Calibri" panose="020F0502020204030204"/>
            </a:rPr>
            <a:t>Monthly coaching calls</a:t>
          </a:r>
          <a:endParaRPr lang="en-US" sz="1600" kern="1200">
            <a:latin typeface="Calibri" panose="020F0502020204030204" pitchFamily="34" charset="0"/>
            <a:ea typeface="Calibri" panose="020F0502020204030204" pitchFamily="34" charset="0"/>
            <a:cs typeface="Calibri" panose="020F0502020204030204" pitchFamily="34" charset="0"/>
          </a:endParaRPr>
        </a:p>
        <a:p>
          <a:pPr marL="171450" lvl="1" indent="-171450" algn="l" defTabSz="711200">
            <a:lnSpc>
              <a:spcPct val="90000"/>
            </a:lnSpc>
            <a:spcBef>
              <a:spcPct val="0"/>
            </a:spcBef>
            <a:spcAft>
              <a:spcPct val="15000"/>
            </a:spcAft>
            <a:buChar char="•"/>
          </a:pPr>
          <a:r>
            <a:rPr lang="en-US" sz="1600" kern="1200">
              <a:latin typeface="Calibri" panose="020F0502020204030204"/>
            </a:rPr>
            <a:t>Monthly PLT calls</a:t>
          </a:r>
        </a:p>
        <a:p>
          <a:pPr marL="171450" lvl="1" indent="-171450" algn="l" defTabSz="711200">
            <a:lnSpc>
              <a:spcPct val="90000"/>
            </a:lnSpc>
            <a:spcBef>
              <a:spcPct val="0"/>
            </a:spcBef>
            <a:spcAft>
              <a:spcPct val="15000"/>
            </a:spcAft>
            <a:buChar char="•"/>
          </a:pPr>
          <a:r>
            <a:rPr lang="en-US" sz="1600" kern="1200">
              <a:latin typeface="Calibri" panose="020F0502020204030204"/>
            </a:rPr>
            <a:t>Support in using program/classroom tools</a:t>
          </a:r>
        </a:p>
        <a:p>
          <a:pPr marL="0" lvl="0" indent="0" algn="l" defTabSz="711200">
            <a:lnSpc>
              <a:spcPct val="90000"/>
            </a:lnSpc>
            <a:spcBef>
              <a:spcPct val="0"/>
            </a:spcBef>
            <a:spcAft>
              <a:spcPct val="35000"/>
            </a:spcAft>
            <a:buNone/>
          </a:pPr>
          <a:r>
            <a:rPr lang="en-US" sz="1600" b="1" kern="1200">
              <a:latin typeface="Calibri" panose="020F0502020204030204"/>
            </a:rPr>
            <a:t>Tools Used</a:t>
          </a:r>
        </a:p>
        <a:p>
          <a:pPr marL="171450" lvl="1" indent="-171450" algn="l" defTabSz="711200">
            <a:lnSpc>
              <a:spcPct val="90000"/>
            </a:lnSpc>
            <a:spcBef>
              <a:spcPct val="0"/>
            </a:spcBef>
            <a:spcAft>
              <a:spcPct val="15000"/>
            </a:spcAft>
            <a:buFont typeface="Arial" panose="020B0604020202020204" pitchFamily="34" charset="0"/>
            <a:buChar char="•"/>
          </a:pPr>
          <a:r>
            <a:rPr lang="en-US" sz="1600" kern="1200">
              <a:latin typeface="Calibri" panose="020F0502020204030204"/>
            </a:rPr>
            <a:t>SLT BoQ</a:t>
          </a:r>
        </a:p>
        <a:p>
          <a:pPr marL="171450" lvl="1" indent="-171450" algn="l" defTabSz="711200">
            <a:lnSpc>
              <a:spcPct val="90000"/>
            </a:lnSpc>
            <a:spcBef>
              <a:spcPct val="0"/>
            </a:spcBef>
            <a:spcAft>
              <a:spcPct val="15000"/>
            </a:spcAft>
            <a:buFont typeface="Arial" panose="020B0604020202020204" pitchFamily="34" charset="0"/>
            <a:buChar char="•"/>
          </a:pPr>
          <a:r>
            <a:rPr lang="en-US" sz="1600" kern="1200">
              <a:latin typeface="Calibri" panose="020F0502020204030204"/>
            </a:rPr>
            <a:t>Early Childhood Program-Wide BoQ</a:t>
          </a:r>
        </a:p>
        <a:p>
          <a:pPr marL="171450" lvl="1" indent="-171450" algn="l" defTabSz="711200">
            <a:lnSpc>
              <a:spcPct val="90000"/>
            </a:lnSpc>
            <a:spcBef>
              <a:spcPct val="0"/>
            </a:spcBef>
            <a:spcAft>
              <a:spcPct val="15000"/>
            </a:spcAft>
            <a:buFont typeface="Arial" panose="020B0604020202020204" pitchFamily="34" charset="0"/>
            <a:buChar char="•"/>
          </a:pPr>
          <a:r>
            <a:rPr lang="en-US" sz="1600" kern="1200">
              <a:latin typeface="Calibri" panose="020F0502020204030204"/>
            </a:rPr>
            <a:t>TPOT/TPITOS</a:t>
          </a:r>
        </a:p>
        <a:p>
          <a:pPr marL="171450" lvl="1" indent="-171450" algn="l" defTabSz="711200">
            <a:lnSpc>
              <a:spcPct val="90000"/>
            </a:lnSpc>
            <a:spcBef>
              <a:spcPct val="0"/>
            </a:spcBef>
            <a:spcAft>
              <a:spcPct val="15000"/>
            </a:spcAft>
            <a:buFont typeface="Arial" panose="020B0604020202020204" pitchFamily="34" charset="0"/>
            <a:buChar char="•"/>
          </a:pPr>
          <a:r>
            <a:rPr lang="en-US" sz="1600" kern="1200">
              <a:latin typeface="Calibri" panose="020F0502020204030204"/>
            </a:rPr>
            <a:t>PTR-YC</a:t>
          </a:r>
        </a:p>
        <a:p>
          <a:pPr marL="171450" lvl="1" indent="-171450" algn="l" defTabSz="711200">
            <a:lnSpc>
              <a:spcPct val="90000"/>
            </a:lnSpc>
            <a:spcBef>
              <a:spcPct val="0"/>
            </a:spcBef>
            <a:spcAft>
              <a:spcPct val="15000"/>
            </a:spcAft>
            <a:buFont typeface="Arial" panose="020B0604020202020204" pitchFamily="34" charset="0"/>
            <a:buChar char="•"/>
          </a:pPr>
          <a:r>
            <a:rPr lang="en-US" sz="1600" kern="1200">
              <a:latin typeface="Calibri" panose="020F0502020204030204"/>
            </a:rPr>
            <a:t>BIRS</a:t>
          </a:r>
        </a:p>
        <a:p>
          <a:pPr marL="171450" lvl="1" indent="-171450" algn="l" defTabSz="711200">
            <a:lnSpc>
              <a:spcPct val="90000"/>
            </a:lnSpc>
            <a:spcBef>
              <a:spcPct val="0"/>
            </a:spcBef>
            <a:spcAft>
              <a:spcPct val="15000"/>
            </a:spcAft>
            <a:buFont typeface="Arial" panose="020B0604020202020204" pitchFamily="34" charset="0"/>
            <a:buChar char="•"/>
          </a:pPr>
          <a:r>
            <a:rPr lang="en-US" sz="1600" kern="1200">
              <a:latin typeface="Calibri" panose="020F0502020204030204"/>
            </a:rPr>
            <a:t>PIDS</a:t>
          </a:r>
        </a:p>
        <a:p>
          <a:pPr marL="171450" lvl="1" indent="-171450" algn="l" defTabSz="711200">
            <a:lnSpc>
              <a:spcPct val="90000"/>
            </a:lnSpc>
            <a:spcBef>
              <a:spcPct val="0"/>
            </a:spcBef>
            <a:spcAft>
              <a:spcPct val="15000"/>
            </a:spcAft>
            <a:buFont typeface="Arial" panose="020B0604020202020204" pitchFamily="34" charset="0"/>
            <a:buChar char="•"/>
          </a:pPr>
          <a:r>
            <a:rPr lang="en-US" sz="1600" kern="1200">
              <a:latin typeface="Calibri" panose="020F0502020204030204"/>
            </a:rPr>
            <a:t>Annual survey</a:t>
          </a:r>
        </a:p>
      </dsp:txBody>
      <dsp:txXfrm>
        <a:off x="6067314" y="0"/>
        <a:ext cx="1989797" cy="7680950"/>
      </dsp:txXfrm>
    </dsp:sp>
    <dsp:sp modelId="{A9A847BE-02C6-498A-89E2-C02FF1DF5631}">
      <dsp:nvSpPr>
        <dsp:cNvPr id="0" name=""/>
        <dsp:cNvSpPr/>
      </dsp:nvSpPr>
      <dsp:spPr>
        <a:xfrm>
          <a:off x="8297490" y="0"/>
          <a:ext cx="2670869" cy="7680950"/>
        </a:xfrm>
        <a:prstGeom prst="roundRect">
          <a:avLst>
            <a:gd name="adj" fmla="val 5000"/>
          </a:avLst>
        </a:prstGeom>
        <a:solidFill>
          <a:schemeClr val="bg2"/>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96012" rIns="124460" bIns="0" numCol="1" spcCol="1270" anchor="t" anchorCtr="0">
          <a:noAutofit/>
        </a:bodyPr>
        <a:lstStyle/>
        <a:p>
          <a:pPr marL="0" lvl="0" indent="0" algn="r" defTabSz="1244600">
            <a:lnSpc>
              <a:spcPct val="90000"/>
            </a:lnSpc>
            <a:spcBef>
              <a:spcPct val="0"/>
            </a:spcBef>
            <a:spcAft>
              <a:spcPct val="35000"/>
            </a:spcAft>
            <a:buNone/>
          </a:pPr>
          <a:r>
            <a:rPr lang="en-US" sz="2800" b="1" kern="1200">
              <a:solidFill>
                <a:schemeClr val="accent4"/>
              </a:solidFill>
              <a:latin typeface="Calibri" panose="020F0502020204030204" pitchFamily="34" charset="0"/>
              <a:ea typeface="Calibri" panose="020F0502020204030204" pitchFamily="34" charset="0"/>
              <a:cs typeface="Calibri" panose="020F0502020204030204" pitchFamily="34" charset="0"/>
            </a:rPr>
            <a:t>Outcomes</a:t>
          </a:r>
        </a:p>
      </dsp:txBody>
      <dsp:txXfrm rot="16200000">
        <a:off x="5415387" y="2882103"/>
        <a:ext cx="6298379" cy="534173"/>
      </dsp:txXfrm>
    </dsp:sp>
    <dsp:sp modelId="{155EE3CC-02EB-4A58-A180-4EB52AF55C11}">
      <dsp:nvSpPr>
        <dsp:cNvPr id="0" name=""/>
        <dsp:cNvSpPr/>
      </dsp:nvSpPr>
      <dsp:spPr>
        <a:xfrm rot="5400000">
          <a:off x="8075311" y="2547571"/>
          <a:ext cx="471066" cy="400630"/>
        </a:xfrm>
        <a:prstGeom prst="flowChartExtract">
          <a:avLst/>
        </a:prstGeom>
        <a:solidFill>
          <a:srgbClr val="002060"/>
        </a:solidFill>
        <a:ln w="10795" cap="flat" cmpd="sng" algn="ctr">
          <a:solidFill>
            <a:srgbClr val="002060"/>
          </a:solidFill>
          <a:prstDash val="solid"/>
        </a:ln>
        <a:effectLst/>
      </dsp:spPr>
      <dsp:style>
        <a:lnRef idx="2">
          <a:scrgbClr r="0" g="0" b="0"/>
        </a:lnRef>
        <a:fillRef idx="1">
          <a:scrgbClr r="0" g="0" b="0"/>
        </a:fillRef>
        <a:effectRef idx="0">
          <a:scrgbClr r="0" g="0" b="0"/>
        </a:effectRef>
        <a:fontRef idx="minor"/>
      </dsp:style>
    </dsp:sp>
    <dsp:sp modelId="{E7675C26-A302-46F5-B026-A9911E184B31}">
      <dsp:nvSpPr>
        <dsp:cNvPr id="0" name=""/>
        <dsp:cNvSpPr/>
      </dsp:nvSpPr>
      <dsp:spPr>
        <a:xfrm>
          <a:off x="8831664" y="0"/>
          <a:ext cx="1989797" cy="7680950"/>
        </a:xfrm>
        <a:prstGeom prst="rect">
          <a:avLst/>
        </a:prstGeom>
        <a:noFill/>
        <a:ln w="1079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1440" rIns="0" bIns="0" numCol="1" spcCol="1270" anchor="t" anchorCtr="0">
          <a:noAutofit/>
        </a:bodyPr>
        <a:lstStyle/>
        <a:p>
          <a:pPr marL="0" lvl="0" indent="0" algn="l" defTabSz="711200">
            <a:lnSpc>
              <a:spcPct val="90000"/>
            </a:lnSpc>
            <a:spcBef>
              <a:spcPct val="0"/>
            </a:spcBef>
            <a:spcAft>
              <a:spcPct val="35000"/>
            </a:spcAft>
            <a:buNone/>
          </a:pPr>
          <a:r>
            <a:rPr lang="en-US" sz="1600" b="1" kern="1200">
              <a:latin typeface="Calibri" panose="020F0502020204030204" pitchFamily="34" charset="0"/>
              <a:ea typeface="Calibri" panose="020F0502020204030204" pitchFamily="34" charset="0"/>
              <a:cs typeface="Calibri" panose="020F0502020204030204" pitchFamily="34" charset="0"/>
            </a:rPr>
            <a:t>Short-term</a:t>
          </a:r>
        </a:p>
        <a:p>
          <a:pPr marL="171450" lvl="1" indent="-171450" algn="l" defTabSz="711200">
            <a:lnSpc>
              <a:spcPct val="90000"/>
            </a:lnSpc>
            <a:spcBef>
              <a:spcPct val="0"/>
            </a:spcBef>
            <a:spcAft>
              <a:spcPct val="15000"/>
            </a:spcAft>
            <a:buChar char="•"/>
          </a:pPr>
          <a:r>
            <a:rPr lang="en-US" sz="1600" b="0" kern="1200">
              <a:latin typeface="Calibri" panose="020F0502020204030204"/>
            </a:rPr>
            <a:t>Increased Knowledge</a:t>
          </a:r>
          <a:endParaRPr lang="en-US" sz="1600" b="0" kern="1200">
            <a:latin typeface="Calibri" panose="020F0502020204030204" pitchFamily="34" charset="0"/>
            <a:ea typeface="Calibri" panose="020F0502020204030204" pitchFamily="34" charset="0"/>
            <a:cs typeface="Calibri" panose="020F0502020204030204" pitchFamily="34" charset="0"/>
          </a:endParaRPr>
        </a:p>
        <a:p>
          <a:pPr marL="171450" lvl="1" indent="-171450" algn="l" defTabSz="711200">
            <a:lnSpc>
              <a:spcPct val="90000"/>
            </a:lnSpc>
            <a:spcBef>
              <a:spcPct val="0"/>
            </a:spcBef>
            <a:spcAft>
              <a:spcPct val="15000"/>
            </a:spcAft>
            <a:buChar char="•"/>
          </a:pPr>
          <a:r>
            <a:rPr lang="en-US" sz="1600" b="0" kern="1200">
              <a:latin typeface="Calibri" panose="020F0502020204030204"/>
            </a:rPr>
            <a:t>Positive Perceptions</a:t>
          </a:r>
        </a:p>
        <a:p>
          <a:pPr marL="0" lvl="0" indent="0" algn="l" defTabSz="711200">
            <a:lnSpc>
              <a:spcPct val="90000"/>
            </a:lnSpc>
            <a:spcBef>
              <a:spcPct val="0"/>
            </a:spcBef>
            <a:spcAft>
              <a:spcPct val="35000"/>
            </a:spcAft>
            <a:buNone/>
          </a:pPr>
          <a:r>
            <a:rPr lang="en-US" sz="1600" b="1" kern="1200">
              <a:latin typeface="Calibri" panose="020F0502020204030204"/>
            </a:rPr>
            <a:t>Mid-term</a:t>
          </a:r>
        </a:p>
        <a:p>
          <a:pPr marL="171450" lvl="1" indent="-171450" algn="l" defTabSz="711200">
            <a:lnSpc>
              <a:spcPct val="90000"/>
            </a:lnSpc>
            <a:spcBef>
              <a:spcPct val="0"/>
            </a:spcBef>
            <a:spcAft>
              <a:spcPct val="15000"/>
            </a:spcAft>
            <a:buChar char="•"/>
          </a:pPr>
          <a:r>
            <a:rPr lang="en-US" sz="1600" b="0" kern="1200">
              <a:latin typeface="Calibri" panose="020F0502020204030204"/>
            </a:rPr>
            <a:t>Increased Ability to Implement EC-PBIS</a:t>
          </a:r>
        </a:p>
        <a:p>
          <a:pPr marL="171450" lvl="1" indent="-171450" algn="l" defTabSz="711200">
            <a:lnSpc>
              <a:spcPct val="90000"/>
            </a:lnSpc>
            <a:spcBef>
              <a:spcPct val="0"/>
            </a:spcBef>
            <a:spcAft>
              <a:spcPct val="15000"/>
            </a:spcAft>
            <a:buChar char="•"/>
          </a:pPr>
          <a:r>
            <a:rPr lang="en-US" sz="1600" b="0" kern="1200">
              <a:latin typeface="Calibri" panose="020F0502020204030204"/>
            </a:rPr>
            <a:t>Strengthened Infrastructure</a:t>
          </a:r>
        </a:p>
        <a:p>
          <a:pPr marL="0" lvl="0" indent="0" algn="l" defTabSz="711200">
            <a:lnSpc>
              <a:spcPct val="90000"/>
            </a:lnSpc>
            <a:spcBef>
              <a:spcPct val="0"/>
            </a:spcBef>
            <a:spcAft>
              <a:spcPct val="35000"/>
            </a:spcAft>
            <a:buNone/>
          </a:pPr>
          <a:r>
            <a:rPr lang="en-US" sz="1600" b="1" kern="1200">
              <a:latin typeface="Calibri" panose="020F0502020204030204"/>
            </a:rPr>
            <a:t>Long-term</a:t>
          </a:r>
        </a:p>
        <a:p>
          <a:pPr marL="171450" lvl="1" indent="-171450" algn="l" defTabSz="711200">
            <a:lnSpc>
              <a:spcPct val="90000"/>
            </a:lnSpc>
            <a:spcBef>
              <a:spcPct val="0"/>
            </a:spcBef>
            <a:spcAft>
              <a:spcPct val="15000"/>
            </a:spcAft>
            <a:buChar char="•"/>
          </a:pPr>
          <a:r>
            <a:rPr lang="en-US" sz="1600" b="0" kern="1200">
              <a:latin typeface="Calibri" panose="020F0502020204030204"/>
            </a:rPr>
            <a:t>High-Fidelity Implementation</a:t>
          </a:r>
        </a:p>
        <a:p>
          <a:pPr marL="171450" lvl="1" indent="-171450" algn="l" defTabSz="711200">
            <a:lnSpc>
              <a:spcPct val="90000"/>
            </a:lnSpc>
            <a:spcBef>
              <a:spcPct val="0"/>
            </a:spcBef>
            <a:spcAft>
              <a:spcPct val="15000"/>
            </a:spcAft>
            <a:buChar char="•"/>
          </a:pPr>
          <a:r>
            <a:rPr lang="en-US" sz="1600" b="0" kern="1200">
              <a:latin typeface="Calibri" panose="020F0502020204030204"/>
            </a:rPr>
            <a:t>Sustainable Infrastructure</a:t>
          </a:r>
        </a:p>
        <a:p>
          <a:pPr marL="171450" lvl="1" indent="-171450" algn="l" defTabSz="711200">
            <a:lnSpc>
              <a:spcPct val="90000"/>
            </a:lnSpc>
            <a:spcBef>
              <a:spcPct val="0"/>
            </a:spcBef>
            <a:spcAft>
              <a:spcPct val="15000"/>
            </a:spcAft>
            <a:buChar char="•"/>
          </a:pPr>
          <a:r>
            <a:rPr lang="en-US" sz="1600" b="0" kern="1200">
              <a:latin typeface="Calibri" panose="020F0502020204030204"/>
            </a:rPr>
            <a:t>Improved Child Outcomes</a:t>
          </a:r>
        </a:p>
      </dsp:txBody>
      <dsp:txXfrm>
        <a:off x="8831664" y="0"/>
        <a:ext cx="1989797" cy="76809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F10581-B058-4C68-AEA5-EF67A75CA565}">
      <dsp:nvSpPr>
        <dsp:cNvPr id="0" name=""/>
        <dsp:cNvSpPr/>
      </dsp:nvSpPr>
      <dsp:spPr>
        <a:xfrm>
          <a:off x="3214" y="2054939"/>
          <a:ext cx="2550318" cy="3570446"/>
        </a:xfrm>
        <a:prstGeom prst="rect">
          <a:avLst/>
        </a:prstGeom>
        <a:solidFill>
          <a:schemeClr val="accent3">
            <a:tint val="40000"/>
            <a:alpha val="90000"/>
            <a:hueOff val="0"/>
            <a:satOff val="0"/>
            <a:lumOff val="0"/>
            <a:alphaOff val="0"/>
          </a:schemeClr>
        </a:solidFill>
        <a:ln w="1079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833" tIns="330200" rIns="198833" bIns="330200" numCol="1" spcCol="1270" anchor="t" anchorCtr="0">
          <a:noAutofit/>
        </a:bodyPr>
        <a:lstStyle/>
        <a:p>
          <a:pPr marL="0" lvl="0" indent="0" algn="l" defTabSz="889000" rtl="0">
            <a:lnSpc>
              <a:spcPct val="90000"/>
            </a:lnSpc>
            <a:spcBef>
              <a:spcPct val="0"/>
            </a:spcBef>
            <a:spcAft>
              <a:spcPct val="35000"/>
            </a:spcAft>
            <a:buNone/>
          </a:pPr>
          <a:r>
            <a:rPr lang="en-US" sz="2000" kern="1200">
              <a:latin typeface="Calibri"/>
              <a:ea typeface="Calibri"/>
              <a:cs typeface="Calibri"/>
            </a:rPr>
            <a:t>Expand the infrastructure to lead and support PBIS implementation across Idaho. </a:t>
          </a:r>
        </a:p>
      </dsp:txBody>
      <dsp:txXfrm>
        <a:off x="3214" y="3411708"/>
        <a:ext cx="2550318" cy="2142267"/>
      </dsp:txXfrm>
    </dsp:sp>
    <dsp:sp modelId="{8760DC01-1378-48CD-B46A-903A030CDA67}">
      <dsp:nvSpPr>
        <dsp:cNvPr id="0" name=""/>
        <dsp:cNvSpPr/>
      </dsp:nvSpPr>
      <dsp:spPr>
        <a:xfrm>
          <a:off x="742807" y="2411984"/>
          <a:ext cx="1071133" cy="1071133"/>
        </a:xfrm>
        <a:prstGeom prst="ellipse">
          <a:avLst/>
        </a:prstGeom>
        <a:solidFill>
          <a:schemeClr val="accent3">
            <a:hueOff val="0"/>
            <a:satOff val="0"/>
            <a:lumOff val="0"/>
            <a:alphaOff val="0"/>
          </a:schemeClr>
        </a:solidFill>
        <a:ln w="1079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510" tIns="12700" rIns="83510"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899671" y="2568848"/>
        <a:ext cx="757405" cy="757405"/>
      </dsp:txXfrm>
    </dsp:sp>
    <dsp:sp modelId="{051D733E-009A-45BF-9E85-58490390B9EC}">
      <dsp:nvSpPr>
        <dsp:cNvPr id="0" name=""/>
        <dsp:cNvSpPr/>
      </dsp:nvSpPr>
      <dsp:spPr>
        <a:xfrm>
          <a:off x="3214" y="5625313"/>
          <a:ext cx="2550318" cy="72"/>
        </a:xfrm>
        <a:prstGeom prst="rect">
          <a:avLst/>
        </a:prstGeom>
        <a:solidFill>
          <a:schemeClr val="accent3">
            <a:hueOff val="-1140667"/>
            <a:satOff val="1261"/>
            <a:lumOff val="2241"/>
            <a:alphaOff val="0"/>
          </a:schemeClr>
        </a:solidFill>
        <a:ln w="10795" cap="flat" cmpd="sng" algn="ctr">
          <a:solidFill>
            <a:schemeClr val="accent3">
              <a:hueOff val="-1140667"/>
              <a:satOff val="1261"/>
              <a:lumOff val="224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501F18-2CEB-4EA5-883D-5380E7B6C3B0}">
      <dsp:nvSpPr>
        <dsp:cNvPr id="0" name=""/>
        <dsp:cNvSpPr/>
      </dsp:nvSpPr>
      <dsp:spPr>
        <a:xfrm>
          <a:off x="2808565" y="2054939"/>
          <a:ext cx="2550318" cy="3570446"/>
        </a:xfrm>
        <a:prstGeom prst="rect">
          <a:avLst/>
        </a:prstGeom>
        <a:solidFill>
          <a:schemeClr val="accent3">
            <a:tint val="40000"/>
            <a:alpha val="90000"/>
            <a:hueOff val="-2779602"/>
            <a:satOff val="7599"/>
            <a:lumOff val="1102"/>
            <a:alphaOff val="0"/>
          </a:schemeClr>
        </a:solidFill>
        <a:ln w="10795" cap="flat" cmpd="sng" algn="ctr">
          <a:solidFill>
            <a:schemeClr val="accent3">
              <a:tint val="40000"/>
              <a:alpha val="90000"/>
              <a:hueOff val="-2779602"/>
              <a:satOff val="7599"/>
              <a:lumOff val="110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833" tIns="330200" rIns="198833" bIns="330200" numCol="1" spcCol="1270" anchor="t" anchorCtr="0">
          <a:noAutofit/>
        </a:bodyPr>
        <a:lstStyle/>
        <a:p>
          <a:pPr marL="0" lvl="0" indent="0" algn="l" defTabSz="889000">
            <a:lnSpc>
              <a:spcPct val="90000"/>
            </a:lnSpc>
            <a:spcBef>
              <a:spcPct val="0"/>
            </a:spcBef>
            <a:spcAft>
              <a:spcPct val="35000"/>
            </a:spcAft>
            <a:buNone/>
          </a:pPr>
          <a:r>
            <a:rPr lang="en-US" sz="2000" kern="1200">
              <a:latin typeface="Calibri"/>
              <a:ea typeface="Calibri"/>
              <a:cs typeface="Calibri"/>
            </a:rPr>
            <a:t> Implement a data collection and management system to support evaluation and decision-making.</a:t>
          </a:r>
          <a:endParaRPr lang="en-US" sz="1800" kern="1200">
            <a:latin typeface="Calibri"/>
            <a:ea typeface="Calibri"/>
            <a:cs typeface="Calibri"/>
          </a:endParaRPr>
        </a:p>
      </dsp:txBody>
      <dsp:txXfrm>
        <a:off x="2808565" y="3411708"/>
        <a:ext cx="2550318" cy="2142267"/>
      </dsp:txXfrm>
    </dsp:sp>
    <dsp:sp modelId="{CC796DD4-2E75-4931-ADE6-CE13930BBED8}">
      <dsp:nvSpPr>
        <dsp:cNvPr id="0" name=""/>
        <dsp:cNvSpPr/>
      </dsp:nvSpPr>
      <dsp:spPr>
        <a:xfrm>
          <a:off x="3548157" y="2411984"/>
          <a:ext cx="1071133" cy="1071133"/>
        </a:xfrm>
        <a:prstGeom prst="ellipse">
          <a:avLst/>
        </a:prstGeom>
        <a:solidFill>
          <a:schemeClr val="accent3">
            <a:hueOff val="-2281335"/>
            <a:satOff val="2523"/>
            <a:lumOff val="4482"/>
            <a:alphaOff val="0"/>
          </a:schemeClr>
        </a:solidFill>
        <a:ln w="10795" cap="flat" cmpd="sng" algn="ctr">
          <a:solidFill>
            <a:schemeClr val="accent3">
              <a:hueOff val="-2281335"/>
              <a:satOff val="2523"/>
              <a:lumOff val="448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510" tIns="12700" rIns="83510"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705021" y="2568848"/>
        <a:ext cx="757405" cy="757405"/>
      </dsp:txXfrm>
    </dsp:sp>
    <dsp:sp modelId="{3D323A39-3AD7-4E51-B3BC-6289EAD519D0}">
      <dsp:nvSpPr>
        <dsp:cNvPr id="0" name=""/>
        <dsp:cNvSpPr/>
      </dsp:nvSpPr>
      <dsp:spPr>
        <a:xfrm>
          <a:off x="2808565" y="5625313"/>
          <a:ext cx="2550318" cy="72"/>
        </a:xfrm>
        <a:prstGeom prst="rect">
          <a:avLst/>
        </a:prstGeom>
        <a:solidFill>
          <a:schemeClr val="accent3">
            <a:hueOff val="-3422002"/>
            <a:satOff val="3784"/>
            <a:lumOff val="6723"/>
            <a:alphaOff val="0"/>
          </a:schemeClr>
        </a:solidFill>
        <a:ln w="10795" cap="flat" cmpd="sng" algn="ctr">
          <a:solidFill>
            <a:schemeClr val="accent3">
              <a:hueOff val="-3422002"/>
              <a:satOff val="3784"/>
              <a:lumOff val="672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99C1A5-81D8-45EE-804D-06961792C547}">
      <dsp:nvSpPr>
        <dsp:cNvPr id="0" name=""/>
        <dsp:cNvSpPr/>
      </dsp:nvSpPr>
      <dsp:spPr>
        <a:xfrm>
          <a:off x="5613915" y="2054939"/>
          <a:ext cx="2550318" cy="3570446"/>
        </a:xfrm>
        <a:prstGeom prst="rect">
          <a:avLst/>
        </a:prstGeom>
        <a:solidFill>
          <a:schemeClr val="accent3">
            <a:tint val="40000"/>
            <a:alpha val="90000"/>
            <a:hueOff val="-5559204"/>
            <a:satOff val="15199"/>
            <a:lumOff val="2205"/>
            <a:alphaOff val="0"/>
          </a:schemeClr>
        </a:solidFill>
        <a:ln w="10795" cap="flat" cmpd="sng" algn="ctr">
          <a:solidFill>
            <a:schemeClr val="accent3">
              <a:tint val="40000"/>
              <a:alpha val="90000"/>
              <a:hueOff val="-5559204"/>
              <a:satOff val="15199"/>
              <a:lumOff val="220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833" tIns="330200" rIns="198833" bIns="330200" numCol="1" spcCol="1270" anchor="t" anchorCtr="0">
          <a:noAutofit/>
        </a:bodyPr>
        <a:lstStyle/>
        <a:p>
          <a:pPr marL="0" lvl="0" indent="0" algn="l" defTabSz="889000">
            <a:lnSpc>
              <a:spcPct val="90000"/>
            </a:lnSpc>
            <a:spcBef>
              <a:spcPct val="0"/>
            </a:spcBef>
            <a:spcAft>
              <a:spcPct val="35000"/>
            </a:spcAft>
            <a:buNone/>
          </a:pPr>
          <a:r>
            <a:rPr lang="en-US" sz="2000" kern="1200">
              <a:latin typeface="Calibri"/>
              <a:ea typeface="Calibri"/>
              <a:cs typeface="Calibri"/>
            </a:rPr>
            <a:t>Increase capacity of school personnel to positively impact school culture. </a:t>
          </a:r>
        </a:p>
      </dsp:txBody>
      <dsp:txXfrm>
        <a:off x="5613915" y="3411708"/>
        <a:ext cx="2550318" cy="2142267"/>
      </dsp:txXfrm>
    </dsp:sp>
    <dsp:sp modelId="{8EA23522-1623-483D-A79C-7E73A3E83F7C}">
      <dsp:nvSpPr>
        <dsp:cNvPr id="0" name=""/>
        <dsp:cNvSpPr/>
      </dsp:nvSpPr>
      <dsp:spPr>
        <a:xfrm>
          <a:off x="6353508" y="2411984"/>
          <a:ext cx="1071133" cy="1071133"/>
        </a:xfrm>
        <a:prstGeom prst="ellipse">
          <a:avLst/>
        </a:prstGeom>
        <a:solidFill>
          <a:schemeClr val="accent3">
            <a:hueOff val="-4562670"/>
            <a:satOff val="5046"/>
            <a:lumOff val="8964"/>
            <a:alphaOff val="0"/>
          </a:schemeClr>
        </a:solidFill>
        <a:ln w="10795" cap="flat" cmpd="sng" algn="ctr">
          <a:solidFill>
            <a:schemeClr val="accent3">
              <a:hueOff val="-4562670"/>
              <a:satOff val="5046"/>
              <a:lumOff val="896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510" tIns="12700" rIns="83510"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6510372" y="2568848"/>
        <a:ext cx="757405" cy="757405"/>
      </dsp:txXfrm>
    </dsp:sp>
    <dsp:sp modelId="{E0144FE4-0A62-4E22-8668-AC2AAB9FDADC}">
      <dsp:nvSpPr>
        <dsp:cNvPr id="0" name=""/>
        <dsp:cNvSpPr/>
      </dsp:nvSpPr>
      <dsp:spPr>
        <a:xfrm>
          <a:off x="5613915" y="5625313"/>
          <a:ext cx="2550318" cy="72"/>
        </a:xfrm>
        <a:prstGeom prst="rect">
          <a:avLst/>
        </a:prstGeom>
        <a:solidFill>
          <a:schemeClr val="accent3">
            <a:hueOff val="-5703337"/>
            <a:satOff val="6307"/>
            <a:lumOff val="11205"/>
            <a:alphaOff val="0"/>
          </a:schemeClr>
        </a:solidFill>
        <a:ln w="10795" cap="flat" cmpd="sng" algn="ctr">
          <a:solidFill>
            <a:schemeClr val="accent3">
              <a:hueOff val="-5703337"/>
              <a:satOff val="6307"/>
              <a:lumOff val="1120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121179-E069-4C84-8636-E01ED2DFE1E1}">
      <dsp:nvSpPr>
        <dsp:cNvPr id="0" name=""/>
        <dsp:cNvSpPr/>
      </dsp:nvSpPr>
      <dsp:spPr>
        <a:xfrm>
          <a:off x="8419266" y="2054939"/>
          <a:ext cx="2550318" cy="3570446"/>
        </a:xfrm>
        <a:prstGeom prst="rect">
          <a:avLst/>
        </a:prstGeom>
        <a:solidFill>
          <a:schemeClr val="accent3">
            <a:tint val="40000"/>
            <a:alpha val="90000"/>
            <a:hueOff val="-8338805"/>
            <a:satOff val="22798"/>
            <a:lumOff val="3307"/>
            <a:alphaOff val="0"/>
          </a:schemeClr>
        </a:solidFill>
        <a:ln w="10795" cap="flat" cmpd="sng" algn="ctr">
          <a:solidFill>
            <a:schemeClr val="accent3">
              <a:tint val="40000"/>
              <a:alpha val="90000"/>
              <a:hueOff val="-8338805"/>
              <a:satOff val="22798"/>
              <a:lumOff val="330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8833" tIns="330200" rIns="198833" bIns="330200" numCol="1" spcCol="1270" anchor="t" anchorCtr="0">
          <a:noAutofit/>
        </a:bodyPr>
        <a:lstStyle/>
        <a:p>
          <a:pPr marL="0" lvl="0" indent="0" algn="l" defTabSz="889000">
            <a:lnSpc>
              <a:spcPct val="90000"/>
            </a:lnSpc>
            <a:spcBef>
              <a:spcPct val="0"/>
            </a:spcBef>
            <a:spcAft>
              <a:spcPct val="35000"/>
            </a:spcAft>
            <a:buNone/>
          </a:pPr>
          <a:r>
            <a:rPr lang="en-US" sz="2000" kern="1200">
              <a:latin typeface="Calibri"/>
              <a:ea typeface="Calibri"/>
              <a:cs typeface="Calibri"/>
            </a:rPr>
            <a:t>Positively impact student outcomes through the implementation of the PBIS framework. </a:t>
          </a:r>
        </a:p>
      </dsp:txBody>
      <dsp:txXfrm>
        <a:off x="8419266" y="3411708"/>
        <a:ext cx="2550318" cy="2142267"/>
      </dsp:txXfrm>
    </dsp:sp>
    <dsp:sp modelId="{7FD5C6EA-C91F-4028-88FA-420318F5399B}">
      <dsp:nvSpPr>
        <dsp:cNvPr id="0" name=""/>
        <dsp:cNvSpPr/>
      </dsp:nvSpPr>
      <dsp:spPr>
        <a:xfrm>
          <a:off x="9158859" y="2411984"/>
          <a:ext cx="1071133" cy="1071133"/>
        </a:xfrm>
        <a:prstGeom prst="ellipse">
          <a:avLst/>
        </a:prstGeom>
        <a:solidFill>
          <a:schemeClr val="accent3">
            <a:hueOff val="-6844005"/>
            <a:satOff val="7569"/>
            <a:lumOff val="13446"/>
            <a:alphaOff val="0"/>
          </a:schemeClr>
        </a:solidFill>
        <a:ln w="10795" cap="flat" cmpd="sng" algn="ctr">
          <a:solidFill>
            <a:schemeClr val="accent3">
              <a:hueOff val="-6844005"/>
              <a:satOff val="7569"/>
              <a:lumOff val="1344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510" tIns="12700" rIns="83510" bIns="12700" numCol="1" spcCol="1270" anchor="ctr" anchorCtr="0">
          <a:noAutofit/>
        </a:bodyPr>
        <a:lstStyle/>
        <a:p>
          <a:pPr marL="0" lvl="0" indent="0" algn="ctr" defTabSz="2133600">
            <a:lnSpc>
              <a:spcPct val="90000"/>
            </a:lnSpc>
            <a:spcBef>
              <a:spcPct val="0"/>
            </a:spcBef>
            <a:spcAft>
              <a:spcPct val="35000"/>
            </a:spcAft>
            <a:buNone/>
          </a:pPr>
          <a:r>
            <a:rPr lang="en-US" sz="4800" kern="1200"/>
            <a:t>4</a:t>
          </a:r>
        </a:p>
      </dsp:txBody>
      <dsp:txXfrm>
        <a:off x="9315723" y="2568848"/>
        <a:ext cx="757405" cy="757405"/>
      </dsp:txXfrm>
    </dsp:sp>
    <dsp:sp modelId="{9EF2EF7C-A4C1-4E77-A8A1-40DA3E35DD75}">
      <dsp:nvSpPr>
        <dsp:cNvPr id="0" name=""/>
        <dsp:cNvSpPr/>
      </dsp:nvSpPr>
      <dsp:spPr>
        <a:xfrm>
          <a:off x="8419266" y="5625313"/>
          <a:ext cx="2550318" cy="72"/>
        </a:xfrm>
        <a:prstGeom prst="rect">
          <a:avLst/>
        </a:prstGeom>
        <a:solidFill>
          <a:schemeClr val="accent3">
            <a:hueOff val="-7984672"/>
            <a:satOff val="8830"/>
            <a:lumOff val="15687"/>
            <a:alphaOff val="0"/>
          </a:schemeClr>
        </a:solidFill>
        <a:ln w="10795" cap="flat" cmpd="sng" algn="ctr">
          <a:solidFill>
            <a:schemeClr val="accent3">
              <a:hueOff val="-7984672"/>
              <a:satOff val="8830"/>
              <a:lumOff val="1568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30AEDB-1E15-4487-91B2-D03060D68CB1}">
      <dsp:nvSpPr>
        <dsp:cNvPr id="0" name=""/>
        <dsp:cNvSpPr/>
      </dsp:nvSpPr>
      <dsp:spPr>
        <a:xfrm>
          <a:off x="2899443" y="6041880"/>
          <a:ext cx="385153" cy="733906"/>
        </a:xfrm>
        <a:custGeom>
          <a:avLst/>
          <a:gdLst/>
          <a:ahLst/>
          <a:cxnLst/>
          <a:rect l="0" t="0" r="0" b="0"/>
          <a:pathLst>
            <a:path>
              <a:moveTo>
                <a:pt x="0" y="0"/>
              </a:moveTo>
              <a:lnTo>
                <a:pt x="192576" y="0"/>
              </a:lnTo>
              <a:lnTo>
                <a:pt x="192576" y="733906"/>
              </a:lnTo>
              <a:lnTo>
                <a:pt x="385153" y="733906"/>
              </a:lnTo>
            </a:path>
          </a:pathLst>
        </a:custGeom>
        <a:noFill/>
        <a:ln w="1079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71299" y="6388112"/>
        <a:ext cx="41441" cy="41441"/>
      </dsp:txXfrm>
    </dsp:sp>
    <dsp:sp modelId="{13C5D46C-D3F4-44B6-85B3-535380C0F42A}">
      <dsp:nvSpPr>
        <dsp:cNvPr id="0" name=""/>
        <dsp:cNvSpPr/>
      </dsp:nvSpPr>
      <dsp:spPr>
        <a:xfrm>
          <a:off x="2899443" y="5996160"/>
          <a:ext cx="385153" cy="91440"/>
        </a:xfrm>
        <a:custGeom>
          <a:avLst/>
          <a:gdLst/>
          <a:ahLst/>
          <a:cxnLst/>
          <a:rect l="0" t="0" r="0" b="0"/>
          <a:pathLst>
            <a:path>
              <a:moveTo>
                <a:pt x="0" y="45720"/>
              </a:moveTo>
              <a:lnTo>
                <a:pt x="385153" y="45720"/>
              </a:lnTo>
            </a:path>
          </a:pathLst>
        </a:custGeom>
        <a:noFill/>
        <a:ln w="1079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82391" y="6032251"/>
        <a:ext cx="19257" cy="19257"/>
      </dsp:txXfrm>
    </dsp:sp>
    <dsp:sp modelId="{5973F891-D160-47C1-AB17-ED4EB7DF3837}">
      <dsp:nvSpPr>
        <dsp:cNvPr id="0" name=""/>
        <dsp:cNvSpPr/>
      </dsp:nvSpPr>
      <dsp:spPr>
        <a:xfrm>
          <a:off x="2899443" y="5307974"/>
          <a:ext cx="385153" cy="733906"/>
        </a:xfrm>
        <a:custGeom>
          <a:avLst/>
          <a:gdLst/>
          <a:ahLst/>
          <a:cxnLst/>
          <a:rect l="0" t="0" r="0" b="0"/>
          <a:pathLst>
            <a:path>
              <a:moveTo>
                <a:pt x="0" y="733906"/>
              </a:moveTo>
              <a:lnTo>
                <a:pt x="192576" y="733906"/>
              </a:lnTo>
              <a:lnTo>
                <a:pt x="192576" y="0"/>
              </a:lnTo>
              <a:lnTo>
                <a:pt x="385153" y="0"/>
              </a:lnTo>
            </a:path>
          </a:pathLst>
        </a:custGeom>
        <a:noFill/>
        <a:ln w="1079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71299" y="5654206"/>
        <a:ext cx="41441" cy="41441"/>
      </dsp:txXfrm>
    </dsp:sp>
    <dsp:sp modelId="{45C4C67F-9593-4943-A6F3-16F8DA3D7E66}">
      <dsp:nvSpPr>
        <dsp:cNvPr id="0" name=""/>
        <dsp:cNvSpPr/>
      </dsp:nvSpPr>
      <dsp:spPr>
        <a:xfrm>
          <a:off x="588520" y="3840162"/>
          <a:ext cx="385153" cy="2201718"/>
        </a:xfrm>
        <a:custGeom>
          <a:avLst/>
          <a:gdLst/>
          <a:ahLst/>
          <a:cxnLst/>
          <a:rect l="0" t="0" r="0" b="0"/>
          <a:pathLst>
            <a:path>
              <a:moveTo>
                <a:pt x="0" y="0"/>
              </a:moveTo>
              <a:lnTo>
                <a:pt x="192576" y="0"/>
              </a:lnTo>
              <a:lnTo>
                <a:pt x="192576" y="2201718"/>
              </a:lnTo>
              <a:lnTo>
                <a:pt x="385153" y="2201718"/>
              </a:lnTo>
            </a:path>
          </a:pathLst>
        </a:cu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725218" y="4885142"/>
        <a:ext cx="111757" cy="111757"/>
      </dsp:txXfrm>
    </dsp:sp>
    <dsp:sp modelId="{75A60C19-2F4F-48B1-9973-8DBE4BAFB51B}">
      <dsp:nvSpPr>
        <dsp:cNvPr id="0" name=""/>
        <dsp:cNvSpPr/>
      </dsp:nvSpPr>
      <dsp:spPr>
        <a:xfrm>
          <a:off x="2899443" y="3840162"/>
          <a:ext cx="385153" cy="733906"/>
        </a:xfrm>
        <a:custGeom>
          <a:avLst/>
          <a:gdLst/>
          <a:ahLst/>
          <a:cxnLst/>
          <a:rect l="0" t="0" r="0" b="0"/>
          <a:pathLst>
            <a:path>
              <a:moveTo>
                <a:pt x="0" y="0"/>
              </a:moveTo>
              <a:lnTo>
                <a:pt x="192576" y="0"/>
              </a:lnTo>
              <a:lnTo>
                <a:pt x="192576" y="733906"/>
              </a:lnTo>
              <a:lnTo>
                <a:pt x="385153" y="733906"/>
              </a:lnTo>
            </a:path>
          </a:pathLst>
        </a:custGeom>
        <a:noFill/>
        <a:ln w="1079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71299" y="4186394"/>
        <a:ext cx="41441" cy="41441"/>
      </dsp:txXfrm>
    </dsp:sp>
    <dsp:sp modelId="{1ACA2063-4D35-4D16-BD06-A09656DEF5C1}">
      <dsp:nvSpPr>
        <dsp:cNvPr id="0" name=""/>
        <dsp:cNvSpPr/>
      </dsp:nvSpPr>
      <dsp:spPr>
        <a:xfrm>
          <a:off x="2899443" y="3794442"/>
          <a:ext cx="385153" cy="91440"/>
        </a:xfrm>
        <a:custGeom>
          <a:avLst/>
          <a:gdLst/>
          <a:ahLst/>
          <a:cxnLst/>
          <a:rect l="0" t="0" r="0" b="0"/>
          <a:pathLst>
            <a:path>
              <a:moveTo>
                <a:pt x="0" y="45720"/>
              </a:moveTo>
              <a:lnTo>
                <a:pt x="385153" y="45720"/>
              </a:lnTo>
            </a:path>
          </a:pathLst>
        </a:custGeom>
        <a:noFill/>
        <a:ln w="1079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82391" y="3830533"/>
        <a:ext cx="19257" cy="19257"/>
      </dsp:txXfrm>
    </dsp:sp>
    <dsp:sp modelId="{5D1913CC-35BA-470C-8317-9A38CA5CC403}">
      <dsp:nvSpPr>
        <dsp:cNvPr id="0" name=""/>
        <dsp:cNvSpPr/>
      </dsp:nvSpPr>
      <dsp:spPr>
        <a:xfrm>
          <a:off x="2899443" y="3106256"/>
          <a:ext cx="385153" cy="733906"/>
        </a:xfrm>
        <a:custGeom>
          <a:avLst/>
          <a:gdLst/>
          <a:ahLst/>
          <a:cxnLst/>
          <a:rect l="0" t="0" r="0" b="0"/>
          <a:pathLst>
            <a:path>
              <a:moveTo>
                <a:pt x="0" y="733906"/>
              </a:moveTo>
              <a:lnTo>
                <a:pt x="192576" y="733906"/>
              </a:lnTo>
              <a:lnTo>
                <a:pt x="192576" y="0"/>
              </a:lnTo>
              <a:lnTo>
                <a:pt x="385153" y="0"/>
              </a:lnTo>
            </a:path>
          </a:pathLst>
        </a:custGeom>
        <a:noFill/>
        <a:ln w="1079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71299" y="3452488"/>
        <a:ext cx="41441" cy="41441"/>
      </dsp:txXfrm>
    </dsp:sp>
    <dsp:sp modelId="{A55820AD-F712-4CE3-80E5-5F22F4F56EBF}">
      <dsp:nvSpPr>
        <dsp:cNvPr id="0" name=""/>
        <dsp:cNvSpPr/>
      </dsp:nvSpPr>
      <dsp:spPr>
        <a:xfrm>
          <a:off x="588520" y="3794442"/>
          <a:ext cx="385153" cy="91440"/>
        </a:xfrm>
        <a:custGeom>
          <a:avLst/>
          <a:gdLst/>
          <a:ahLst/>
          <a:cxnLst/>
          <a:rect l="0" t="0" r="0" b="0"/>
          <a:pathLst>
            <a:path>
              <a:moveTo>
                <a:pt x="0" y="45720"/>
              </a:moveTo>
              <a:lnTo>
                <a:pt x="385153" y="45720"/>
              </a:lnTo>
            </a:path>
          </a:pathLst>
        </a:cu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71468" y="3830533"/>
        <a:ext cx="19257" cy="19257"/>
      </dsp:txXfrm>
    </dsp:sp>
    <dsp:sp modelId="{AEB8488D-99EA-44CD-96BA-1EE70750C0E6}">
      <dsp:nvSpPr>
        <dsp:cNvPr id="0" name=""/>
        <dsp:cNvSpPr/>
      </dsp:nvSpPr>
      <dsp:spPr>
        <a:xfrm>
          <a:off x="2899443" y="1638444"/>
          <a:ext cx="385153" cy="733906"/>
        </a:xfrm>
        <a:custGeom>
          <a:avLst/>
          <a:gdLst/>
          <a:ahLst/>
          <a:cxnLst/>
          <a:rect l="0" t="0" r="0" b="0"/>
          <a:pathLst>
            <a:path>
              <a:moveTo>
                <a:pt x="0" y="0"/>
              </a:moveTo>
              <a:lnTo>
                <a:pt x="192576" y="0"/>
              </a:lnTo>
              <a:lnTo>
                <a:pt x="192576" y="733906"/>
              </a:lnTo>
              <a:lnTo>
                <a:pt x="385153" y="733906"/>
              </a:lnTo>
            </a:path>
          </a:pathLst>
        </a:custGeom>
        <a:noFill/>
        <a:ln w="1079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71299" y="1984676"/>
        <a:ext cx="41441" cy="41441"/>
      </dsp:txXfrm>
    </dsp:sp>
    <dsp:sp modelId="{31D52AE1-355F-4FFD-BFAD-E0B6E78EAA79}">
      <dsp:nvSpPr>
        <dsp:cNvPr id="0" name=""/>
        <dsp:cNvSpPr/>
      </dsp:nvSpPr>
      <dsp:spPr>
        <a:xfrm>
          <a:off x="2899443" y="1592724"/>
          <a:ext cx="385153" cy="91440"/>
        </a:xfrm>
        <a:custGeom>
          <a:avLst/>
          <a:gdLst/>
          <a:ahLst/>
          <a:cxnLst/>
          <a:rect l="0" t="0" r="0" b="0"/>
          <a:pathLst>
            <a:path>
              <a:moveTo>
                <a:pt x="0" y="45720"/>
              </a:moveTo>
              <a:lnTo>
                <a:pt x="385153" y="45720"/>
              </a:lnTo>
            </a:path>
          </a:pathLst>
        </a:custGeom>
        <a:noFill/>
        <a:ln w="1079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82391" y="1628815"/>
        <a:ext cx="19257" cy="19257"/>
      </dsp:txXfrm>
    </dsp:sp>
    <dsp:sp modelId="{1B99D714-CBAC-4143-A498-F895703A8FC2}">
      <dsp:nvSpPr>
        <dsp:cNvPr id="0" name=""/>
        <dsp:cNvSpPr/>
      </dsp:nvSpPr>
      <dsp:spPr>
        <a:xfrm>
          <a:off x="2899443" y="904538"/>
          <a:ext cx="385153" cy="733906"/>
        </a:xfrm>
        <a:custGeom>
          <a:avLst/>
          <a:gdLst/>
          <a:ahLst/>
          <a:cxnLst/>
          <a:rect l="0" t="0" r="0" b="0"/>
          <a:pathLst>
            <a:path>
              <a:moveTo>
                <a:pt x="0" y="733906"/>
              </a:moveTo>
              <a:lnTo>
                <a:pt x="192576" y="733906"/>
              </a:lnTo>
              <a:lnTo>
                <a:pt x="192576" y="0"/>
              </a:lnTo>
              <a:lnTo>
                <a:pt x="385153" y="0"/>
              </a:lnTo>
            </a:path>
          </a:pathLst>
        </a:custGeom>
        <a:noFill/>
        <a:ln w="1079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071299" y="1250770"/>
        <a:ext cx="41441" cy="41441"/>
      </dsp:txXfrm>
    </dsp:sp>
    <dsp:sp modelId="{6065624A-138F-4C9D-9BAC-5AE47B2D4D3F}">
      <dsp:nvSpPr>
        <dsp:cNvPr id="0" name=""/>
        <dsp:cNvSpPr/>
      </dsp:nvSpPr>
      <dsp:spPr>
        <a:xfrm>
          <a:off x="588520" y="1638444"/>
          <a:ext cx="385153" cy="2201718"/>
        </a:xfrm>
        <a:custGeom>
          <a:avLst/>
          <a:gdLst/>
          <a:ahLst/>
          <a:cxnLst/>
          <a:rect l="0" t="0" r="0" b="0"/>
          <a:pathLst>
            <a:path>
              <a:moveTo>
                <a:pt x="0" y="2201718"/>
              </a:moveTo>
              <a:lnTo>
                <a:pt x="192576" y="2201718"/>
              </a:lnTo>
              <a:lnTo>
                <a:pt x="192576" y="0"/>
              </a:lnTo>
              <a:lnTo>
                <a:pt x="385153" y="0"/>
              </a:lnTo>
            </a:path>
          </a:pathLst>
        </a:cu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725218" y="2683424"/>
        <a:ext cx="111757" cy="111757"/>
      </dsp:txXfrm>
    </dsp:sp>
    <dsp:sp modelId="{68DB2561-0398-4840-959C-2BED2D7CD24D}">
      <dsp:nvSpPr>
        <dsp:cNvPr id="0" name=""/>
        <dsp:cNvSpPr/>
      </dsp:nvSpPr>
      <dsp:spPr>
        <a:xfrm rot="16200000">
          <a:off x="-1250107" y="3546600"/>
          <a:ext cx="3090130"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US" sz="2500" kern="1200">
              <a:latin typeface="Calibri" panose="020F0502020204030204" pitchFamily="34" charset="0"/>
              <a:ea typeface="Calibri" panose="020F0502020204030204" pitchFamily="34" charset="0"/>
              <a:cs typeface="Calibri" panose="020F0502020204030204" pitchFamily="34" charset="0"/>
            </a:rPr>
            <a:t>State Coaching Support </a:t>
          </a:r>
        </a:p>
      </dsp:txBody>
      <dsp:txXfrm>
        <a:off x="-1250107" y="3546600"/>
        <a:ext cx="3090130" cy="587124"/>
      </dsp:txXfrm>
    </dsp:sp>
    <dsp:sp modelId="{87DAF4D7-F876-4CCE-AC64-5250299D9E16}">
      <dsp:nvSpPr>
        <dsp:cNvPr id="0" name=""/>
        <dsp:cNvSpPr/>
      </dsp:nvSpPr>
      <dsp:spPr>
        <a:xfrm>
          <a:off x="973673" y="1344881"/>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EC-PBIS</a:t>
          </a:r>
        </a:p>
      </dsp:txBody>
      <dsp:txXfrm>
        <a:off x="973673" y="1344881"/>
        <a:ext cx="1925769" cy="587124"/>
      </dsp:txXfrm>
    </dsp:sp>
    <dsp:sp modelId="{53882949-6275-42DC-9EF8-F0DA664E4376}">
      <dsp:nvSpPr>
        <dsp:cNvPr id="0" name=""/>
        <dsp:cNvSpPr/>
      </dsp:nvSpPr>
      <dsp:spPr>
        <a:xfrm>
          <a:off x="3284597" y="610975"/>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Teachers</a:t>
          </a:r>
        </a:p>
      </dsp:txBody>
      <dsp:txXfrm>
        <a:off x="3284597" y="610975"/>
        <a:ext cx="1925769" cy="587124"/>
      </dsp:txXfrm>
    </dsp:sp>
    <dsp:sp modelId="{81744D95-3E06-47C5-922E-6CFE964CA0DD}">
      <dsp:nvSpPr>
        <dsp:cNvPr id="0" name=""/>
        <dsp:cNvSpPr/>
      </dsp:nvSpPr>
      <dsp:spPr>
        <a:xfrm>
          <a:off x="3284597" y="1344881"/>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Staff</a:t>
          </a:r>
        </a:p>
      </dsp:txBody>
      <dsp:txXfrm>
        <a:off x="3284597" y="1344881"/>
        <a:ext cx="1925769" cy="587124"/>
      </dsp:txXfrm>
    </dsp:sp>
    <dsp:sp modelId="{0AD40958-53B4-4D21-B2E0-529EF1DE39BE}">
      <dsp:nvSpPr>
        <dsp:cNvPr id="0" name=""/>
        <dsp:cNvSpPr/>
      </dsp:nvSpPr>
      <dsp:spPr>
        <a:xfrm>
          <a:off x="3284597" y="2078787"/>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Families</a:t>
          </a:r>
        </a:p>
      </dsp:txBody>
      <dsp:txXfrm>
        <a:off x="3284597" y="2078787"/>
        <a:ext cx="1925769" cy="587124"/>
      </dsp:txXfrm>
    </dsp:sp>
    <dsp:sp modelId="{16109535-8EE1-4166-8B5B-80246F79FDE9}">
      <dsp:nvSpPr>
        <dsp:cNvPr id="0" name=""/>
        <dsp:cNvSpPr/>
      </dsp:nvSpPr>
      <dsp:spPr>
        <a:xfrm>
          <a:off x="973673" y="3546600"/>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ITBS</a:t>
          </a:r>
        </a:p>
      </dsp:txBody>
      <dsp:txXfrm>
        <a:off x="973673" y="3546600"/>
        <a:ext cx="1925769" cy="587124"/>
      </dsp:txXfrm>
    </dsp:sp>
    <dsp:sp modelId="{F57224FD-FAF4-48ED-9D16-B13BE692A8D3}">
      <dsp:nvSpPr>
        <dsp:cNvPr id="0" name=""/>
        <dsp:cNvSpPr/>
      </dsp:nvSpPr>
      <dsp:spPr>
        <a:xfrm>
          <a:off x="3284597" y="2812694"/>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Teachers</a:t>
          </a:r>
        </a:p>
      </dsp:txBody>
      <dsp:txXfrm>
        <a:off x="3284597" y="2812694"/>
        <a:ext cx="1925769" cy="587124"/>
      </dsp:txXfrm>
    </dsp:sp>
    <dsp:sp modelId="{41DEB706-4CB0-4F28-A8E5-73DC5D4F7FA4}">
      <dsp:nvSpPr>
        <dsp:cNvPr id="0" name=""/>
        <dsp:cNvSpPr/>
      </dsp:nvSpPr>
      <dsp:spPr>
        <a:xfrm>
          <a:off x="3284597" y="3546600"/>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Staff</a:t>
          </a:r>
        </a:p>
      </dsp:txBody>
      <dsp:txXfrm>
        <a:off x="3284597" y="3546600"/>
        <a:ext cx="1925769" cy="587124"/>
      </dsp:txXfrm>
    </dsp:sp>
    <dsp:sp modelId="{9E0CA18D-DDDA-43A9-8C9C-01E761EE9C49}">
      <dsp:nvSpPr>
        <dsp:cNvPr id="0" name=""/>
        <dsp:cNvSpPr/>
      </dsp:nvSpPr>
      <dsp:spPr>
        <a:xfrm>
          <a:off x="3284597" y="4280506"/>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Families</a:t>
          </a:r>
        </a:p>
      </dsp:txBody>
      <dsp:txXfrm>
        <a:off x="3284597" y="4280506"/>
        <a:ext cx="1925769" cy="587124"/>
      </dsp:txXfrm>
    </dsp:sp>
    <dsp:sp modelId="{9BA19448-824D-4044-ABDB-3FE44A3B98E4}">
      <dsp:nvSpPr>
        <dsp:cNvPr id="0" name=""/>
        <dsp:cNvSpPr/>
      </dsp:nvSpPr>
      <dsp:spPr>
        <a:xfrm>
          <a:off x="973673" y="5748318"/>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Other EC Sectors</a:t>
          </a:r>
        </a:p>
      </dsp:txBody>
      <dsp:txXfrm>
        <a:off x="973673" y="5748318"/>
        <a:ext cx="1925769" cy="587124"/>
      </dsp:txXfrm>
    </dsp:sp>
    <dsp:sp modelId="{CBA367EA-1599-4680-BC88-1C70D83F8599}">
      <dsp:nvSpPr>
        <dsp:cNvPr id="0" name=""/>
        <dsp:cNvSpPr/>
      </dsp:nvSpPr>
      <dsp:spPr>
        <a:xfrm>
          <a:off x="3284597" y="5014412"/>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Teachers</a:t>
          </a:r>
        </a:p>
      </dsp:txBody>
      <dsp:txXfrm>
        <a:off x="3284597" y="5014412"/>
        <a:ext cx="1925769" cy="587124"/>
      </dsp:txXfrm>
    </dsp:sp>
    <dsp:sp modelId="{2217F1E9-EE6F-4107-A4D9-769BD1EAEDE5}">
      <dsp:nvSpPr>
        <dsp:cNvPr id="0" name=""/>
        <dsp:cNvSpPr/>
      </dsp:nvSpPr>
      <dsp:spPr>
        <a:xfrm>
          <a:off x="3284597" y="5748318"/>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Staff</a:t>
          </a:r>
        </a:p>
      </dsp:txBody>
      <dsp:txXfrm>
        <a:off x="3284597" y="5748318"/>
        <a:ext cx="1925769" cy="587124"/>
      </dsp:txXfrm>
    </dsp:sp>
    <dsp:sp modelId="{002B02D8-0FAA-40A8-8345-BF011D2FE199}">
      <dsp:nvSpPr>
        <dsp:cNvPr id="0" name=""/>
        <dsp:cNvSpPr/>
      </dsp:nvSpPr>
      <dsp:spPr>
        <a:xfrm>
          <a:off x="3284597" y="6482224"/>
          <a:ext cx="1925769" cy="58712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a:latin typeface="Calibri" panose="020F0502020204030204" pitchFamily="34" charset="0"/>
              <a:ea typeface="Calibri" panose="020F0502020204030204" pitchFamily="34" charset="0"/>
              <a:cs typeface="Calibri" panose="020F0502020204030204" pitchFamily="34" charset="0"/>
            </a:rPr>
            <a:t>Families</a:t>
          </a:r>
        </a:p>
      </dsp:txBody>
      <dsp:txXfrm>
        <a:off x="3284597" y="6482224"/>
        <a:ext cx="1925769" cy="5871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970522-2BF8-41C6-8F07-0C8F985BB04D}">
      <dsp:nvSpPr>
        <dsp:cNvPr id="0" name=""/>
        <dsp:cNvSpPr/>
      </dsp:nvSpPr>
      <dsp:spPr>
        <a:xfrm>
          <a:off x="0" y="2293"/>
          <a:ext cx="7736681" cy="116258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3C354D-BB42-48D3-B738-D0812DDA2374}">
      <dsp:nvSpPr>
        <dsp:cNvPr id="0" name=""/>
        <dsp:cNvSpPr/>
      </dsp:nvSpPr>
      <dsp:spPr>
        <a:xfrm>
          <a:off x="351682" y="263876"/>
          <a:ext cx="639423" cy="63942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BF0E2D-A010-4107-84B7-57F183336516}">
      <dsp:nvSpPr>
        <dsp:cNvPr id="0" name=""/>
        <dsp:cNvSpPr/>
      </dsp:nvSpPr>
      <dsp:spPr>
        <a:xfrm>
          <a:off x="1342789" y="2293"/>
          <a:ext cx="6393891" cy="1162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041" tIns="123041" rIns="123041" bIns="123041" numCol="1" spcCol="1270" anchor="ctr" anchorCtr="0">
          <a:noAutofit/>
        </a:bodyPr>
        <a:lstStyle/>
        <a:p>
          <a:pPr marL="0" lvl="0" indent="0" algn="l" defTabSz="844550">
            <a:lnSpc>
              <a:spcPct val="100000"/>
            </a:lnSpc>
            <a:spcBef>
              <a:spcPct val="0"/>
            </a:spcBef>
            <a:spcAft>
              <a:spcPct val="35000"/>
            </a:spcAft>
            <a:buNone/>
          </a:pPr>
          <a:r>
            <a:rPr lang="en-US" sz="1900" kern="1200"/>
            <a:t>District Selection: Up to 5 districts representing different regions of the state.</a:t>
          </a:r>
        </a:p>
      </dsp:txBody>
      <dsp:txXfrm>
        <a:off x="1342789" y="2293"/>
        <a:ext cx="6393891" cy="1162588"/>
      </dsp:txXfrm>
    </dsp:sp>
    <dsp:sp modelId="{1FDEAC20-4C23-4834-9522-071D62345897}">
      <dsp:nvSpPr>
        <dsp:cNvPr id="0" name=""/>
        <dsp:cNvSpPr/>
      </dsp:nvSpPr>
      <dsp:spPr>
        <a:xfrm>
          <a:off x="0" y="1455529"/>
          <a:ext cx="7736681" cy="116258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B18714-28E1-4152-B76F-A198EE475D03}">
      <dsp:nvSpPr>
        <dsp:cNvPr id="0" name=""/>
        <dsp:cNvSpPr/>
      </dsp:nvSpPr>
      <dsp:spPr>
        <a:xfrm>
          <a:off x="351682" y="1717111"/>
          <a:ext cx="639423" cy="63942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151D76-43BF-4669-833D-7C29EEB86BB8}">
      <dsp:nvSpPr>
        <dsp:cNvPr id="0" name=""/>
        <dsp:cNvSpPr/>
      </dsp:nvSpPr>
      <dsp:spPr>
        <a:xfrm>
          <a:off x="1342789" y="1455529"/>
          <a:ext cx="6393891" cy="1162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041" tIns="123041" rIns="123041" bIns="123041" numCol="1" spcCol="1270" anchor="ctr" anchorCtr="0">
          <a:noAutofit/>
        </a:bodyPr>
        <a:lstStyle/>
        <a:p>
          <a:pPr marL="0" lvl="0" indent="0" algn="l" defTabSz="844550">
            <a:lnSpc>
              <a:spcPct val="100000"/>
            </a:lnSpc>
            <a:spcBef>
              <a:spcPct val="0"/>
            </a:spcBef>
            <a:spcAft>
              <a:spcPct val="35000"/>
            </a:spcAft>
            <a:buNone/>
          </a:pPr>
          <a:r>
            <a:rPr lang="en-US" sz="1900" kern="1200"/>
            <a:t>Foundation: Each district has been engaged in Idaho Positive Beginnings (3 years of training, coaching, implementation).</a:t>
          </a:r>
        </a:p>
      </dsp:txBody>
      <dsp:txXfrm>
        <a:off x="1342789" y="1455529"/>
        <a:ext cx="6393891" cy="1162588"/>
      </dsp:txXfrm>
    </dsp:sp>
    <dsp:sp modelId="{BCC78C0A-C12B-4C86-BF0F-753CAA2934D8}">
      <dsp:nvSpPr>
        <dsp:cNvPr id="0" name=""/>
        <dsp:cNvSpPr/>
      </dsp:nvSpPr>
      <dsp:spPr>
        <a:xfrm>
          <a:off x="0" y="2908764"/>
          <a:ext cx="7736681" cy="116258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D6BF2A1-CFCE-47B7-930B-A2ED99E07F0A}">
      <dsp:nvSpPr>
        <dsp:cNvPr id="0" name=""/>
        <dsp:cNvSpPr/>
      </dsp:nvSpPr>
      <dsp:spPr>
        <a:xfrm>
          <a:off x="351682" y="3170346"/>
          <a:ext cx="639423" cy="63942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DF47F8-4624-4591-9FEA-8E65B3E841F7}">
      <dsp:nvSpPr>
        <dsp:cNvPr id="0" name=""/>
        <dsp:cNvSpPr/>
      </dsp:nvSpPr>
      <dsp:spPr>
        <a:xfrm>
          <a:off x="1342789" y="2908764"/>
          <a:ext cx="6393891" cy="1162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041" tIns="123041" rIns="123041" bIns="123041" numCol="1" spcCol="1270" anchor="ctr" anchorCtr="0">
          <a:noAutofit/>
        </a:bodyPr>
        <a:lstStyle/>
        <a:p>
          <a:pPr marL="0" lvl="0" indent="0" algn="l" defTabSz="844550">
            <a:lnSpc>
              <a:spcPct val="100000"/>
            </a:lnSpc>
            <a:spcBef>
              <a:spcPct val="0"/>
            </a:spcBef>
            <a:spcAft>
              <a:spcPct val="35000"/>
            </a:spcAft>
            <a:buNone/>
          </a:pPr>
          <a:r>
            <a:rPr lang="en-US" sz="1900" kern="1200"/>
            <a:t>Dual Implementation: These districts are also actively implementing PBIS in their K–12 system.</a:t>
          </a:r>
        </a:p>
      </dsp:txBody>
      <dsp:txXfrm>
        <a:off x="1342789" y="2908764"/>
        <a:ext cx="6393891" cy="1162588"/>
      </dsp:txXfrm>
    </dsp:sp>
    <dsp:sp modelId="{A5FE6221-6D50-4A3F-AF38-8359E2280E27}">
      <dsp:nvSpPr>
        <dsp:cNvPr id="0" name=""/>
        <dsp:cNvSpPr/>
      </dsp:nvSpPr>
      <dsp:spPr>
        <a:xfrm>
          <a:off x="0" y="4361999"/>
          <a:ext cx="7736681" cy="116258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95E78A-37ED-45D6-A4BF-CC34661D274E}">
      <dsp:nvSpPr>
        <dsp:cNvPr id="0" name=""/>
        <dsp:cNvSpPr/>
      </dsp:nvSpPr>
      <dsp:spPr>
        <a:xfrm>
          <a:off x="351682" y="4623582"/>
          <a:ext cx="639423" cy="63942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1BD002-A782-4883-AAEB-DE11BBEA8F29}">
      <dsp:nvSpPr>
        <dsp:cNvPr id="0" name=""/>
        <dsp:cNvSpPr/>
      </dsp:nvSpPr>
      <dsp:spPr>
        <a:xfrm>
          <a:off x="1342789" y="4361999"/>
          <a:ext cx="6393891" cy="11625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041" tIns="123041" rIns="123041" bIns="123041" numCol="1" spcCol="1270" anchor="ctr" anchorCtr="0">
          <a:noAutofit/>
        </a:bodyPr>
        <a:lstStyle/>
        <a:p>
          <a:pPr marL="0" lvl="0" indent="0" algn="l" defTabSz="844550">
            <a:lnSpc>
              <a:spcPct val="100000"/>
            </a:lnSpc>
            <a:spcBef>
              <a:spcPct val="0"/>
            </a:spcBef>
            <a:spcAft>
              <a:spcPct val="35000"/>
            </a:spcAft>
            <a:buNone/>
          </a:pPr>
          <a:r>
            <a:rPr lang="en-US" sz="1900" kern="1200"/>
            <a:t>Kindergarten as Transition Point: EC-PBIS practices are being extended (“rolled up” or “rolled down”) into kindergarten to ensure smoother transitions and alignment school-wide</a:t>
          </a:r>
        </a:p>
      </dsp:txBody>
      <dsp:txXfrm>
        <a:off x="1342789" y="4361999"/>
        <a:ext cx="6393891" cy="116258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58ABB6-85DB-4F55-B37C-DA3D099FEE65}">
      <dsp:nvSpPr>
        <dsp:cNvPr id="0" name=""/>
        <dsp:cNvSpPr/>
      </dsp:nvSpPr>
      <dsp:spPr>
        <a:xfrm>
          <a:off x="4450398" y="2758987"/>
          <a:ext cx="3506793" cy="3033518"/>
        </a:xfrm>
        <a:prstGeom prst="hexagon">
          <a:avLst>
            <a:gd name="adj" fmla="val 28570"/>
            <a:gd name="vf" fmla="val 115470"/>
          </a:avLst>
        </a:prstGeom>
        <a:solidFill>
          <a:srgbClr val="994F27">
            <a:alpha val="80000"/>
            <a:hueOff val="0"/>
            <a:satOff val="0"/>
            <a:lumOff val="0"/>
            <a:alphaOff val="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solidFill>
                <a:sysClr val="window" lastClr="FFFFFF"/>
              </a:solidFill>
              <a:latin typeface="Heebo"/>
              <a:ea typeface="+mn-ea"/>
              <a:cs typeface="+mn-cs"/>
            </a:rPr>
            <a:t>ITBS:  3-21</a:t>
          </a:r>
        </a:p>
      </dsp:txBody>
      <dsp:txXfrm>
        <a:off x="5031523" y="3261683"/>
        <a:ext cx="2344543" cy="2028126"/>
      </dsp:txXfrm>
    </dsp:sp>
    <dsp:sp modelId="{8DCB848E-8B5B-4514-A2A8-64AA6C3D8BF0}">
      <dsp:nvSpPr>
        <dsp:cNvPr id="0" name=""/>
        <dsp:cNvSpPr/>
      </dsp:nvSpPr>
      <dsp:spPr>
        <a:xfrm>
          <a:off x="6646324" y="1307654"/>
          <a:ext cx="1323102" cy="1140028"/>
        </a:xfrm>
        <a:prstGeom prst="hexagon">
          <a:avLst>
            <a:gd name="adj" fmla="val 28900"/>
            <a:gd name="vf" fmla="val 115470"/>
          </a:avLst>
        </a:prstGeom>
        <a:solidFill>
          <a:srgbClr val="994F27">
            <a:tint val="40000"/>
            <a:hueOff val="0"/>
            <a:satOff val="0"/>
            <a:lumOff val="0"/>
            <a:alphaOff val="0"/>
          </a:srgbClr>
        </a:solidFill>
        <a:ln w="6350" cap="flat" cmpd="sng" algn="ctr">
          <a:solidFill>
            <a:sysClr val="windowText" lastClr="000000">
              <a:hueOff val="0"/>
              <a:satOff val="0"/>
              <a:lumOff val="0"/>
              <a:alphaOff val="0"/>
            </a:sys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ED884C82-EEA7-4B70-9000-E8EC0901D27B}">
      <dsp:nvSpPr>
        <dsp:cNvPr id="0" name=""/>
        <dsp:cNvSpPr/>
      </dsp:nvSpPr>
      <dsp:spPr>
        <a:xfrm>
          <a:off x="4773424" y="0"/>
          <a:ext cx="2873792" cy="2486167"/>
        </a:xfrm>
        <a:prstGeom prst="hexagon">
          <a:avLst>
            <a:gd name="adj" fmla="val 28570"/>
            <a:gd name="vf" fmla="val 115470"/>
          </a:avLst>
        </a:prstGeom>
        <a:solidFill>
          <a:srgbClr val="994F27">
            <a:alpha val="90000"/>
            <a:hueOff val="0"/>
            <a:satOff val="0"/>
            <a:lumOff val="0"/>
            <a:alphaOff val="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solidFill>
                <a:sysClr val="window" lastClr="FFFFFF"/>
              </a:solidFill>
              <a:latin typeface="Heebo"/>
              <a:ea typeface="+mn-ea"/>
              <a:cs typeface="+mn-cs"/>
            </a:rPr>
            <a:t>Idaho Department of Education</a:t>
          </a:r>
        </a:p>
      </dsp:txBody>
      <dsp:txXfrm>
        <a:off x="5249673" y="412011"/>
        <a:ext cx="1921294" cy="1662145"/>
      </dsp:txXfrm>
    </dsp:sp>
    <dsp:sp modelId="{AA0A31D9-6BC8-4912-ACBF-08ECDBA6249B}">
      <dsp:nvSpPr>
        <dsp:cNvPr id="0" name=""/>
        <dsp:cNvSpPr/>
      </dsp:nvSpPr>
      <dsp:spPr>
        <a:xfrm>
          <a:off x="8190488" y="3438899"/>
          <a:ext cx="1323102" cy="1140028"/>
        </a:xfrm>
        <a:prstGeom prst="hexagon">
          <a:avLst>
            <a:gd name="adj" fmla="val 28900"/>
            <a:gd name="vf" fmla="val 115470"/>
          </a:avLst>
        </a:prstGeom>
        <a:solidFill>
          <a:srgbClr val="994F27">
            <a:tint val="40000"/>
            <a:hueOff val="0"/>
            <a:satOff val="0"/>
            <a:lumOff val="0"/>
            <a:alphaOff val="0"/>
          </a:srgbClr>
        </a:solidFill>
        <a:ln w="6350" cap="flat" cmpd="sng" algn="ctr">
          <a:solidFill>
            <a:sysClr val="windowText" lastClr="000000">
              <a:hueOff val="0"/>
              <a:satOff val="0"/>
              <a:lumOff val="0"/>
              <a:alphaOff val="0"/>
            </a:sys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D9FF8BCE-040F-49BA-ACDA-E53057082E66}">
      <dsp:nvSpPr>
        <dsp:cNvPr id="0" name=""/>
        <dsp:cNvSpPr/>
      </dsp:nvSpPr>
      <dsp:spPr>
        <a:xfrm>
          <a:off x="7409025" y="1529160"/>
          <a:ext cx="2873792" cy="2486167"/>
        </a:xfrm>
        <a:prstGeom prst="hexagon">
          <a:avLst>
            <a:gd name="adj" fmla="val 28570"/>
            <a:gd name="vf" fmla="val 115470"/>
          </a:avLst>
        </a:prstGeom>
        <a:solidFill>
          <a:srgbClr val="994F27">
            <a:alpha val="90000"/>
            <a:hueOff val="0"/>
            <a:satOff val="0"/>
            <a:lumOff val="0"/>
            <a:alphaOff val="-8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solidFill>
                <a:sysClr val="window" lastClr="FFFFFF"/>
              </a:solidFill>
              <a:latin typeface="Heebo"/>
              <a:ea typeface="+mn-ea"/>
              <a:cs typeface="+mn-cs"/>
            </a:rPr>
            <a:t>Idaho SESTA</a:t>
          </a:r>
        </a:p>
      </dsp:txBody>
      <dsp:txXfrm>
        <a:off x="7885274" y="1941171"/>
        <a:ext cx="1921294" cy="1662145"/>
      </dsp:txXfrm>
    </dsp:sp>
    <dsp:sp modelId="{020F6908-2F73-400A-9091-ADAB5ACBEA5E}">
      <dsp:nvSpPr>
        <dsp:cNvPr id="0" name=""/>
        <dsp:cNvSpPr/>
      </dsp:nvSpPr>
      <dsp:spPr>
        <a:xfrm>
          <a:off x="7117812" y="5844675"/>
          <a:ext cx="1323102" cy="1140028"/>
        </a:xfrm>
        <a:prstGeom prst="hexagon">
          <a:avLst>
            <a:gd name="adj" fmla="val 28900"/>
            <a:gd name="vf" fmla="val 115470"/>
          </a:avLst>
        </a:prstGeom>
        <a:solidFill>
          <a:srgbClr val="994F27">
            <a:tint val="40000"/>
            <a:hueOff val="0"/>
            <a:satOff val="0"/>
            <a:lumOff val="0"/>
            <a:alphaOff val="0"/>
          </a:srgbClr>
        </a:solidFill>
        <a:ln w="6350" cap="flat" cmpd="sng" algn="ctr">
          <a:solidFill>
            <a:sysClr val="windowText" lastClr="000000">
              <a:hueOff val="0"/>
              <a:satOff val="0"/>
              <a:lumOff val="0"/>
              <a:alphaOff val="0"/>
            </a:sys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008362C1-18D0-492D-A200-D4EB59F7A5C4}">
      <dsp:nvSpPr>
        <dsp:cNvPr id="0" name=""/>
        <dsp:cNvSpPr/>
      </dsp:nvSpPr>
      <dsp:spPr>
        <a:xfrm>
          <a:off x="7409025" y="4535310"/>
          <a:ext cx="2873792" cy="2486167"/>
        </a:xfrm>
        <a:prstGeom prst="hexagon">
          <a:avLst>
            <a:gd name="adj" fmla="val 28570"/>
            <a:gd name="vf" fmla="val 115470"/>
          </a:avLst>
        </a:prstGeom>
        <a:solidFill>
          <a:srgbClr val="994F27">
            <a:alpha val="90000"/>
            <a:hueOff val="0"/>
            <a:satOff val="0"/>
            <a:lumOff val="0"/>
            <a:alphaOff val="-16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err="1">
              <a:solidFill>
                <a:sysClr val="window" lastClr="FFFFFF"/>
              </a:solidFill>
              <a:latin typeface="Heebo"/>
              <a:ea typeface="+mn-ea"/>
              <a:cs typeface="+mn-cs"/>
            </a:rPr>
            <a:t>IdahoSTARS</a:t>
          </a:r>
          <a:endParaRPr lang="en-US" sz="2500" kern="1200">
            <a:solidFill>
              <a:sysClr val="window" lastClr="FFFFFF"/>
            </a:solidFill>
            <a:latin typeface="Heebo"/>
            <a:ea typeface="+mn-ea"/>
            <a:cs typeface="+mn-cs"/>
          </a:endParaRPr>
        </a:p>
      </dsp:txBody>
      <dsp:txXfrm>
        <a:off x="7885274" y="4947321"/>
        <a:ext cx="1921294" cy="1662145"/>
      </dsp:txXfrm>
    </dsp:sp>
    <dsp:sp modelId="{5333568F-FFB9-43F2-B115-FAEDD6C11CFE}">
      <dsp:nvSpPr>
        <dsp:cNvPr id="0" name=""/>
        <dsp:cNvSpPr/>
      </dsp:nvSpPr>
      <dsp:spPr>
        <a:xfrm>
          <a:off x="4456924" y="6094403"/>
          <a:ext cx="1323102" cy="1140028"/>
        </a:xfrm>
        <a:prstGeom prst="hexagon">
          <a:avLst>
            <a:gd name="adj" fmla="val 28900"/>
            <a:gd name="vf" fmla="val 115470"/>
          </a:avLst>
        </a:prstGeom>
        <a:solidFill>
          <a:srgbClr val="994F27">
            <a:tint val="40000"/>
            <a:hueOff val="0"/>
            <a:satOff val="0"/>
            <a:lumOff val="0"/>
            <a:alphaOff val="0"/>
          </a:srgbClr>
        </a:solidFill>
        <a:ln w="6350" cap="flat" cmpd="sng" algn="ctr">
          <a:solidFill>
            <a:sysClr val="windowText" lastClr="000000">
              <a:hueOff val="0"/>
              <a:satOff val="0"/>
              <a:lumOff val="0"/>
              <a:alphaOff val="0"/>
            </a:sys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E81BB356-75B5-4755-B8F8-359B4D851A1D}">
      <dsp:nvSpPr>
        <dsp:cNvPr id="0" name=""/>
        <dsp:cNvSpPr/>
      </dsp:nvSpPr>
      <dsp:spPr>
        <a:xfrm>
          <a:off x="4773424" y="6066181"/>
          <a:ext cx="2873792" cy="2486167"/>
        </a:xfrm>
        <a:prstGeom prst="hexagon">
          <a:avLst>
            <a:gd name="adj" fmla="val 28570"/>
            <a:gd name="vf" fmla="val 115470"/>
          </a:avLst>
        </a:prstGeom>
        <a:solidFill>
          <a:srgbClr val="994F27">
            <a:alpha val="90000"/>
            <a:hueOff val="0"/>
            <a:satOff val="0"/>
            <a:lumOff val="0"/>
            <a:alphaOff val="-24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solidFill>
                <a:sysClr val="window" lastClr="FFFFFF"/>
              </a:solidFill>
              <a:latin typeface="Heebo"/>
              <a:ea typeface="+mn-ea"/>
              <a:cs typeface="+mn-cs"/>
            </a:rPr>
            <a:t>School-Districts</a:t>
          </a:r>
        </a:p>
      </dsp:txBody>
      <dsp:txXfrm>
        <a:off x="5249673" y="6478192"/>
        <a:ext cx="1921294" cy="1662145"/>
      </dsp:txXfrm>
    </dsp:sp>
    <dsp:sp modelId="{0CB98892-0CF2-43B4-9BC8-F19F0B35BBAC}">
      <dsp:nvSpPr>
        <dsp:cNvPr id="0" name=""/>
        <dsp:cNvSpPr/>
      </dsp:nvSpPr>
      <dsp:spPr>
        <a:xfrm>
          <a:off x="2887473" y="3964013"/>
          <a:ext cx="1323102" cy="1140028"/>
        </a:xfrm>
        <a:prstGeom prst="hexagon">
          <a:avLst>
            <a:gd name="adj" fmla="val 28900"/>
            <a:gd name="vf" fmla="val 115470"/>
          </a:avLst>
        </a:prstGeom>
        <a:solidFill>
          <a:srgbClr val="994F27">
            <a:tint val="40000"/>
            <a:hueOff val="0"/>
            <a:satOff val="0"/>
            <a:lumOff val="0"/>
            <a:alphaOff val="0"/>
          </a:srgbClr>
        </a:solidFill>
        <a:ln w="6350" cap="flat" cmpd="sng" algn="ctr">
          <a:solidFill>
            <a:sysClr val="windowText" lastClr="000000">
              <a:hueOff val="0"/>
              <a:satOff val="0"/>
              <a:lumOff val="0"/>
              <a:alphaOff val="0"/>
            </a:sysClr>
          </a:solidFill>
          <a:prstDash val="solid"/>
          <a:miter lim="800000"/>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E35B3DDF-638F-4B79-9F51-662C6A87EA23}">
      <dsp:nvSpPr>
        <dsp:cNvPr id="0" name=""/>
        <dsp:cNvSpPr/>
      </dsp:nvSpPr>
      <dsp:spPr>
        <a:xfrm>
          <a:off x="2125587" y="4537021"/>
          <a:ext cx="2873792" cy="2486167"/>
        </a:xfrm>
        <a:prstGeom prst="hexagon">
          <a:avLst>
            <a:gd name="adj" fmla="val 28570"/>
            <a:gd name="vf" fmla="val 115470"/>
          </a:avLst>
        </a:prstGeom>
        <a:solidFill>
          <a:srgbClr val="994F27">
            <a:alpha val="90000"/>
            <a:hueOff val="0"/>
            <a:satOff val="0"/>
            <a:lumOff val="0"/>
            <a:alphaOff val="-32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solidFill>
                <a:sysClr val="window" lastClr="FFFFFF"/>
              </a:solidFill>
              <a:latin typeface="Heebo"/>
              <a:ea typeface="+mn-ea"/>
              <a:cs typeface="+mn-cs"/>
            </a:rPr>
            <a:t>Stranahan Foundation</a:t>
          </a:r>
        </a:p>
      </dsp:txBody>
      <dsp:txXfrm>
        <a:off x="2601836" y="4949032"/>
        <a:ext cx="1921294" cy="1662145"/>
      </dsp:txXfrm>
    </dsp:sp>
    <dsp:sp modelId="{949C6BBC-99C2-40F2-B579-D87BBB219860}">
      <dsp:nvSpPr>
        <dsp:cNvPr id="0" name=""/>
        <dsp:cNvSpPr/>
      </dsp:nvSpPr>
      <dsp:spPr>
        <a:xfrm>
          <a:off x="2125587" y="1525739"/>
          <a:ext cx="2873792" cy="2486167"/>
        </a:xfrm>
        <a:prstGeom prst="hexagon">
          <a:avLst>
            <a:gd name="adj" fmla="val 28570"/>
            <a:gd name="vf" fmla="val 115470"/>
          </a:avLst>
        </a:prstGeom>
        <a:solidFill>
          <a:srgbClr val="994F27">
            <a:alpha val="90000"/>
            <a:hueOff val="0"/>
            <a:satOff val="0"/>
            <a:lumOff val="0"/>
            <a:alphaOff val="-40000"/>
          </a:srgb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a:solidFill>
                <a:sysClr val="window" lastClr="FFFFFF"/>
              </a:solidFill>
              <a:latin typeface="Heebo"/>
              <a:ea typeface="+mn-ea"/>
              <a:cs typeface="+mn-cs"/>
            </a:rPr>
            <a:t>Idaho School Readiness Project</a:t>
          </a:r>
        </a:p>
      </dsp:txBody>
      <dsp:txXfrm>
        <a:off x="2601836" y="1937750"/>
        <a:ext cx="1921294" cy="1662145"/>
      </dsp:txXfrm>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111152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Diana</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677505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Diana</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56961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478929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8547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367069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106622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Diana</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450444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Diana</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17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494466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Melissa</a:t>
            </a:r>
          </a:p>
        </p:txBody>
      </p:sp>
      <p:sp>
        <p:nvSpPr>
          <p:cNvPr id="4" name="Slide Number Placeholder 3"/>
          <p:cNvSpPr>
            <a:spLocks noGrp="1"/>
          </p:cNvSpPr>
          <p:nvPr>
            <p:ph type="sldNum" sz="quarter" idx="5"/>
          </p:nvPr>
        </p:nvSpPr>
        <p:spPr/>
        <p:txBody>
          <a:bodyPr/>
          <a:lstStyle/>
          <a:p>
            <a:fld id="{D1441718-10A6-E44B-B6BF-78EA004FC5B6}" type="slidenum">
              <a:rPr lang="en-US" smtClean="0"/>
              <a:t>18</a:t>
            </a:fld>
            <a:endParaRPr lang="en-US"/>
          </a:p>
        </p:txBody>
      </p:sp>
    </p:spTree>
    <p:extLst>
      <p:ext uri="{BB962C8B-B14F-4D97-AF65-F5344CB8AC3E}">
        <p14:creationId xmlns:p14="http://schemas.microsoft.com/office/powerpoint/2010/main" val="6067310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D0320-4714-6910-9C0F-4DC9B617EE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670DF5-2DB8-69DC-B55D-A71BC553EF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79A52F-0651-7446-57CF-5C1AF9C41BA0}"/>
              </a:ext>
            </a:extLst>
          </p:cNvPr>
          <p:cNvSpPr>
            <a:spLocks noGrp="1"/>
          </p:cNvSpPr>
          <p:nvPr>
            <p:ph type="body" idx="1"/>
          </p:nvPr>
        </p:nvSpPr>
        <p:spPr/>
        <p:txBody>
          <a:bodyPr/>
          <a:lstStyle/>
          <a:p>
            <a:r>
              <a:rPr lang="en-US"/>
              <a:t>Melissa</a:t>
            </a:r>
          </a:p>
        </p:txBody>
      </p:sp>
      <p:sp>
        <p:nvSpPr>
          <p:cNvPr id="4" name="Slide Number Placeholder 3">
            <a:extLst>
              <a:ext uri="{FF2B5EF4-FFF2-40B4-BE49-F238E27FC236}">
                <a16:creationId xmlns:a16="http://schemas.microsoft.com/office/drawing/2014/main" id="{0D7465D5-84CA-D13D-5BA8-80F2183366B0}"/>
              </a:ext>
            </a:extLst>
          </p:cNvPr>
          <p:cNvSpPr>
            <a:spLocks noGrp="1"/>
          </p:cNvSpPr>
          <p:nvPr>
            <p:ph type="sldNum" sz="quarter" idx="5"/>
          </p:nvPr>
        </p:nvSpPr>
        <p:spPr/>
        <p:txBody>
          <a:bodyPr/>
          <a:lstStyle/>
          <a:p>
            <a:fld id="{D1441718-10A6-E44B-B6BF-78EA004FC5B6}" type="slidenum">
              <a:rPr lang="en-US" smtClean="0"/>
              <a:t>19</a:t>
            </a:fld>
            <a:endParaRPr lang="en-US"/>
          </a:p>
        </p:txBody>
      </p:sp>
    </p:spTree>
    <p:extLst>
      <p:ext uri="{BB962C8B-B14F-4D97-AF65-F5344CB8AC3E}">
        <p14:creationId xmlns:p14="http://schemas.microsoft.com/office/powerpoint/2010/main" val="1002126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979402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EDC57-EEB9-0A89-4A2E-C404A4FD8B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0AA974-CB40-2DF2-B967-EC1DB05551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843723-853C-BE6B-3E72-23EA46A98B3F}"/>
              </a:ext>
            </a:extLst>
          </p:cNvPr>
          <p:cNvSpPr>
            <a:spLocks noGrp="1"/>
          </p:cNvSpPr>
          <p:nvPr>
            <p:ph type="body" idx="1"/>
          </p:nvPr>
        </p:nvSpPr>
        <p:spPr/>
        <p:txBody>
          <a:bodyPr/>
          <a:lstStyle/>
          <a:p>
            <a:r>
              <a:rPr lang="en-US"/>
              <a:t>Melissa</a:t>
            </a:r>
          </a:p>
        </p:txBody>
      </p:sp>
      <p:sp>
        <p:nvSpPr>
          <p:cNvPr id="4" name="Slide Number Placeholder 3">
            <a:extLst>
              <a:ext uri="{FF2B5EF4-FFF2-40B4-BE49-F238E27FC236}">
                <a16:creationId xmlns:a16="http://schemas.microsoft.com/office/drawing/2014/main" id="{F7BC3607-E774-BE6F-2495-5331C219E69A}"/>
              </a:ext>
            </a:extLst>
          </p:cNvPr>
          <p:cNvSpPr>
            <a:spLocks noGrp="1"/>
          </p:cNvSpPr>
          <p:nvPr>
            <p:ph type="sldNum" sz="quarter" idx="5"/>
          </p:nvPr>
        </p:nvSpPr>
        <p:spPr/>
        <p:txBody>
          <a:bodyPr/>
          <a:lstStyle/>
          <a:p>
            <a:fld id="{D1441718-10A6-E44B-B6BF-78EA004FC5B6}" type="slidenum">
              <a:rPr lang="en-US" smtClean="0"/>
              <a:t>20</a:t>
            </a:fld>
            <a:endParaRPr lang="en-US"/>
          </a:p>
        </p:txBody>
      </p:sp>
    </p:spTree>
    <p:extLst>
      <p:ext uri="{BB962C8B-B14F-4D97-AF65-F5344CB8AC3E}">
        <p14:creationId xmlns:p14="http://schemas.microsoft.com/office/powerpoint/2010/main" val="24120904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9C333-A394-EDF1-F911-0C94B25FAC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784693-1626-0ED8-32E9-3F396810E3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831516-8BF0-0591-3842-2E595C5C39D2}"/>
              </a:ext>
            </a:extLst>
          </p:cNvPr>
          <p:cNvSpPr>
            <a:spLocks noGrp="1"/>
          </p:cNvSpPr>
          <p:nvPr>
            <p:ph type="body" idx="1"/>
          </p:nvPr>
        </p:nvSpPr>
        <p:spPr/>
        <p:txBody>
          <a:bodyPr/>
          <a:lstStyle/>
          <a:p>
            <a:r>
              <a:rPr lang="en-US"/>
              <a:t>Melissa</a:t>
            </a:r>
          </a:p>
        </p:txBody>
      </p:sp>
      <p:sp>
        <p:nvSpPr>
          <p:cNvPr id="4" name="Slide Number Placeholder 3">
            <a:extLst>
              <a:ext uri="{FF2B5EF4-FFF2-40B4-BE49-F238E27FC236}">
                <a16:creationId xmlns:a16="http://schemas.microsoft.com/office/drawing/2014/main" id="{58202AAC-258B-2403-0735-CB31FD3D1260}"/>
              </a:ext>
            </a:extLst>
          </p:cNvPr>
          <p:cNvSpPr>
            <a:spLocks noGrp="1"/>
          </p:cNvSpPr>
          <p:nvPr>
            <p:ph type="sldNum" sz="quarter" idx="5"/>
          </p:nvPr>
        </p:nvSpPr>
        <p:spPr/>
        <p:txBody>
          <a:bodyPr/>
          <a:lstStyle/>
          <a:p>
            <a:fld id="{D1441718-10A6-E44B-B6BF-78EA004FC5B6}" type="slidenum">
              <a:rPr lang="en-US" smtClean="0"/>
              <a:t>21</a:t>
            </a:fld>
            <a:endParaRPr lang="en-US"/>
          </a:p>
        </p:txBody>
      </p:sp>
    </p:spTree>
    <p:extLst>
      <p:ext uri="{BB962C8B-B14F-4D97-AF65-F5344CB8AC3E}">
        <p14:creationId xmlns:p14="http://schemas.microsoft.com/office/powerpoint/2010/main" val="19079854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F6288-4BA2-D806-2532-6C875BE85C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1ADF7D-1CF0-73EB-1169-7BED8A6857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99527C-7385-76EF-5296-343019F089F0}"/>
              </a:ext>
            </a:extLst>
          </p:cNvPr>
          <p:cNvSpPr>
            <a:spLocks noGrp="1"/>
          </p:cNvSpPr>
          <p:nvPr>
            <p:ph type="body" idx="1"/>
          </p:nvPr>
        </p:nvSpPr>
        <p:spPr/>
        <p:txBody>
          <a:bodyPr/>
          <a:lstStyle/>
          <a:p>
            <a:r>
              <a:rPr lang="en-US"/>
              <a:t>Melissa</a:t>
            </a:r>
          </a:p>
        </p:txBody>
      </p:sp>
      <p:sp>
        <p:nvSpPr>
          <p:cNvPr id="4" name="Slide Number Placeholder 3">
            <a:extLst>
              <a:ext uri="{FF2B5EF4-FFF2-40B4-BE49-F238E27FC236}">
                <a16:creationId xmlns:a16="http://schemas.microsoft.com/office/drawing/2014/main" id="{4A7348EE-189D-2B1B-C2AD-912BF88B283D}"/>
              </a:ext>
            </a:extLst>
          </p:cNvPr>
          <p:cNvSpPr>
            <a:spLocks noGrp="1"/>
          </p:cNvSpPr>
          <p:nvPr>
            <p:ph type="sldNum" sz="quarter" idx="5"/>
          </p:nvPr>
        </p:nvSpPr>
        <p:spPr/>
        <p:txBody>
          <a:bodyPr/>
          <a:lstStyle/>
          <a:p>
            <a:fld id="{D1441718-10A6-E44B-B6BF-78EA004FC5B6}" type="slidenum">
              <a:rPr lang="en-US" smtClean="0"/>
              <a:t>22</a:t>
            </a:fld>
            <a:endParaRPr lang="en-US"/>
          </a:p>
        </p:txBody>
      </p:sp>
    </p:spTree>
    <p:extLst>
      <p:ext uri="{BB962C8B-B14F-4D97-AF65-F5344CB8AC3E}">
        <p14:creationId xmlns:p14="http://schemas.microsoft.com/office/powerpoint/2010/main" val="33467579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441718-10A6-E44B-B6BF-78EA004FC5B6}" type="slidenum">
              <a:rPr lang="en-US" smtClean="0"/>
              <a:t>23</a:t>
            </a:fld>
            <a:endParaRPr lang="en-US"/>
          </a:p>
        </p:txBody>
      </p:sp>
    </p:spTree>
    <p:extLst>
      <p:ext uri="{BB962C8B-B14F-4D97-AF65-F5344CB8AC3E}">
        <p14:creationId xmlns:p14="http://schemas.microsoft.com/office/powerpoint/2010/main" val="1733349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19017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1274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 Bolded programs coming soon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13661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2071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071099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Shannon</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31106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Diana</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24440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 y="1142999"/>
            <a:ext cx="13712429" cy="8001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3905395" y="1142999"/>
            <a:ext cx="4387977" cy="8001002"/>
          </a:xfrm>
          <a:prstGeom prst="rect">
            <a:avLst/>
          </a:prstGeom>
          <a:solidFill>
            <a:schemeClr val="bg2">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604772" y="1947672"/>
            <a:ext cx="10972800" cy="4882896"/>
          </a:xfrm>
        </p:spPr>
        <p:txBody>
          <a:bodyPr anchor="b">
            <a:normAutofit/>
          </a:bodyPr>
          <a:lstStyle>
            <a:lvl1pPr algn="l">
              <a:defRPr sz="8850" spc="-15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650023" y="7005369"/>
            <a:ext cx="10972800" cy="1371600"/>
          </a:xfrm>
        </p:spPr>
        <p:txBody>
          <a:bodyPr anchor="t">
            <a:normAutofit/>
          </a:bodyPr>
          <a:lstStyle>
            <a:lvl1pPr marL="0" indent="0" algn="l">
              <a:buNone/>
              <a:defRPr sz="4200" cap="none" spc="0" baseline="0">
                <a:solidFill>
                  <a:schemeClr val="bg1"/>
                </a:solidFill>
              </a:defRPr>
            </a:lvl1pPr>
            <a:lvl2pPr marL="685800" indent="0" algn="ctr">
              <a:buNone/>
              <a:defRPr sz="3300"/>
            </a:lvl2pPr>
            <a:lvl3pPr marL="1371600" indent="0" algn="ctr">
              <a:buNone/>
              <a:defRPr sz="3300"/>
            </a:lvl3pPr>
            <a:lvl4pPr marL="2057400" indent="0" algn="ctr">
              <a:buNone/>
              <a:defRPr sz="3000"/>
            </a:lvl4pPr>
            <a:lvl5pPr marL="2743200" indent="0" algn="ctr">
              <a:buNone/>
              <a:defRPr sz="3000"/>
            </a:lvl5pPr>
            <a:lvl6pPr marL="3429000" indent="0" algn="ctr">
              <a:buNone/>
              <a:defRPr sz="3000"/>
            </a:lvl6pPr>
            <a:lvl7pPr marL="4114800" indent="0" algn="ctr">
              <a:buNone/>
              <a:defRPr sz="3000"/>
            </a:lvl7pPr>
            <a:lvl8pPr marL="4800600" indent="0" algn="ctr">
              <a:buNone/>
              <a:defRPr sz="3000"/>
            </a:lvl8pPr>
            <a:lvl9pPr marL="5486400" indent="0" algn="ctr">
              <a:buNone/>
              <a:defRPr sz="3000"/>
            </a:lvl9pPr>
          </a:lstStyle>
          <a:p>
            <a:r>
              <a:rPr lang="en-US"/>
              <a:t>Click to edit Master subtitle style</a:t>
            </a:r>
          </a:p>
        </p:txBody>
      </p:sp>
      <p:sp>
        <p:nvSpPr>
          <p:cNvPr id="6" name="Slide Number Placeholder 5"/>
          <p:cNvSpPr>
            <a:spLocks noGrp="1"/>
          </p:cNvSpPr>
          <p:nvPr>
            <p:ph type="sldNum" sz="quarter" idx="12"/>
          </p:nvPr>
        </p:nvSpPr>
        <p:spPr>
          <a:xfrm>
            <a:off x="15951203" y="9534526"/>
            <a:ext cx="2296391" cy="547688"/>
          </a:xfrm>
          <a:prstGeom prst="rect">
            <a:avLst/>
          </a:prstGeom>
        </p:spPr>
        <p:txBody>
          <a:bodyPr/>
          <a:lstStyle/>
          <a:p>
            <a:fld id="{DE779D2D-6EF5-BE49-8B08-96EFA60993D9}" type="slidenum">
              <a:rPr lang="en-US" smtClean="0"/>
              <a:t>‹#›</a:t>
            </a:fld>
            <a:endParaRPr lang="en-US"/>
          </a:p>
        </p:txBody>
      </p:sp>
    </p:spTree>
    <p:extLst>
      <p:ext uri="{BB962C8B-B14F-4D97-AF65-F5344CB8AC3E}">
        <p14:creationId xmlns:p14="http://schemas.microsoft.com/office/powerpoint/2010/main" val="2567804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393698" y="9534526"/>
            <a:ext cx="4114800" cy="547688"/>
          </a:xfrm>
          <a:prstGeom prst="rect">
            <a:avLst/>
          </a:prstGeom>
        </p:spPr>
        <p:txBody>
          <a:bodyPr/>
          <a:lstStyle/>
          <a:p>
            <a:fld id="{5C552641-30BE-734D-A187-80E95F25B5A3}" type="datetimeFigureOut">
              <a:rPr lang="en-US" smtClean="0"/>
              <a:t>3/4/2026</a:t>
            </a:fld>
            <a:endParaRPr lang="en-US"/>
          </a:p>
        </p:txBody>
      </p:sp>
      <p:sp>
        <p:nvSpPr>
          <p:cNvPr id="8" name="Footer Placeholder 7"/>
          <p:cNvSpPr>
            <a:spLocks noGrp="1"/>
          </p:cNvSpPr>
          <p:nvPr>
            <p:ph type="ftr" sz="quarter" idx="11"/>
          </p:nvPr>
        </p:nvSpPr>
        <p:spPr>
          <a:xfrm>
            <a:off x="5803903" y="9534526"/>
            <a:ext cx="8867276" cy="547688"/>
          </a:xfrm>
          <a:prstGeom prst="rect">
            <a:avLst/>
          </a:prstGeom>
        </p:spPr>
        <p:txBody>
          <a:bodyPr/>
          <a:lstStyle/>
          <a:p>
            <a:endParaRPr lang="en-US"/>
          </a:p>
        </p:txBody>
      </p:sp>
      <p:sp>
        <p:nvSpPr>
          <p:cNvPr id="9" name="Slide Number Placeholder 8"/>
          <p:cNvSpPr>
            <a:spLocks noGrp="1"/>
          </p:cNvSpPr>
          <p:nvPr>
            <p:ph type="sldNum" sz="quarter" idx="12"/>
          </p:nvPr>
        </p:nvSpPr>
        <p:spPr>
          <a:xfrm>
            <a:off x="15951203" y="9534526"/>
            <a:ext cx="2296391" cy="547688"/>
          </a:xfrm>
          <a:prstGeom prst="rect">
            <a:avLst/>
          </a:prstGeom>
        </p:spPr>
        <p:txBody>
          <a:bodyPr/>
          <a:lstStyle/>
          <a:p>
            <a:fld id="{DE779D2D-6EF5-BE49-8B08-96EFA60993D9}" type="slidenum">
              <a:rPr lang="en-US" smtClean="0"/>
              <a:t>‹#›</a:t>
            </a:fld>
            <a:endParaRPr lang="en-US"/>
          </a:p>
        </p:txBody>
      </p:sp>
    </p:spTree>
    <p:extLst>
      <p:ext uri="{BB962C8B-B14F-4D97-AF65-F5344CB8AC3E}">
        <p14:creationId xmlns:p14="http://schemas.microsoft.com/office/powerpoint/2010/main" val="3000085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ptos" panose="020B0004020202020204"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15951203" y="9534526"/>
            <a:ext cx="2296391" cy="547688"/>
          </a:xfrm>
          <a:prstGeom prst="rect">
            <a:avLst/>
          </a:prstGeom>
        </p:spPr>
        <p:txBody>
          <a:bodyPr/>
          <a:lstStyle/>
          <a:p>
            <a:fld id="{DE779D2D-6EF5-BE49-8B08-96EFA60993D9}" type="slidenum">
              <a:rPr lang="en-US" smtClean="0"/>
              <a:t>‹#›</a:t>
            </a:fld>
            <a:endParaRPr lang="en-US"/>
          </a:p>
        </p:txBody>
      </p:sp>
    </p:spTree>
    <p:extLst>
      <p:ext uri="{BB962C8B-B14F-4D97-AF65-F5344CB8AC3E}">
        <p14:creationId xmlns:p14="http://schemas.microsoft.com/office/powerpoint/2010/main" val="678193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801868" y="1947672"/>
            <a:ext cx="10972800" cy="4882896"/>
          </a:xfrm>
        </p:spPr>
        <p:txBody>
          <a:bodyPr anchor="b">
            <a:normAutofit/>
          </a:bodyPr>
          <a:lstStyle>
            <a:lvl1pPr>
              <a:defRPr sz="8850" b="0" spc="-150" baseline="0">
                <a:solidFill>
                  <a:schemeClr val="tx1"/>
                </a:solidFill>
              </a:defRPr>
            </a:lvl1pPr>
          </a:lstStyle>
          <a:p>
            <a:r>
              <a:rPr lang="en-US"/>
              <a:t>Click to edit Master title style</a:t>
            </a:r>
          </a:p>
        </p:txBody>
      </p:sp>
      <p:sp>
        <p:nvSpPr>
          <p:cNvPr id="3" name="Text Placeholder 2"/>
          <p:cNvSpPr>
            <a:spLocks noGrp="1"/>
          </p:cNvSpPr>
          <p:nvPr>
            <p:ph type="body" idx="1"/>
          </p:nvPr>
        </p:nvSpPr>
        <p:spPr>
          <a:xfrm>
            <a:off x="5829300" y="7008876"/>
            <a:ext cx="10972800" cy="1371600"/>
          </a:xfrm>
        </p:spPr>
        <p:txBody>
          <a:bodyPr anchor="t">
            <a:normAutofit/>
          </a:bodyPr>
          <a:lstStyle>
            <a:lvl1pPr marL="0" indent="0">
              <a:buNone/>
              <a:defRPr sz="3300" cap="none" spc="0" baseline="0">
                <a:solidFill>
                  <a:schemeClr val="tx1">
                    <a:lumMod val="65000"/>
                    <a:lumOff val="35000"/>
                  </a:schemeClr>
                </a:solidFill>
              </a:defRPr>
            </a:lvl1pPr>
            <a:lvl2pPr marL="685800" indent="0">
              <a:buNone/>
              <a:defRPr sz="2700">
                <a:solidFill>
                  <a:schemeClr val="tx1">
                    <a:tint val="75000"/>
                  </a:schemeClr>
                </a:solidFill>
              </a:defRPr>
            </a:lvl2pPr>
            <a:lvl3pPr marL="1371600" indent="0">
              <a:buNone/>
              <a:defRPr sz="2400">
                <a:solidFill>
                  <a:schemeClr val="tx1">
                    <a:tint val="75000"/>
                  </a:schemeClr>
                </a:solidFill>
              </a:defRPr>
            </a:lvl3pPr>
            <a:lvl4pPr marL="2057400" indent="0">
              <a:buNone/>
              <a:defRPr sz="2100">
                <a:solidFill>
                  <a:schemeClr val="tx1">
                    <a:tint val="75000"/>
                  </a:schemeClr>
                </a:solidFill>
              </a:defRPr>
            </a:lvl4pPr>
            <a:lvl5pPr marL="2743200" indent="0">
              <a:buNone/>
              <a:defRPr sz="2100">
                <a:solidFill>
                  <a:schemeClr val="tx1">
                    <a:tint val="75000"/>
                  </a:schemeClr>
                </a:solidFill>
              </a:defRPr>
            </a:lvl5pPr>
            <a:lvl6pPr marL="3429000" indent="0">
              <a:buNone/>
              <a:defRPr sz="2100">
                <a:solidFill>
                  <a:schemeClr val="tx1">
                    <a:tint val="75000"/>
                  </a:schemeClr>
                </a:solidFill>
              </a:defRPr>
            </a:lvl6pPr>
            <a:lvl7pPr marL="4114800" indent="0">
              <a:buNone/>
              <a:defRPr sz="2100">
                <a:solidFill>
                  <a:schemeClr val="tx1">
                    <a:tint val="75000"/>
                  </a:schemeClr>
                </a:solidFill>
              </a:defRPr>
            </a:lvl7pPr>
            <a:lvl8pPr marL="4800600" indent="0">
              <a:buNone/>
              <a:defRPr sz="2100">
                <a:solidFill>
                  <a:schemeClr val="tx1">
                    <a:tint val="75000"/>
                  </a:schemeClr>
                </a:solidFill>
              </a:defRPr>
            </a:lvl8pPr>
            <a:lvl9pPr marL="5486400" indent="0">
              <a:buNone/>
              <a:defRPr sz="21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15951203" y="9534526"/>
            <a:ext cx="2296391" cy="547688"/>
          </a:xfrm>
          <a:prstGeom prst="rect">
            <a:avLst/>
          </a:prstGeom>
        </p:spPr>
        <p:txBody>
          <a:bodyPr/>
          <a:lstStyle/>
          <a:p>
            <a:fld id="{DE779D2D-6EF5-BE49-8B08-96EFA60993D9}" type="slidenum">
              <a:rPr lang="en-US" smtClean="0"/>
              <a:t>‹#›</a:t>
            </a:fld>
            <a:endParaRPr lang="en-US"/>
          </a:p>
        </p:txBody>
      </p:sp>
    </p:spTree>
    <p:extLst>
      <p:ext uri="{BB962C8B-B14F-4D97-AF65-F5344CB8AC3E}">
        <p14:creationId xmlns:p14="http://schemas.microsoft.com/office/powerpoint/2010/main" val="605860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801868" y="1303020"/>
            <a:ext cx="5212080" cy="7680960"/>
          </a:xfrm>
        </p:spPr>
        <p:txBody>
          <a:bodyPr>
            <a:normAutofit/>
          </a:bodyPr>
          <a:lstStyle>
            <a:lvl1pPr>
              <a:defRPr sz="4800"/>
            </a:lvl1pPr>
            <a:lvl2pPr>
              <a:defRPr sz="4200"/>
            </a:lvl2pPr>
            <a:lvl3pPr>
              <a:defRPr sz="3600"/>
            </a:lvl3pPr>
            <a:lvl4pPr>
              <a:defRPr sz="3000"/>
            </a:lvl4pPr>
            <a:lvl5pPr>
              <a:defRPr sz="30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1727180" y="1303020"/>
            <a:ext cx="5212080" cy="7680960"/>
          </a:xfrm>
        </p:spPr>
        <p:txBody>
          <a:bodyPr>
            <a:normAutofit/>
          </a:bodyPr>
          <a:lstStyle>
            <a:lvl1pPr>
              <a:defRPr sz="4800"/>
            </a:lvl1pPr>
            <a:lvl2pPr>
              <a:defRPr sz="4200"/>
            </a:lvl2pPr>
            <a:lvl3pPr>
              <a:defRPr sz="3600"/>
            </a:lvl3pPr>
            <a:lvl4pPr>
              <a:defRPr sz="3000"/>
            </a:lvl4pPr>
            <a:lvl5pPr>
              <a:defRPr sz="30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p:cNvSpPr>
            <a:spLocks noGrp="1"/>
          </p:cNvSpPr>
          <p:nvPr>
            <p:ph type="sldNum" sz="quarter" idx="12"/>
          </p:nvPr>
        </p:nvSpPr>
        <p:spPr>
          <a:xfrm>
            <a:off x="15951203" y="9534526"/>
            <a:ext cx="2296391" cy="547688"/>
          </a:xfrm>
          <a:prstGeom prst="rect">
            <a:avLst/>
          </a:prstGeom>
        </p:spPr>
        <p:txBody>
          <a:bodyPr/>
          <a:lstStyle/>
          <a:p>
            <a:fld id="{DE779D2D-6EF5-BE49-8B08-96EFA60993D9}" type="slidenum">
              <a:rPr lang="en-US" smtClean="0"/>
              <a:t>‹#›</a:t>
            </a:fld>
            <a:endParaRPr lang="en-US"/>
          </a:p>
        </p:txBody>
      </p:sp>
    </p:spTree>
    <p:extLst>
      <p:ext uri="{BB962C8B-B14F-4D97-AF65-F5344CB8AC3E}">
        <p14:creationId xmlns:p14="http://schemas.microsoft.com/office/powerpoint/2010/main" val="216216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5801868" y="1535379"/>
            <a:ext cx="5212080" cy="1211580"/>
          </a:xfrm>
        </p:spPr>
        <p:txBody>
          <a:bodyPr anchor="b">
            <a:noAutofit/>
          </a:bodyPr>
          <a:lstStyle>
            <a:lvl1pPr marL="0" indent="0">
              <a:spcBef>
                <a:spcPts val="0"/>
              </a:spcBef>
              <a:buNone/>
              <a:defRPr sz="4200" b="1">
                <a:solidFill>
                  <a:schemeClr val="tx1"/>
                </a:solidFill>
              </a:defRPr>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4" name="Content Placeholder 3"/>
          <p:cNvSpPr>
            <a:spLocks noGrp="1"/>
          </p:cNvSpPr>
          <p:nvPr>
            <p:ph sz="half" idx="2"/>
          </p:nvPr>
        </p:nvSpPr>
        <p:spPr>
          <a:xfrm>
            <a:off x="5801868" y="2896404"/>
            <a:ext cx="5212080" cy="6035040"/>
          </a:xfrm>
        </p:spPr>
        <p:txBody>
          <a:bodyPr>
            <a:normAutofit/>
          </a:bodyPr>
          <a:lstStyle>
            <a:lvl1pPr>
              <a:defRPr sz="4800"/>
            </a:lvl1pPr>
            <a:lvl2pPr>
              <a:defRPr sz="4200"/>
            </a:lvl2pPr>
            <a:lvl3pPr>
              <a:defRPr sz="3600"/>
            </a:lvl3pPr>
            <a:lvl4pPr>
              <a:defRPr sz="3000"/>
            </a:lvl4pPr>
            <a:lvl5pPr>
              <a:defRPr sz="30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1727695" y="1535380"/>
            <a:ext cx="5212080" cy="1219757"/>
          </a:xfrm>
        </p:spPr>
        <p:txBody>
          <a:bodyPr anchor="b">
            <a:noAutofit/>
          </a:bodyPr>
          <a:lstStyle>
            <a:lvl1pPr marL="0" indent="0">
              <a:spcBef>
                <a:spcPts val="0"/>
              </a:spcBef>
              <a:buNone/>
              <a:defRPr sz="4200" b="1">
                <a:solidFill>
                  <a:schemeClr val="tx1"/>
                </a:solidFill>
              </a:defRPr>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6" name="Content Placeholder 5"/>
          <p:cNvSpPr>
            <a:spLocks noGrp="1"/>
          </p:cNvSpPr>
          <p:nvPr>
            <p:ph sz="quarter" idx="4"/>
          </p:nvPr>
        </p:nvSpPr>
        <p:spPr>
          <a:xfrm>
            <a:off x="11727695" y="2896404"/>
            <a:ext cx="5212080" cy="6035040"/>
          </a:xfrm>
        </p:spPr>
        <p:txBody>
          <a:bodyPr>
            <a:normAutofit/>
          </a:bodyPr>
          <a:lstStyle>
            <a:lvl1pPr>
              <a:defRPr sz="4800"/>
            </a:lvl1pPr>
            <a:lvl2pPr>
              <a:defRPr sz="4200"/>
            </a:lvl2pPr>
            <a:lvl3pPr>
              <a:defRPr sz="3600"/>
            </a:lvl3pPr>
            <a:lvl4pPr>
              <a:defRPr sz="3000"/>
            </a:lvl4pPr>
            <a:lvl5pPr>
              <a:defRPr sz="30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laceholder 11"/>
          <p:cNvSpPr>
            <a:spLocks noGrp="1"/>
          </p:cNvSpPr>
          <p:nvPr>
            <p:ph type="sldNum" sz="quarter" idx="12"/>
          </p:nvPr>
        </p:nvSpPr>
        <p:spPr>
          <a:xfrm>
            <a:off x="15951203" y="9534526"/>
            <a:ext cx="2296391" cy="547688"/>
          </a:xfrm>
          <a:prstGeom prst="rect">
            <a:avLst/>
          </a:prstGeom>
        </p:spPr>
        <p:txBody>
          <a:bodyPr/>
          <a:lstStyle/>
          <a:p>
            <a:fld id="{DE779D2D-6EF5-BE49-8B08-96EFA60993D9}" type="slidenum">
              <a:rPr lang="en-US" smtClean="0"/>
              <a:t>‹#›</a:t>
            </a:fld>
            <a:endParaRPr lang="en-US"/>
          </a:p>
        </p:txBody>
      </p:sp>
    </p:spTree>
    <p:extLst>
      <p:ext uri="{BB962C8B-B14F-4D97-AF65-F5344CB8AC3E}">
        <p14:creationId xmlns:p14="http://schemas.microsoft.com/office/powerpoint/2010/main" val="2775593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8" name="Slide Number Placeholder 7"/>
          <p:cNvSpPr>
            <a:spLocks noGrp="1"/>
          </p:cNvSpPr>
          <p:nvPr>
            <p:ph type="sldNum" sz="quarter" idx="12"/>
          </p:nvPr>
        </p:nvSpPr>
        <p:spPr>
          <a:xfrm>
            <a:off x="15951203" y="9534526"/>
            <a:ext cx="2296391" cy="547688"/>
          </a:xfrm>
          <a:prstGeom prst="rect">
            <a:avLst/>
          </a:prstGeom>
        </p:spPr>
        <p:txBody>
          <a:bodyPr/>
          <a:lstStyle/>
          <a:p>
            <a:fld id="{DE779D2D-6EF5-BE49-8B08-96EFA60993D9}" type="slidenum">
              <a:rPr lang="en-US" smtClean="0"/>
              <a:t>‹#›</a:t>
            </a:fld>
            <a:endParaRPr lang="en-US"/>
          </a:p>
        </p:txBody>
      </p:sp>
    </p:spTree>
    <p:extLst>
      <p:ext uri="{BB962C8B-B14F-4D97-AF65-F5344CB8AC3E}">
        <p14:creationId xmlns:p14="http://schemas.microsoft.com/office/powerpoint/2010/main" val="182586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15951203" y="9534526"/>
            <a:ext cx="2296391" cy="547688"/>
          </a:xfrm>
          <a:prstGeom prst="rect">
            <a:avLst/>
          </a:prstGeom>
        </p:spPr>
        <p:txBody>
          <a:bodyPr/>
          <a:lstStyle/>
          <a:p>
            <a:fld id="{DE779D2D-6EF5-BE49-8B08-96EFA60993D9}" type="slidenum">
              <a:rPr lang="en-US" smtClean="0"/>
              <a:t>‹#›</a:t>
            </a:fld>
            <a:endParaRPr lang="en-US"/>
          </a:p>
        </p:txBody>
      </p:sp>
    </p:spTree>
    <p:extLst>
      <p:ext uri="{BB962C8B-B14F-4D97-AF65-F5344CB8AC3E}">
        <p14:creationId xmlns:p14="http://schemas.microsoft.com/office/powerpoint/2010/main" val="2347114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1714500"/>
            <a:ext cx="4251960" cy="3566160"/>
          </a:xfrm>
        </p:spPr>
        <p:txBody>
          <a:bodyPr anchor="b">
            <a:normAutofit/>
          </a:bodyPr>
          <a:lstStyle>
            <a:lvl1pPr>
              <a:defRPr sz="6600" b="0" baseline="0"/>
            </a:lvl1pPr>
          </a:lstStyle>
          <a:p>
            <a:r>
              <a:rPr lang="en-US"/>
              <a:t>Click to edit Master title style</a:t>
            </a:r>
          </a:p>
        </p:txBody>
      </p:sp>
      <p:sp>
        <p:nvSpPr>
          <p:cNvPr id="3" name="Content Placeholder 2"/>
          <p:cNvSpPr>
            <a:spLocks noGrp="1"/>
          </p:cNvSpPr>
          <p:nvPr>
            <p:ph idx="1"/>
          </p:nvPr>
        </p:nvSpPr>
        <p:spPr>
          <a:xfrm>
            <a:off x="5801868" y="1303020"/>
            <a:ext cx="10972800" cy="7680960"/>
          </a:xfrm>
        </p:spPr>
        <p:txBody>
          <a:bodyPr>
            <a:normAutofit/>
          </a:bodyPr>
          <a:lstStyle>
            <a:lvl1pPr>
              <a:defRPr sz="5400"/>
            </a:lvl1pPr>
            <a:lvl2pPr>
              <a:defRPr sz="4800"/>
            </a:lvl2pPr>
            <a:lvl3pPr>
              <a:defRPr sz="4200"/>
            </a:lvl3pPr>
            <a:lvl4pPr>
              <a:defRPr sz="3600"/>
            </a:lvl4pPr>
            <a:lvl5pPr>
              <a:defRPr sz="36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4048" y="5241264"/>
            <a:ext cx="4251960" cy="3482985"/>
          </a:xfrm>
        </p:spPr>
        <p:txBody>
          <a:bodyPr anchor="t">
            <a:normAutofit/>
          </a:bodyPr>
          <a:lstStyle>
            <a:lvl1pPr marL="0" indent="0">
              <a:lnSpc>
                <a:spcPct val="100000"/>
              </a:lnSpc>
              <a:buNone/>
              <a:defRPr sz="4200">
                <a:solidFill>
                  <a:srgbClr val="FFFFFF"/>
                </a:solidFill>
              </a:defRPr>
            </a:lvl1pPr>
            <a:lvl2pPr marL="685800" indent="0">
              <a:buNone/>
              <a:defRPr sz="1800"/>
            </a:lvl2pPr>
            <a:lvl3pPr marL="1371600" indent="0">
              <a:buNone/>
              <a:defRPr sz="1500"/>
            </a:lvl3pPr>
            <a:lvl4pPr marL="2057400" indent="0">
              <a:buNone/>
              <a:defRPr sz="1350"/>
            </a:lvl4pPr>
            <a:lvl5pPr marL="2743200" indent="0">
              <a:buNone/>
              <a:defRPr sz="1350"/>
            </a:lvl5pPr>
            <a:lvl6pPr marL="3429000" indent="0">
              <a:buNone/>
              <a:defRPr sz="1350"/>
            </a:lvl6pPr>
            <a:lvl7pPr marL="4114800" indent="0">
              <a:buNone/>
              <a:defRPr sz="1350"/>
            </a:lvl7pPr>
            <a:lvl8pPr marL="4800600" indent="0">
              <a:buNone/>
              <a:defRPr sz="1350"/>
            </a:lvl8pPr>
            <a:lvl9pPr marL="5486400" indent="0">
              <a:buNone/>
              <a:defRPr sz="1350"/>
            </a:lvl9pPr>
          </a:lstStyle>
          <a:p>
            <a:pPr lvl="0"/>
            <a:r>
              <a:rPr lang="en-US"/>
              <a:t>Click to edit Master text styles</a:t>
            </a:r>
          </a:p>
        </p:txBody>
      </p:sp>
      <p:sp>
        <p:nvSpPr>
          <p:cNvPr id="10" name="Slide Number Placeholder 9"/>
          <p:cNvSpPr>
            <a:spLocks noGrp="1"/>
          </p:cNvSpPr>
          <p:nvPr>
            <p:ph type="sldNum" sz="quarter" idx="12"/>
          </p:nvPr>
        </p:nvSpPr>
        <p:spPr>
          <a:xfrm>
            <a:off x="15951203" y="9534526"/>
            <a:ext cx="2296391" cy="547688"/>
          </a:xfrm>
          <a:prstGeom prst="rect">
            <a:avLst/>
          </a:prstGeom>
        </p:spPr>
        <p:txBody>
          <a:bodyPr/>
          <a:lstStyle/>
          <a:p>
            <a:fld id="{DE779D2D-6EF5-BE49-8B08-96EFA60993D9}" type="slidenum">
              <a:rPr lang="en-US" smtClean="0"/>
              <a:t>‹#›</a:t>
            </a:fld>
            <a:endParaRPr lang="en-US"/>
          </a:p>
        </p:txBody>
      </p:sp>
    </p:spTree>
    <p:extLst>
      <p:ext uri="{BB962C8B-B14F-4D97-AF65-F5344CB8AC3E}">
        <p14:creationId xmlns:p14="http://schemas.microsoft.com/office/powerpoint/2010/main" val="2056331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1714500"/>
            <a:ext cx="4251960" cy="3566160"/>
          </a:xfrm>
        </p:spPr>
        <p:txBody>
          <a:bodyPr anchor="b">
            <a:normAutofit/>
          </a:bodyPr>
          <a:lstStyle>
            <a:lvl1pPr>
              <a:defRPr sz="6600" b="0"/>
            </a:lvl1pPr>
          </a:lstStyle>
          <a:p>
            <a:r>
              <a:rPr lang="en-US"/>
              <a:t>Click to edit Master title style</a:t>
            </a:r>
          </a:p>
        </p:txBody>
      </p:sp>
      <p:sp>
        <p:nvSpPr>
          <p:cNvPr id="3" name="Picture Placeholder 2"/>
          <p:cNvSpPr>
            <a:spLocks noGrp="1" noChangeAspect="1"/>
          </p:cNvSpPr>
          <p:nvPr>
            <p:ph type="pic" idx="1"/>
          </p:nvPr>
        </p:nvSpPr>
        <p:spPr>
          <a:xfrm>
            <a:off x="5355966" y="1151129"/>
            <a:ext cx="12172845" cy="7996428"/>
          </a:xfrm>
          <a:solidFill>
            <a:schemeClr val="bg1">
              <a:lumMod val="75000"/>
            </a:schemeClr>
          </a:solidFill>
        </p:spPr>
        <p:txBody>
          <a:bodyPr anchor="t"/>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r>
              <a:rPr lang="en-US"/>
              <a:t>Click icon to add picture</a:t>
            </a:r>
          </a:p>
        </p:txBody>
      </p:sp>
      <p:sp>
        <p:nvSpPr>
          <p:cNvPr id="4" name="Text Placeholder 3"/>
          <p:cNvSpPr>
            <a:spLocks noGrp="1"/>
          </p:cNvSpPr>
          <p:nvPr>
            <p:ph type="body" sz="half" idx="2"/>
          </p:nvPr>
        </p:nvSpPr>
        <p:spPr>
          <a:xfrm>
            <a:off x="384048" y="5239512"/>
            <a:ext cx="4251960" cy="3483864"/>
          </a:xfrm>
        </p:spPr>
        <p:txBody>
          <a:bodyPr anchor="t">
            <a:normAutofit/>
          </a:bodyPr>
          <a:lstStyle>
            <a:lvl1pPr marL="0" indent="0">
              <a:lnSpc>
                <a:spcPct val="100000"/>
              </a:lnSpc>
              <a:buNone/>
              <a:defRPr sz="3600">
                <a:solidFill>
                  <a:srgbClr val="FFFFFF"/>
                </a:solidFill>
              </a:defRPr>
            </a:lvl1pPr>
            <a:lvl2pPr marL="685800" indent="0">
              <a:buNone/>
              <a:defRPr sz="1800"/>
            </a:lvl2pPr>
            <a:lvl3pPr marL="1371600" indent="0">
              <a:buNone/>
              <a:defRPr sz="1500"/>
            </a:lvl3pPr>
            <a:lvl4pPr marL="2057400" indent="0">
              <a:buNone/>
              <a:defRPr sz="1350"/>
            </a:lvl4pPr>
            <a:lvl5pPr marL="2743200" indent="0">
              <a:buNone/>
              <a:defRPr sz="1350"/>
            </a:lvl5pPr>
            <a:lvl6pPr marL="3429000" indent="0">
              <a:buNone/>
              <a:defRPr sz="1350"/>
            </a:lvl6pPr>
            <a:lvl7pPr marL="4114800" indent="0">
              <a:buNone/>
              <a:defRPr sz="1350"/>
            </a:lvl7pPr>
            <a:lvl8pPr marL="4800600" indent="0">
              <a:buNone/>
              <a:defRPr sz="1350"/>
            </a:lvl8pPr>
            <a:lvl9pPr marL="5486400" indent="0">
              <a:buNone/>
              <a:defRPr sz="1350"/>
            </a:lvl9pPr>
          </a:lstStyle>
          <a:p>
            <a:pPr lvl="0"/>
            <a:r>
              <a:rPr lang="en-US"/>
              <a:t>Click to edit Master text styles</a:t>
            </a:r>
          </a:p>
        </p:txBody>
      </p:sp>
      <p:sp>
        <p:nvSpPr>
          <p:cNvPr id="10" name="Slide Number Placeholder 9"/>
          <p:cNvSpPr>
            <a:spLocks noGrp="1"/>
          </p:cNvSpPr>
          <p:nvPr>
            <p:ph type="sldNum" sz="quarter" idx="12"/>
          </p:nvPr>
        </p:nvSpPr>
        <p:spPr>
          <a:xfrm>
            <a:off x="15951203" y="9534526"/>
            <a:ext cx="2296391" cy="547688"/>
          </a:xfrm>
          <a:prstGeom prst="rect">
            <a:avLst/>
          </a:prstGeom>
        </p:spPr>
        <p:txBody>
          <a:bodyPr/>
          <a:lstStyle/>
          <a:p>
            <a:fld id="{DE779D2D-6EF5-BE49-8B08-96EFA60993D9}" type="slidenum">
              <a:rPr lang="en-US" smtClean="0"/>
              <a:t>‹#›</a:t>
            </a:fld>
            <a:endParaRPr lang="en-US"/>
          </a:p>
        </p:txBody>
      </p:sp>
    </p:spTree>
    <p:extLst>
      <p:ext uri="{BB962C8B-B14F-4D97-AF65-F5344CB8AC3E}">
        <p14:creationId xmlns:p14="http://schemas.microsoft.com/office/powerpoint/2010/main" val="2004501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p:cNvSpPr/>
          <p:nvPr/>
        </p:nvSpPr>
        <p:spPr>
          <a:xfrm>
            <a:off x="2" y="1138428"/>
            <a:ext cx="5165385" cy="79964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379379" y="1685756"/>
            <a:ext cx="4421223" cy="6901775"/>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7723796" y="1138428"/>
            <a:ext cx="576072" cy="7996428"/>
          </a:xfrm>
          <a:prstGeom prst="rect">
            <a:avLst/>
          </a:prstGeom>
          <a:solidFill>
            <a:srgbClr val="DEAB43"/>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 Placeholder 2"/>
          <p:cNvSpPr>
            <a:spLocks noGrp="1"/>
          </p:cNvSpPr>
          <p:nvPr>
            <p:ph type="body" idx="1"/>
          </p:nvPr>
        </p:nvSpPr>
        <p:spPr>
          <a:xfrm>
            <a:off x="5803902" y="1296162"/>
            <a:ext cx="10972800" cy="768096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3389611"/>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Lst>
  <p:txStyles>
    <p:titleStyle>
      <a:lvl1pPr algn="l" defTabSz="1371600" rtl="0" eaLnBrk="1" latinLnBrk="0" hangingPunct="1">
        <a:lnSpc>
          <a:spcPct val="90000"/>
        </a:lnSpc>
        <a:spcBef>
          <a:spcPct val="0"/>
        </a:spcBef>
        <a:buNone/>
        <a:defRPr sz="6600" kern="1200" spc="-90" baseline="0">
          <a:solidFill>
            <a:srgbClr val="FFFFFF"/>
          </a:solidFill>
          <a:latin typeface="+mj-lt"/>
          <a:ea typeface="+mj-ea"/>
          <a:cs typeface="+mj-cs"/>
        </a:defRPr>
      </a:lvl1pPr>
    </p:titleStyle>
    <p:bodyStyle>
      <a:lvl1pPr marL="274320" indent="-274320" algn="l" defTabSz="1371600" rtl="0" eaLnBrk="1" latinLnBrk="0" hangingPunct="1">
        <a:lnSpc>
          <a:spcPct val="90000"/>
        </a:lnSpc>
        <a:spcBef>
          <a:spcPts val="1800"/>
        </a:spcBef>
        <a:buClr>
          <a:schemeClr val="accent1"/>
        </a:buClr>
        <a:buFont typeface="Wingdings 2" pitchFamily="18" charset="2"/>
        <a:buChar char=""/>
        <a:defRPr sz="6600" kern="1200">
          <a:solidFill>
            <a:schemeClr val="tx1"/>
          </a:solidFill>
          <a:latin typeface="+mn-lt"/>
          <a:ea typeface="+mn-ea"/>
          <a:cs typeface="+mn-cs"/>
        </a:defRPr>
      </a:lvl1pPr>
      <a:lvl2pPr marL="1028700" indent="-274320" algn="l" defTabSz="1371600" rtl="0" eaLnBrk="1" latinLnBrk="0" hangingPunct="1">
        <a:lnSpc>
          <a:spcPct val="90000"/>
        </a:lnSpc>
        <a:spcBef>
          <a:spcPts val="375"/>
        </a:spcBef>
        <a:spcAft>
          <a:spcPts val="375"/>
        </a:spcAft>
        <a:buClr>
          <a:schemeClr val="accent1"/>
        </a:buClr>
        <a:buFont typeface="Wingdings 2" pitchFamily="18" charset="2"/>
        <a:buChar char=""/>
        <a:defRPr sz="6000" kern="1200">
          <a:solidFill>
            <a:schemeClr val="tx1"/>
          </a:solidFill>
          <a:latin typeface="+mn-lt"/>
          <a:ea typeface="+mn-ea"/>
          <a:cs typeface="+mn-cs"/>
        </a:defRPr>
      </a:lvl2pPr>
      <a:lvl3pPr marL="1714500" indent="-274320" algn="l" defTabSz="1371600" rtl="0" eaLnBrk="1" latinLnBrk="0" hangingPunct="1">
        <a:lnSpc>
          <a:spcPct val="90000"/>
        </a:lnSpc>
        <a:spcBef>
          <a:spcPts val="375"/>
        </a:spcBef>
        <a:spcAft>
          <a:spcPts val="375"/>
        </a:spcAft>
        <a:buClr>
          <a:schemeClr val="accent1"/>
        </a:buClr>
        <a:buFont typeface="Wingdings 2" pitchFamily="18" charset="2"/>
        <a:buChar char=""/>
        <a:defRPr sz="5400" kern="1200">
          <a:solidFill>
            <a:schemeClr val="tx1"/>
          </a:solidFill>
          <a:latin typeface="+mn-lt"/>
          <a:ea typeface="+mn-ea"/>
          <a:cs typeface="+mn-cs"/>
        </a:defRPr>
      </a:lvl3pPr>
      <a:lvl4pPr marL="2400300" indent="-274320" algn="l" defTabSz="1371600" rtl="0" eaLnBrk="1" latinLnBrk="0" hangingPunct="1">
        <a:lnSpc>
          <a:spcPct val="90000"/>
        </a:lnSpc>
        <a:spcBef>
          <a:spcPts val="375"/>
        </a:spcBef>
        <a:spcAft>
          <a:spcPts val="375"/>
        </a:spcAft>
        <a:buClr>
          <a:schemeClr val="accent1"/>
        </a:buClr>
        <a:buFont typeface="Wingdings 2" pitchFamily="18" charset="2"/>
        <a:buChar char=""/>
        <a:defRPr sz="4800" kern="1200">
          <a:solidFill>
            <a:schemeClr val="tx1"/>
          </a:solidFill>
          <a:latin typeface="+mn-lt"/>
          <a:ea typeface="+mn-ea"/>
          <a:cs typeface="+mn-cs"/>
        </a:defRPr>
      </a:lvl4pPr>
      <a:lvl5pPr marL="3086100" indent="-274320" algn="l" defTabSz="1371600" rtl="0" eaLnBrk="1" latinLnBrk="0" hangingPunct="1">
        <a:lnSpc>
          <a:spcPct val="90000"/>
        </a:lnSpc>
        <a:spcBef>
          <a:spcPts val="375"/>
        </a:spcBef>
        <a:spcAft>
          <a:spcPts val="375"/>
        </a:spcAft>
        <a:buClr>
          <a:schemeClr val="accent1"/>
        </a:buClr>
        <a:buFont typeface="Wingdings 2" pitchFamily="18" charset="2"/>
        <a:buChar char=""/>
        <a:defRPr sz="4800" kern="1200">
          <a:solidFill>
            <a:schemeClr val="tx1"/>
          </a:solidFill>
          <a:latin typeface="+mn-lt"/>
          <a:ea typeface="+mn-ea"/>
          <a:cs typeface="+mn-cs"/>
        </a:defRPr>
      </a:lvl5pPr>
      <a:lvl6pPr marL="3771900" indent="-342900" algn="l" defTabSz="1371600" rtl="0" eaLnBrk="1" latinLnBrk="0" hangingPunct="1">
        <a:lnSpc>
          <a:spcPct val="90000"/>
        </a:lnSpc>
        <a:spcBef>
          <a:spcPts val="375"/>
        </a:spcBef>
        <a:spcAft>
          <a:spcPts val="375"/>
        </a:spcAft>
        <a:buClr>
          <a:schemeClr val="accent1"/>
        </a:buClr>
        <a:buFont typeface="Wingdings 2" pitchFamily="18" charset="2"/>
        <a:buChar char=""/>
        <a:defRPr sz="2100" kern="1200">
          <a:solidFill>
            <a:schemeClr val="tx1">
              <a:lumMod val="65000"/>
              <a:lumOff val="35000"/>
            </a:schemeClr>
          </a:solidFill>
          <a:latin typeface="+mn-lt"/>
          <a:ea typeface="+mn-ea"/>
          <a:cs typeface="+mn-cs"/>
        </a:defRPr>
      </a:lvl6pPr>
      <a:lvl7pPr marL="4457700" indent="-342900" algn="l" defTabSz="1371600" rtl="0" eaLnBrk="1" latinLnBrk="0" hangingPunct="1">
        <a:lnSpc>
          <a:spcPct val="90000"/>
        </a:lnSpc>
        <a:spcBef>
          <a:spcPts val="375"/>
        </a:spcBef>
        <a:spcAft>
          <a:spcPts val="375"/>
        </a:spcAft>
        <a:buClr>
          <a:schemeClr val="accent1"/>
        </a:buClr>
        <a:buFont typeface="Wingdings 2" pitchFamily="18" charset="2"/>
        <a:buChar char=""/>
        <a:defRPr sz="2100" kern="1200">
          <a:solidFill>
            <a:schemeClr val="tx1">
              <a:lumMod val="65000"/>
              <a:lumOff val="35000"/>
            </a:schemeClr>
          </a:solidFill>
          <a:latin typeface="+mn-lt"/>
          <a:ea typeface="+mn-ea"/>
          <a:cs typeface="+mn-cs"/>
        </a:defRPr>
      </a:lvl7pPr>
      <a:lvl8pPr marL="5143500" indent="-342900" algn="l" defTabSz="1371600" rtl="0" eaLnBrk="1" latinLnBrk="0" hangingPunct="1">
        <a:lnSpc>
          <a:spcPct val="90000"/>
        </a:lnSpc>
        <a:spcBef>
          <a:spcPts val="375"/>
        </a:spcBef>
        <a:spcAft>
          <a:spcPts val="375"/>
        </a:spcAft>
        <a:buClr>
          <a:schemeClr val="accent1"/>
        </a:buClr>
        <a:buFont typeface="Wingdings 2" pitchFamily="18" charset="2"/>
        <a:buChar char=""/>
        <a:defRPr sz="2100" kern="1200">
          <a:solidFill>
            <a:schemeClr val="tx1">
              <a:lumMod val="65000"/>
              <a:lumOff val="35000"/>
            </a:schemeClr>
          </a:solidFill>
          <a:latin typeface="+mn-lt"/>
          <a:ea typeface="+mn-ea"/>
          <a:cs typeface="+mn-cs"/>
        </a:defRPr>
      </a:lvl8pPr>
      <a:lvl9pPr marL="5829300" indent="-342900" algn="l" defTabSz="1371600" rtl="0" eaLnBrk="1" latinLnBrk="0" hangingPunct="1">
        <a:lnSpc>
          <a:spcPct val="90000"/>
        </a:lnSpc>
        <a:spcBef>
          <a:spcPts val="375"/>
        </a:spcBef>
        <a:spcAft>
          <a:spcPts val="375"/>
        </a:spcAft>
        <a:buClr>
          <a:schemeClr val="accent1"/>
        </a:buClr>
        <a:buFont typeface="Wingdings 2" pitchFamily="18" charset="2"/>
        <a:buChar char=""/>
        <a:defRPr sz="2100" kern="1200">
          <a:solidFill>
            <a:schemeClr val="tx1">
              <a:lumMod val="65000"/>
              <a:lumOff val="35000"/>
            </a:schemeClr>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3.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3C15E7C-8EFC-6AEE-C7C9-8A2DE7A0CC8A}"/>
              </a:ext>
            </a:extLst>
          </p:cNvPr>
          <p:cNvSpPr>
            <a:spLocks noGrp="1"/>
          </p:cNvSpPr>
          <p:nvPr>
            <p:ph type="ctrTitle"/>
          </p:nvPr>
        </p:nvSpPr>
        <p:spPr>
          <a:xfrm>
            <a:off x="1604772" y="2569464"/>
            <a:ext cx="10972800" cy="4882896"/>
          </a:xfrm>
        </p:spPr>
        <p:txBody>
          <a:bodyPr>
            <a:normAutofit fontScale="90000"/>
          </a:bodyPr>
          <a:lstStyle/>
          <a:p>
            <a:r>
              <a:rPr lang="en-US">
                <a:latin typeface="Georgia"/>
              </a:rPr>
              <a:t>Building One Cohesive Behavioral Support System: Aligning Early Childhood and K-12 PBIS in Idaho</a:t>
            </a:r>
            <a:endParaRPr lang="en-US"/>
          </a:p>
        </p:txBody>
      </p:sp>
      <p:sp>
        <p:nvSpPr>
          <p:cNvPr id="5" name="Subtitle 4">
            <a:extLst>
              <a:ext uri="{FF2B5EF4-FFF2-40B4-BE49-F238E27FC236}">
                <a16:creationId xmlns:a16="http://schemas.microsoft.com/office/drawing/2014/main" id="{AAFCC5AE-3C44-9EC8-3FAE-42F29D31F457}"/>
              </a:ext>
            </a:extLst>
          </p:cNvPr>
          <p:cNvSpPr>
            <a:spLocks noGrp="1"/>
          </p:cNvSpPr>
          <p:nvPr>
            <p:ph type="subTitle" idx="1"/>
          </p:nvPr>
        </p:nvSpPr>
        <p:spPr>
          <a:xfrm>
            <a:off x="1604772" y="8055864"/>
            <a:ext cx="10972800" cy="868680"/>
          </a:xfrm>
        </p:spPr>
        <p:txBody>
          <a:bodyPr/>
          <a:lstStyle/>
          <a:p>
            <a:r>
              <a:rPr lang="en-US" dirty="0"/>
              <a:t>Blue </a:t>
            </a:r>
            <a:r>
              <a:rPr lang="en-US"/>
              <a:t>Jeans Conference </a:t>
            </a:r>
            <a:r>
              <a:rPr lang="en-US" dirty="0"/>
              <a:t>2026</a:t>
            </a:r>
          </a:p>
        </p:txBody>
      </p:sp>
    </p:spTree>
    <p:extLst>
      <p:ext uri="{BB962C8B-B14F-4D97-AF65-F5344CB8AC3E}">
        <p14:creationId xmlns:p14="http://schemas.microsoft.com/office/powerpoint/2010/main" val="3335501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44155-2F4B-8517-5DFB-A9FFC4B05C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2F98B8-70BA-B10F-096B-913733507D9C}"/>
              </a:ext>
            </a:extLst>
          </p:cNvPr>
          <p:cNvSpPr>
            <a:spLocks noGrp="1"/>
          </p:cNvSpPr>
          <p:nvPr>
            <p:ph type="title"/>
          </p:nvPr>
        </p:nvSpPr>
        <p:spPr>
          <a:xfrm>
            <a:off x="384048" y="1714500"/>
            <a:ext cx="4188460" cy="899160"/>
          </a:xfrm>
        </p:spPr>
        <p:txBody>
          <a:bodyPr>
            <a:normAutofit fontScale="90000"/>
          </a:bodyPr>
          <a:lstStyle/>
          <a:p>
            <a:r>
              <a:rPr lang="en-US">
                <a:latin typeface="Aptos"/>
              </a:rPr>
              <a:t>ITBS Mission</a:t>
            </a:r>
          </a:p>
        </p:txBody>
      </p:sp>
      <p:graphicFrame>
        <p:nvGraphicFramePr>
          <p:cNvPr id="5" name="Content Placeholder 2">
            <a:extLst>
              <a:ext uri="{FF2B5EF4-FFF2-40B4-BE49-F238E27FC236}">
                <a16:creationId xmlns:a16="http://schemas.microsoft.com/office/drawing/2014/main" id="{6EECD2DD-1BD5-1D15-CE38-97AA972E56B6}"/>
              </a:ext>
            </a:extLst>
          </p:cNvPr>
          <p:cNvGraphicFramePr>
            <a:graphicFrameLocks noGrp="1"/>
          </p:cNvGraphicFramePr>
          <p:nvPr>
            <p:ph idx="1"/>
          </p:nvPr>
        </p:nvGraphicFramePr>
        <p:xfrm>
          <a:off x="5802313" y="1303338"/>
          <a:ext cx="10972800" cy="7680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 Placeholder 2">
            <a:extLst>
              <a:ext uri="{FF2B5EF4-FFF2-40B4-BE49-F238E27FC236}">
                <a16:creationId xmlns:a16="http://schemas.microsoft.com/office/drawing/2014/main" id="{1AAAAFC1-E9DC-3F3F-ED85-224EEC4BF176}"/>
              </a:ext>
            </a:extLst>
          </p:cNvPr>
          <p:cNvSpPr>
            <a:spLocks noGrp="1"/>
          </p:cNvSpPr>
          <p:nvPr>
            <p:ph type="body" sz="half" idx="2"/>
          </p:nvPr>
        </p:nvSpPr>
        <p:spPr>
          <a:xfrm>
            <a:off x="384048" y="2796514"/>
            <a:ext cx="4394835" cy="5927735"/>
          </a:xfrm>
        </p:spPr>
        <p:txBody>
          <a:bodyPr vert="horz" lIns="91440" tIns="45720" rIns="91440" bIns="45720" rtlCol="0" anchor="t">
            <a:noAutofit/>
          </a:bodyPr>
          <a:lstStyle/>
          <a:p>
            <a:r>
              <a:rPr lang="en-US" sz="2200">
                <a:latin typeface="Calibri"/>
                <a:ea typeface="Calibri"/>
                <a:cs typeface="Calibri"/>
              </a:rPr>
              <a:t>Idaho Tiered Behavior Supports (ITBS) aims to create schools where ALL students can succeed through the implementation of the Positive Behavioral Interventions and Supports (PBIS) Framework. Idaho Tiered Behavior Supports (ITBS) aims to create schools where ALL students can succeed through the implementation of the Positive Behavioral Interventions and Supports (PBIS) Framework, developed to assist school teams in providing preventative, positive behavioral support for ALL students, so they will be able to: </a:t>
            </a:r>
            <a:endParaRPr lang="en-US" sz="2200">
              <a:solidFill>
                <a:srgbClr val="000000"/>
              </a:solidFill>
              <a:latin typeface="Calibri"/>
              <a:ea typeface="Calibri"/>
              <a:cs typeface="Calibri"/>
            </a:endParaRPr>
          </a:p>
          <a:p>
            <a:endParaRPr lang="en-US" sz="2000">
              <a:latin typeface="Calibri"/>
              <a:ea typeface="Calibri"/>
              <a:cs typeface="Calibri"/>
            </a:endParaRPr>
          </a:p>
        </p:txBody>
      </p:sp>
    </p:spTree>
    <p:extLst>
      <p:ext uri="{BB962C8B-B14F-4D97-AF65-F5344CB8AC3E}">
        <p14:creationId xmlns:p14="http://schemas.microsoft.com/office/powerpoint/2010/main" val="588508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E79C4-0B98-C724-2898-CB0D368E715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6FEB3085-14F7-B2DD-B755-E795066F5367}"/>
              </a:ext>
            </a:extLst>
          </p:cNvPr>
          <p:cNvSpPr txBox="1"/>
          <p:nvPr/>
        </p:nvSpPr>
        <p:spPr>
          <a:xfrm>
            <a:off x="6651538" y="873187"/>
            <a:ext cx="8065008" cy="2339102"/>
          </a:xfrm>
          <a:prstGeom prst="rect">
            <a:avLst/>
          </a:prstGeom>
          <a:noFill/>
        </p:spPr>
        <p:txBody>
          <a:bodyPr wrap="square" lIns="91440" tIns="45720" rIns="91440" bIns="45720" rtlCol="0" anchor="t">
            <a:spAutoFit/>
          </a:bodyPr>
          <a:lstStyle/>
          <a:p>
            <a:pPr algn="ctr"/>
            <a:r>
              <a:rPr lang="en-US" sz="4400">
                <a:latin typeface="Helvetica"/>
                <a:cs typeface="Helvetica"/>
              </a:rPr>
              <a:t>ITBS Participating School</a:t>
            </a:r>
          </a:p>
          <a:p>
            <a:endParaRPr lang="en-US" sz="4400">
              <a:latin typeface="Helvetica" panose="020B0604020202020204" pitchFamily="34" charset="0"/>
              <a:cs typeface="Helvetica" panose="020B0604020202020204" pitchFamily="34" charset="0"/>
            </a:endParaRPr>
          </a:p>
          <a:p>
            <a:r>
              <a:rPr lang="en-US" sz="4400">
                <a:latin typeface="Helvetica"/>
                <a:cs typeface="Helvetica"/>
              </a:rPr>
              <a:t>2024-2025</a:t>
            </a:r>
            <a:endParaRPr lang="en-US" sz="4400">
              <a:latin typeface="Helvetica" panose="020B0604020202020204" pitchFamily="34" charset="0"/>
              <a:cs typeface="Helvetica" panose="020B0604020202020204" pitchFamily="34" charset="0"/>
            </a:endParaRPr>
          </a:p>
          <a:p>
            <a:endParaRPr lang="en-US"/>
          </a:p>
        </p:txBody>
      </p:sp>
      <p:sp>
        <p:nvSpPr>
          <p:cNvPr id="8" name="TextBox 7">
            <a:extLst>
              <a:ext uri="{FF2B5EF4-FFF2-40B4-BE49-F238E27FC236}">
                <a16:creationId xmlns:a16="http://schemas.microsoft.com/office/drawing/2014/main" id="{F4A55A0E-2D8D-2C77-31AB-087F28E954AE}"/>
              </a:ext>
            </a:extLst>
          </p:cNvPr>
          <p:cNvSpPr txBox="1"/>
          <p:nvPr/>
        </p:nvSpPr>
        <p:spPr>
          <a:xfrm>
            <a:off x="7379369" y="3197465"/>
            <a:ext cx="9240253" cy="7755969"/>
          </a:xfrm>
          <a:prstGeom prst="rect">
            <a:avLst/>
          </a:prstGeom>
          <a:noFill/>
        </p:spPr>
        <p:txBody>
          <a:bodyPr wrap="square" lIns="91440" tIns="45720" rIns="91440" bIns="45720" rtlCol="0" anchor="t">
            <a:spAutoFit/>
          </a:bodyPr>
          <a:lstStyle/>
          <a:p>
            <a:pPr marL="571500" lvl="5" indent="-571500">
              <a:buFont typeface="Arial" panose="020B0604020202020204" pitchFamily="34" charset="0"/>
              <a:buChar char="•"/>
            </a:pPr>
            <a:r>
              <a:rPr lang="en-US" sz="4400">
                <a:latin typeface="Helvetica"/>
                <a:cs typeface="Helvetica"/>
              </a:rPr>
              <a:t>91 schools</a:t>
            </a:r>
            <a:endParaRPr lang="en-US"/>
          </a:p>
          <a:p>
            <a:pPr marL="571500" lvl="5" indent="-571500">
              <a:buFont typeface="Arial" panose="020B0604020202020204" pitchFamily="34" charset="0"/>
              <a:buChar char="•"/>
            </a:pPr>
            <a:r>
              <a:rPr lang="en-US" sz="4400">
                <a:latin typeface="Helvetica"/>
                <a:cs typeface="Helvetica"/>
              </a:rPr>
              <a:t>28 LEAs across Idaho</a:t>
            </a:r>
          </a:p>
          <a:p>
            <a:pPr marL="1028700" lvl="6" indent="-571500">
              <a:buFont typeface="Wingdings" panose="020B0604020202020204" pitchFamily="34" charset="0"/>
              <a:buChar char="§"/>
            </a:pPr>
            <a:r>
              <a:rPr lang="en-US" sz="4400">
                <a:latin typeface="Helvetica"/>
                <a:cs typeface="Helvetica"/>
              </a:rPr>
              <a:t>551 educators participated in ITBS trainings</a:t>
            </a:r>
            <a:endParaRPr lang="en-US"/>
          </a:p>
          <a:p>
            <a:pPr marL="1485900" lvl="7" indent="-571500">
              <a:buFont typeface="Courier New" panose="020B0604020202020204" pitchFamily="34" charset="0"/>
              <a:buChar char="o"/>
            </a:pPr>
            <a:r>
              <a:rPr lang="en-US" sz="4400">
                <a:latin typeface="Helvetica"/>
                <a:cs typeface="Helvetica"/>
              </a:rPr>
              <a:t>General Educators – 42%</a:t>
            </a:r>
          </a:p>
          <a:p>
            <a:pPr marL="1485900" lvl="7" indent="-571500">
              <a:buFont typeface="Courier New" panose="020B0604020202020204" pitchFamily="34" charset="0"/>
              <a:buChar char="o"/>
            </a:pPr>
            <a:r>
              <a:rPr lang="en-US" sz="4400">
                <a:latin typeface="Helvetica"/>
                <a:cs typeface="Helvetica"/>
              </a:rPr>
              <a:t>Administrators – 17%</a:t>
            </a:r>
          </a:p>
          <a:p>
            <a:pPr marL="1485900" lvl="7" indent="-571500">
              <a:buFont typeface="Courier New" panose="020B0604020202020204" pitchFamily="34" charset="0"/>
              <a:buChar char="o"/>
            </a:pPr>
            <a:r>
              <a:rPr lang="en-US" sz="4400">
                <a:latin typeface="Helvetica"/>
                <a:cs typeface="Helvetica"/>
              </a:rPr>
              <a:t>Special Educators – 10% </a:t>
            </a:r>
          </a:p>
          <a:p>
            <a:pPr marL="1485900" lvl="7" indent="-571500">
              <a:buFont typeface="Courier New" panose="020B0604020202020204" pitchFamily="34" charset="0"/>
              <a:buChar char="o"/>
            </a:pPr>
            <a:r>
              <a:rPr lang="en-US" sz="4400">
                <a:latin typeface="Helvetica"/>
                <a:cs typeface="Helvetica"/>
              </a:rPr>
              <a:t>PBIS Staff – 9%</a:t>
            </a:r>
          </a:p>
          <a:p>
            <a:pPr marL="1485900" lvl="7" indent="-571500">
              <a:buFont typeface="Courier New" panose="020B0604020202020204" pitchFamily="34" charset="0"/>
              <a:buChar char="o"/>
            </a:pPr>
            <a:r>
              <a:rPr lang="en-US" sz="4400">
                <a:latin typeface="Helvetica"/>
                <a:cs typeface="Helvetica"/>
              </a:rPr>
              <a:t>Related Services – 8%</a:t>
            </a:r>
          </a:p>
          <a:p>
            <a:pPr marL="1485900" lvl="7" indent="-571500">
              <a:buFont typeface="Courier New" panose="020B0604020202020204" pitchFamily="34" charset="0"/>
              <a:buChar char="o"/>
            </a:pPr>
            <a:endParaRPr lang="en-US" sz="4400">
              <a:latin typeface="Helvetica"/>
              <a:cs typeface="Helvetica"/>
            </a:endParaRPr>
          </a:p>
          <a:p>
            <a:pPr marL="1485900" lvl="6" indent="-571500">
              <a:buFont typeface="Wingdings" panose="020B0604020202020204" pitchFamily="34" charset="0"/>
              <a:buChar char="§"/>
            </a:pPr>
            <a:endParaRPr lang="en-US" sz="4400">
              <a:latin typeface="Helvetica"/>
              <a:cs typeface="Helvetica"/>
            </a:endParaRPr>
          </a:p>
          <a:p>
            <a:pPr marL="571500" lvl="6" indent="-571500">
              <a:buFont typeface="Wingdings" panose="020B0604020202020204" pitchFamily="34" charset="0"/>
              <a:buChar char="§"/>
            </a:pPr>
            <a:endParaRPr lang="en-US"/>
          </a:p>
        </p:txBody>
      </p:sp>
      <p:sp>
        <p:nvSpPr>
          <p:cNvPr id="9" name="TextBox 8">
            <a:extLst>
              <a:ext uri="{FF2B5EF4-FFF2-40B4-BE49-F238E27FC236}">
                <a16:creationId xmlns:a16="http://schemas.microsoft.com/office/drawing/2014/main" id="{107511E6-3CA1-5587-5FA0-9FE3A20D8BB3}"/>
              </a:ext>
            </a:extLst>
          </p:cNvPr>
          <p:cNvSpPr txBox="1"/>
          <p:nvPr/>
        </p:nvSpPr>
        <p:spPr>
          <a:xfrm>
            <a:off x="8155834" y="9256833"/>
            <a:ext cx="8471351" cy="1200329"/>
          </a:xfrm>
          <a:prstGeom prst="rect">
            <a:avLst/>
          </a:prstGeom>
          <a:noFill/>
        </p:spPr>
        <p:txBody>
          <a:bodyPr wrap="square" lIns="91440" tIns="45720" rIns="91440" bIns="45720" rtlCol="0" anchor="t">
            <a:spAutoFit/>
          </a:bodyPr>
          <a:lstStyle/>
          <a:p>
            <a:pPr marL="571500" lvl="6" indent="-571500">
              <a:buFont typeface="Arial" panose="020B0604020202020204" pitchFamily="34" charset="0"/>
              <a:buChar char="•"/>
            </a:pPr>
            <a:endParaRPr lang="en-US" sz="4400">
              <a:latin typeface="Helvetica" panose="020B0604020202020204" pitchFamily="34" charset="0"/>
              <a:cs typeface="Helvetica" panose="020B0604020202020204" pitchFamily="34" charset="0"/>
            </a:endParaRPr>
          </a:p>
          <a:p>
            <a:endParaRPr lang="en-US"/>
          </a:p>
          <a:p>
            <a:r>
              <a:rPr lang="en-US"/>
              <a:t>\</a:t>
            </a:r>
          </a:p>
        </p:txBody>
      </p:sp>
      <p:pic>
        <p:nvPicPr>
          <p:cNvPr id="2" name="Picture 1" descr="A map of the state of idaho&#10;&#10;AI-generated content may be incorrect.">
            <a:extLst>
              <a:ext uri="{FF2B5EF4-FFF2-40B4-BE49-F238E27FC236}">
                <a16:creationId xmlns:a16="http://schemas.microsoft.com/office/drawing/2014/main" id="{496927CE-313B-869D-E6EE-E78D662A1A02}"/>
              </a:ext>
            </a:extLst>
          </p:cNvPr>
          <p:cNvPicPr>
            <a:picLocks noChangeAspect="1"/>
          </p:cNvPicPr>
          <p:nvPr/>
        </p:nvPicPr>
        <p:blipFill>
          <a:blip r:embed="rId3"/>
          <a:stretch>
            <a:fillRect/>
          </a:stretch>
        </p:blipFill>
        <p:spPr>
          <a:xfrm>
            <a:off x="214313" y="1570038"/>
            <a:ext cx="4619625" cy="7162800"/>
          </a:xfrm>
          <a:prstGeom prst="rect">
            <a:avLst/>
          </a:prstGeom>
        </p:spPr>
      </p:pic>
    </p:spTree>
    <p:extLst>
      <p:ext uri="{BB962C8B-B14F-4D97-AF65-F5344CB8AC3E}">
        <p14:creationId xmlns:p14="http://schemas.microsoft.com/office/powerpoint/2010/main" val="3454438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684D84C-46F3-9F69-3771-6C627121916F}"/>
            </a:ext>
          </a:extLst>
        </p:cNvPr>
        <p:cNvGrpSpPr/>
        <p:nvPr/>
      </p:nvGrpSpPr>
      <p:grpSpPr>
        <a:xfrm>
          <a:off x="0" y="0"/>
          <a:ext cx="0" cy="0"/>
          <a:chOff x="0" y="0"/>
          <a:chExt cx="0" cy="0"/>
        </a:xfrm>
      </p:grpSpPr>
      <p:sp>
        <p:nvSpPr>
          <p:cNvPr id="40" name="Rectangle 3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42998"/>
            <a:ext cx="13712428" cy="8001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2" name="Rectangle 4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905394" y="1142998"/>
            <a:ext cx="4387977" cy="800100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44" name="Rectangle 43">
            <a:extLst>
              <a:ext uri="{FF2B5EF4-FFF2-40B4-BE49-F238E27FC236}">
                <a16:creationId xmlns:a16="http://schemas.microsoft.com/office/drawing/2014/main" id="{9203ABB4-7E2A-4248-9FE7-4A419AFF2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7998"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126970D-C1E5-4FB1-84E8-86CB9CED1C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51458"/>
            <a:ext cx="17561050" cy="27782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Title 3">
            <a:extLst>
              <a:ext uri="{FF2B5EF4-FFF2-40B4-BE49-F238E27FC236}">
                <a16:creationId xmlns:a16="http://schemas.microsoft.com/office/drawing/2014/main" id="{DC1C09EC-9246-4904-8377-2EC06D210F78}"/>
              </a:ext>
            </a:extLst>
          </p:cNvPr>
          <p:cNvSpPr>
            <a:spLocks noGrp="1"/>
          </p:cNvSpPr>
          <p:nvPr>
            <p:ph type="title"/>
          </p:nvPr>
        </p:nvSpPr>
        <p:spPr>
          <a:xfrm>
            <a:off x="1604772" y="6885991"/>
            <a:ext cx="15316293" cy="1598535"/>
          </a:xfrm>
        </p:spPr>
        <p:txBody>
          <a:bodyPr vert="horz" lIns="91440" tIns="45720" rIns="91440" bIns="45720" rtlCol="0" anchor="b">
            <a:normAutofit/>
          </a:bodyPr>
          <a:lstStyle/>
          <a:p>
            <a:pPr defTabSz="914400"/>
            <a:r>
              <a:rPr lang="en-US" sz="5900" spc="-100"/>
              <a:t>Considerations</a:t>
            </a:r>
          </a:p>
        </p:txBody>
      </p:sp>
      <p:pic>
        <p:nvPicPr>
          <p:cNvPr id="2" name="Content Placeholder 1">
            <a:extLst>
              <a:ext uri="{FF2B5EF4-FFF2-40B4-BE49-F238E27FC236}">
                <a16:creationId xmlns:a16="http://schemas.microsoft.com/office/drawing/2014/main" id="{2095B0A2-3F8B-A45F-8009-BE70BA4041E2}"/>
              </a:ext>
            </a:extLst>
          </p:cNvPr>
          <p:cNvPicPr>
            <a:picLocks noGrp="1" noChangeAspect="1"/>
          </p:cNvPicPr>
          <p:nvPr>
            <p:ph idx="1"/>
          </p:nvPr>
        </p:nvPicPr>
        <p:blipFill>
          <a:blip r:embed="rId3"/>
          <a:stretch>
            <a:fillRect/>
          </a:stretch>
        </p:blipFill>
        <p:spPr>
          <a:xfrm>
            <a:off x="3717699" y="39899"/>
            <a:ext cx="10852599" cy="6511559"/>
          </a:xfrm>
          <a:prstGeom prst="rect">
            <a:avLst/>
          </a:prstGeom>
        </p:spPr>
      </p:pic>
    </p:spTree>
    <p:extLst>
      <p:ext uri="{BB962C8B-B14F-4D97-AF65-F5344CB8AC3E}">
        <p14:creationId xmlns:p14="http://schemas.microsoft.com/office/powerpoint/2010/main" val="1549070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5492F9E5-5B28-4104-9CDF-100EE9D85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Rectangle 23">
            <a:extLst>
              <a:ext uri="{FF2B5EF4-FFF2-40B4-BE49-F238E27FC236}">
                <a16:creationId xmlns:a16="http://schemas.microsoft.com/office/drawing/2014/main" id="{F4A3EBA2-184A-4C53-80BF-FB3A6AC35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138428"/>
            <a:ext cx="12012813" cy="79964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6" name="Rectangle 25">
            <a:extLst>
              <a:ext uri="{FF2B5EF4-FFF2-40B4-BE49-F238E27FC236}">
                <a16:creationId xmlns:a16="http://schemas.microsoft.com/office/drawing/2014/main" id="{7438EFCD-B361-4EDD-A82E-EF6FE99C1B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205093" y="1135987"/>
            <a:ext cx="5323716" cy="79939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6DB718-BB2E-5EE1-57DC-1C9A3325C025}"/>
              </a:ext>
            </a:extLst>
          </p:cNvPr>
          <p:cNvSpPr>
            <a:spLocks noGrp="1"/>
          </p:cNvSpPr>
          <p:nvPr>
            <p:ph type="title"/>
          </p:nvPr>
        </p:nvSpPr>
        <p:spPr>
          <a:xfrm>
            <a:off x="12584472" y="1685755"/>
            <a:ext cx="4421223" cy="6901775"/>
          </a:xfrm>
        </p:spPr>
        <p:txBody>
          <a:bodyPr>
            <a:normAutofit/>
          </a:bodyPr>
          <a:lstStyle/>
          <a:p>
            <a:r>
              <a:rPr lang="en-US">
                <a:latin typeface="Aptos"/>
              </a:rPr>
              <a:t>Similarities EC-PBIS vs. SW-PBIS</a:t>
            </a:r>
            <a:endParaRPr lang="en-US"/>
          </a:p>
        </p:txBody>
      </p:sp>
      <p:sp>
        <p:nvSpPr>
          <p:cNvPr id="28" name="Rectangle 27">
            <a:extLst>
              <a:ext uri="{FF2B5EF4-FFF2-40B4-BE49-F238E27FC236}">
                <a16:creationId xmlns:a16="http://schemas.microsoft.com/office/drawing/2014/main" id="{5D5DB082-BCCB-4994-AEE1-EF25FDAC8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21090" y="1138428"/>
            <a:ext cx="576072" cy="799642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17" name="Content Placeholder 16">
            <a:extLst>
              <a:ext uri="{FF2B5EF4-FFF2-40B4-BE49-F238E27FC236}">
                <a16:creationId xmlns:a16="http://schemas.microsoft.com/office/drawing/2014/main" id="{4F735B0C-869F-5791-4F58-BC46CE15E2DD}"/>
              </a:ext>
            </a:extLst>
          </p:cNvPr>
          <p:cNvGraphicFramePr>
            <a:graphicFrameLocks noGrp="1"/>
          </p:cNvGraphicFramePr>
          <p:nvPr>
            <p:ph idx="1"/>
            <p:extLst>
              <p:ext uri="{D42A27DB-BD31-4B8C-83A1-F6EECF244321}">
                <p14:modId xmlns:p14="http://schemas.microsoft.com/office/powerpoint/2010/main" val="2088919492"/>
              </p:ext>
            </p:extLst>
          </p:nvPr>
        </p:nvGraphicFramePr>
        <p:xfrm>
          <a:off x="261557" y="1936496"/>
          <a:ext cx="11681979" cy="6392970"/>
        </p:xfrm>
        <a:graphic>
          <a:graphicData uri="http://schemas.openxmlformats.org/drawingml/2006/table">
            <a:tbl>
              <a:tblPr firstRow="1" bandRow="1">
                <a:tableStyleId>{F5AB1C69-6EDB-4FF4-983F-18BD219EF322}</a:tableStyleId>
              </a:tblPr>
              <a:tblGrid>
                <a:gridCol w="2055955">
                  <a:extLst>
                    <a:ext uri="{9D8B030D-6E8A-4147-A177-3AD203B41FA5}">
                      <a16:colId xmlns:a16="http://schemas.microsoft.com/office/drawing/2014/main" val="1725493089"/>
                    </a:ext>
                  </a:extLst>
                </a:gridCol>
                <a:gridCol w="3564621">
                  <a:extLst>
                    <a:ext uri="{9D8B030D-6E8A-4147-A177-3AD203B41FA5}">
                      <a16:colId xmlns:a16="http://schemas.microsoft.com/office/drawing/2014/main" val="1716694917"/>
                    </a:ext>
                  </a:extLst>
                </a:gridCol>
                <a:gridCol w="2778563">
                  <a:extLst>
                    <a:ext uri="{9D8B030D-6E8A-4147-A177-3AD203B41FA5}">
                      <a16:colId xmlns:a16="http://schemas.microsoft.com/office/drawing/2014/main" val="2439563698"/>
                    </a:ext>
                  </a:extLst>
                </a:gridCol>
                <a:gridCol w="3282840">
                  <a:extLst>
                    <a:ext uri="{9D8B030D-6E8A-4147-A177-3AD203B41FA5}">
                      <a16:colId xmlns:a16="http://schemas.microsoft.com/office/drawing/2014/main" val="4250155537"/>
                    </a:ext>
                  </a:extLst>
                </a:gridCol>
              </a:tblGrid>
              <a:tr h="803555">
                <a:tc>
                  <a:txBody>
                    <a:bodyPr/>
                    <a:lstStyle/>
                    <a:p>
                      <a:pPr algn="ctr">
                        <a:buNone/>
                      </a:pPr>
                      <a:r>
                        <a:rPr lang="en-US" sz="1800" b="1"/>
                        <a:t>Category</a:t>
                      </a:r>
                      <a:endParaRPr lang="en-US" sz="1800"/>
                    </a:p>
                  </a:txBody>
                  <a:tcPr marL="59178" marR="59178" marT="29589" marB="29589" anchor="ctr"/>
                </a:tc>
                <a:tc>
                  <a:txBody>
                    <a:bodyPr/>
                    <a:lstStyle/>
                    <a:p>
                      <a:pPr algn="ctr">
                        <a:buNone/>
                      </a:pPr>
                      <a:r>
                        <a:rPr lang="en-US" sz="1800"/>
                        <a:t>EC PBIS</a:t>
                      </a:r>
                    </a:p>
                  </a:txBody>
                  <a:tcPr marL="59178" marR="59178" marT="29589" marB="29589" anchor="ctr"/>
                </a:tc>
                <a:tc>
                  <a:txBody>
                    <a:bodyPr/>
                    <a:lstStyle/>
                    <a:p>
                      <a:pPr algn="ctr">
                        <a:buNone/>
                      </a:pPr>
                      <a:r>
                        <a:rPr lang="en-US" sz="1800"/>
                        <a:t>PBIS (K–12)</a:t>
                      </a:r>
                    </a:p>
                  </a:txBody>
                  <a:tcPr marL="59178" marR="59178" marT="29589" marB="29589" anchor="ctr"/>
                </a:tc>
                <a:tc>
                  <a:txBody>
                    <a:bodyPr/>
                    <a:lstStyle/>
                    <a:p>
                      <a:pPr algn="ctr">
                        <a:buNone/>
                      </a:pPr>
                      <a:r>
                        <a:rPr lang="en-US" sz="1800"/>
                        <a:t>Similarities</a:t>
                      </a:r>
                    </a:p>
                  </a:txBody>
                  <a:tcPr marL="59178" marR="59178" marT="29589" marB="29589" anchor="ctr"/>
                </a:tc>
                <a:extLst>
                  <a:ext uri="{0D108BD9-81ED-4DB2-BD59-A6C34878D82A}">
                    <a16:rowId xmlns:a16="http://schemas.microsoft.com/office/drawing/2014/main" val="81686028"/>
                  </a:ext>
                </a:extLst>
              </a:tr>
              <a:tr h="1861768">
                <a:tc>
                  <a:txBody>
                    <a:bodyPr/>
                    <a:lstStyle/>
                    <a:p>
                      <a:r>
                        <a:rPr lang="en-US" sz="1800"/>
                        <a:t>Target Age Range</a:t>
                      </a:r>
                    </a:p>
                  </a:txBody>
                  <a:tcPr marL="59178" marR="59178" marT="29589" marB="29589"/>
                </a:tc>
                <a:tc>
                  <a:txBody>
                    <a:bodyPr/>
                    <a:lstStyle/>
                    <a:p>
                      <a:r>
                        <a:rPr lang="en-US" sz="1800"/>
                        <a:t>Birth to 5 years (early childhood settings, preschool, childcare, Head Start, early elementary transitions)</a:t>
                      </a:r>
                    </a:p>
                  </a:txBody>
                  <a:tcPr marL="59178" marR="59178" marT="29589" marB="29589"/>
                </a:tc>
                <a:tc>
                  <a:txBody>
                    <a:bodyPr/>
                    <a:lstStyle/>
                    <a:p>
                      <a:r>
                        <a:rPr lang="en-US" sz="1800"/>
                        <a:t>Kindergarten through Grade 12 (elementary, middle, and high schools)</a:t>
                      </a:r>
                    </a:p>
                  </a:txBody>
                  <a:tcPr marL="59178" marR="59178" marT="29589" marB="29589"/>
                </a:tc>
                <a:tc>
                  <a:txBody>
                    <a:bodyPr/>
                    <a:lstStyle/>
                    <a:p>
                      <a:r>
                        <a:rPr lang="en-US" sz="1800"/>
                        <a:t>Both are developmentally appropriate frameworks that use a tiered approach across educational settings.</a:t>
                      </a:r>
                    </a:p>
                  </a:txBody>
                  <a:tcPr marL="59178" marR="59178" marT="29589" marB="29589"/>
                </a:tc>
                <a:extLst>
                  <a:ext uri="{0D108BD9-81ED-4DB2-BD59-A6C34878D82A}">
                    <a16:rowId xmlns:a16="http://schemas.microsoft.com/office/drawing/2014/main" val="706373552"/>
                  </a:ext>
                </a:extLst>
              </a:tr>
              <a:tr h="2214506">
                <a:tc>
                  <a:txBody>
                    <a:bodyPr/>
                    <a:lstStyle/>
                    <a:p>
                      <a:r>
                        <a:rPr lang="en-US" sz="1800"/>
                        <a:t>Framework</a:t>
                      </a:r>
                    </a:p>
                  </a:txBody>
                  <a:tcPr marL="59178" marR="59178" marT="29589" marB="29589"/>
                </a:tc>
                <a:tc>
                  <a:txBody>
                    <a:bodyPr/>
                    <a:lstStyle/>
                    <a:p>
                      <a:r>
                        <a:rPr lang="en-US" sz="1800"/>
                        <a:t>3-tiered model: Promotion (relationships &amp; environments), Prevention (social–emotional teaching), Intervention (individualized support)</a:t>
                      </a:r>
                    </a:p>
                  </a:txBody>
                  <a:tcPr marL="59178" marR="59178" marT="29589" marB="29589"/>
                </a:tc>
                <a:tc>
                  <a:txBody>
                    <a:bodyPr/>
                    <a:lstStyle/>
                    <a:p>
                      <a:r>
                        <a:rPr lang="en-US" sz="1800"/>
                        <a:t>3-tiered model: Tier 1 (school-wide/universal), Tier 2 (targeted small group), Tier 3 (intensive individualized)</a:t>
                      </a:r>
                    </a:p>
                  </a:txBody>
                  <a:tcPr marL="59178" marR="59178" marT="29589" marB="29589"/>
                </a:tc>
                <a:tc>
                  <a:txBody>
                    <a:bodyPr/>
                    <a:lstStyle/>
                    <a:p>
                      <a:r>
                        <a:rPr lang="en-US" sz="1800"/>
                        <a:t>Both  use multi-tiered systems of support (MTSS) with increasing intensity.</a:t>
                      </a:r>
                    </a:p>
                  </a:txBody>
                  <a:tcPr marL="59178" marR="59178" marT="29589" marB="29589"/>
                </a:tc>
                <a:extLst>
                  <a:ext uri="{0D108BD9-81ED-4DB2-BD59-A6C34878D82A}">
                    <a16:rowId xmlns:a16="http://schemas.microsoft.com/office/drawing/2014/main" val="4185655502"/>
                  </a:ext>
                </a:extLst>
              </a:tr>
              <a:tr h="1513141">
                <a:tc>
                  <a:txBody>
                    <a:bodyPr/>
                    <a:lstStyle/>
                    <a:p>
                      <a:r>
                        <a:rPr lang="en-US" sz="1800"/>
                        <a:t>Primary Focus</a:t>
                      </a:r>
                    </a:p>
                  </a:txBody>
                  <a:tcPr marL="59178" marR="59178" marT="29589" marB="29589"/>
                </a:tc>
                <a:tc>
                  <a:txBody>
                    <a:bodyPr/>
                    <a:lstStyle/>
                    <a:p>
                      <a:r>
                        <a:rPr lang="en-US" sz="1800"/>
                        <a:t>Social–emotional development, nurturing relationships, preventing challenging behavior</a:t>
                      </a:r>
                    </a:p>
                  </a:txBody>
                  <a:tcPr marL="59178" marR="59178" marT="29589" marB="29589"/>
                </a:tc>
                <a:tc>
                  <a:txBody>
                    <a:bodyPr/>
                    <a:lstStyle/>
                    <a:p>
                      <a:r>
                        <a:rPr lang="en-US" sz="1800"/>
                        <a:t>School-wide behavior expectations, discipline practices, academic engagement</a:t>
                      </a:r>
                    </a:p>
                  </a:txBody>
                  <a:tcPr marL="59178" marR="59178" marT="29589" marB="29589"/>
                </a:tc>
                <a:tc>
                  <a:txBody>
                    <a:bodyPr/>
                    <a:lstStyle/>
                    <a:p>
                      <a:r>
                        <a:rPr lang="en-US" sz="1800"/>
                        <a:t>Both aim to promote positive behavior and prevent escalation of problem behaviors.</a:t>
                      </a:r>
                    </a:p>
                  </a:txBody>
                  <a:tcPr marL="59178" marR="59178" marT="29589" marB="29589"/>
                </a:tc>
                <a:extLst>
                  <a:ext uri="{0D108BD9-81ED-4DB2-BD59-A6C34878D82A}">
                    <a16:rowId xmlns:a16="http://schemas.microsoft.com/office/drawing/2014/main" val="1015381042"/>
                  </a:ext>
                </a:extLst>
              </a:tr>
            </a:tbl>
          </a:graphicData>
        </a:graphic>
      </p:graphicFrame>
    </p:spTree>
    <p:extLst>
      <p:ext uri="{BB962C8B-B14F-4D97-AF65-F5344CB8AC3E}">
        <p14:creationId xmlns:p14="http://schemas.microsoft.com/office/powerpoint/2010/main" val="1230387419"/>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41AC0F06-18C8-03D5-7083-856B37C0D1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67E0A5-535E-29E4-8501-3F178CE9C794}"/>
              </a:ext>
            </a:extLst>
          </p:cNvPr>
          <p:cNvSpPr>
            <a:spLocks noGrp="1"/>
          </p:cNvSpPr>
          <p:nvPr>
            <p:ph type="title"/>
          </p:nvPr>
        </p:nvSpPr>
        <p:spPr>
          <a:xfrm>
            <a:off x="379378" y="1685755"/>
            <a:ext cx="4421223" cy="6901775"/>
          </a:xfrm>
        </p:spPr>
        <p:txBody>
          <a:bodyPr>
            <a:normAutofit/>
          </a:bodyPr>
          <a:lstStyle/>
          <a:p>
            <a:r>
              <a:rPr lang="en-US">
                <a:latin typeface="Aptos"/>
              </a:rPr>
              <a:t>Differences Between EC-PBIS and SW-PBIS</a:t>
            </a:r>
            <a:endParaRPr lang="en-US"/>
          </a:p>
        </p:txBody>
      </p:sp>
      <p:graphicFrame>
        <p:nvGraphicFramePr>
          <p:cNvPr id="17" name="Content Placeholder 16">
            <a:extLst>
              <a:ext uri="{FF2B5EF4-FFF2-40B4-BE49-F238E27FC236}">
                <a16:creationId xmlns:a16="http://schemas.microsoft.com/office/drawing/2014/main" id="{A30EEAEE-EA4E-06C7-739B-BF9A50F5EC90}"/>
              </a:ext>
            </a:extLst>
          </p:cNvPr>
          <p:cNvGraphicFramePr>
            <a:graphicFrameLocks noGrp="1"/>
          </p:cNvGraphicFramePr>
          <p:nvPr>
            <p:ph idx="1"/>
            <p:extLst>
              <p:ext uri="{D42A27DB-BD31-4B8C-83A1-F6EECF244321}">
                <p14:modId xmlns:p14="http://schemas.microsoft.com/office/powerpoint/2010/main" val="2263997495"/>
              </p:ext>
            </p:extLst>
          </p:nvPr>
        </p:nvGraphicFramePr>
        <p:xfrm>
          <a:off x="6019688" y="1916407"/>
          <a:ext cx="10832715" cy="6454551"/>
        </p:xfrm>
        <a:graphic>
          <a:graphicData uri="http://schemas.openxmlformats.org/drawingml/2006/table">
            <a:tbl>
              <a:tblPr firstRow="1" bandRow="1">
                <a:tableStyleId>{F5AB1C69-6EDB-4FF4-983F-18BD219EF322}</a:tableStyleId>
              </a:tblPr>
              <a:tblGrid>
                <a:gridCol w="2486490">
                  <a:extLst>
                    <a:ext uri="{9D8B030D-6E8A-4147-A177-3AD203B41FA5}">
                      <a16:colId xmlns:a16="http://schemas.microsoft.com/office/drawing/2014/main" val="1725493089"/>
                    </a:ext>
                  </a:extLst>
                </a:gridCol>
                <a:gridCol w="4579435">
                  <a:extLst>
                    <a:ext uri="{9D8B030D-6E8A-4147-A177-3AD203B41FA5}">
                      <a16:colId xmlns:a16="http://schemas.microsoft.com/office/drawing/2014/main" val="1716694917"/>
                    </a:ext>
                  </a:extLst>
                </a:gridCol>
                <a:gridCol w="3766790">
                  <a:extLst>
                    <a:ext uri="{9D8B030D-6E8A-4147-A177-3AD203B41FA5}">
                      <a16:colId xmlns:a16="http://schemas.microsoft.com/office/drawing/2014/main" val="2439563698"/>
                    </a:ext>
                  </a:extLst>
                </a:gridCol>
              </a:tblGrid>
              <a:tr h="1145677">
                <a:tc>
                  <a:txBody>
                    <a:bodyPr/>
                    <a:lstStyle/>
                    <a:p>
                      <a:pPr algn="ctr">
                        <a:buNone/>
                      </a:pPr>
                      <a:r>
                        <a:rPr lang="en-US" sz="3300" b="1"/>
                        <a:t>Category</a:t>
                      </a:r>
                      <a:endParaRPr lang="en-US" sz="3300"/>
                    </a:p>
                  </a:txBody>
                  <a:tcPr marL="110397" marR="110397" marT="55199" marB="55199" anchor="ctr"/>
                </a:tc>
                <a:tc>
                  <a:txBody>
                    <a:bodyPr/>
                    <a:lstStyle/>
                    <a:p>
                      <a:pPr algn="ctr">
                        <a:buNone/>
                      </a:pPr>
                      <a:r>
                        <a:rPr lang="en-US" sz="3300"/>
                        <a:t>EC-PBIS</a:t>
                      </a:r>
                    </a:p>
                  </a:txBody>
                  <a:tcPr marL="110397" marR="110397" marT="55199" marB="55199" anchor="ctr"/>
                </a:tc>
                <a:tc>
                  <a:txBody>
                    <a:bodyPr/>
                    <a:lstStyle/>
                    <a:p>
                      <a:pPr algn="ctr">
                        <a:buNone/>
                      </a:pPr>
                      <a:r>
                        <a:rPr lang="en-US" sz="3300"/>
                        <a:t>PBIS (K–12)</a:t>
                      </a:r>
                    </a:p>
                  </a:txBody>
                  <a:tcPr marL="110397" marR="110397" marT="55199" marB="55199" anchor="ctr"/>
                </a:tc>
                <a:extLst>
                  <a:ext uri="{0D108BD9-81ED-4DB2-BD59-A6C34878D82A}">
                    <a16:rowId xmlns:a16="http://schemas.microsoft.com/office/drawing/2014/main" val="81686028"/>
                  </a:ext>
                </a:extLst>
              </a:tr>
              <a:tr h="2654437">
                <a:tc>
                  <a:txBody>
                    <a:bodyPr/>
                    <a:lstStyle/>
                    <a:p>
                      <a:r>
                        <a:rPr lang="en-US" sz="3300"/>
                        <a:t>Age Range</a:t>
                      </a:r>
                    </a:p>
                  </a:txBody>
                  <a:tcPr marL="110397" marR="110397" marT="55199" marB="55199"/>
                </a:tc>
                <a:tc>
                  <a:txBody>
                    <a:bodyPr/>
                    <a:lstStyle/>
                    <a:p>
                      <a:r>
                        <a:rPr lang="en-US" sz="3300"/>
                        <a:t>Birth to 8 years (early childhood settings, preschool, childcare, Head Start, early elementary transitions)</a:t>
                      </a:r>
                    </a:p>
                  </a:txBody>
                  <a:tcPr marL="110397" marR="110397" marT="55199" marB="55199"/>
                </a:tc>
                <a:tc>
                  <a:txBody>
                    <a:bodyPr/>
                    <a:lstStyle/>
                    <a:p>
                      <a:r>
                        <a:rPr lang="en-US" sz="3300"/>
                        <a:t>Kindergarten through Grade 12 (elementary, middle, and high schools)</a:t>
                      </a:r>
                    </a:p>
                  </a:txBody>
                  <a:tcPr marL="110397" marR="110397" marT="55199" marB="55199"/>
                </a:tc>
                <a:extLst>
                  <a:ext uri="{0D108BD9-81ED-4DB2-BD59-A6C34878D82A}">
                    <a16:rowId xmlns:a16="http://schemas.microsoft.com/office/drawing/2014/main" val="706373552"/>
                  </a:ext>
                </a:extLst>
              </a:tr>
              <a:tr h="2654437">
                <a:tc>
                  <a:txBody>
                    <a:bodyPr/>
                    <a:lstStyle/>
                    <a:p>
                      <a:r>
                        <a:rPr lang="en-US" sz="3300"/>
                        <a:t>Primary Focus</a:t>
                      </a:r>
                    </a:p>
                  </a:txBody>
                  <a:tcPr marL="110397" marR="110397" marT="55199" marB="55199"/>
                </a:tc>
                <a:tc>
                  <a:txBody>
                    <a:bodyPr/>
                    <a:lstStyle/>
                    <a:p>
                      <a:r>
                        <a:rPr lang="en-US" sz="3300"/>
                        <a:t>Social–emotional development, nurturing relationships, preventing challenging behaviors</a:t>
                      </a:r>
                    </a:p>
                  </a:txBody>
                  <a:tcPr marL="110397" marR="110397" marT="55199" marB="55199"/>
                </a:tc>
                <a:tc>
                  <a:txBody>
                    <a:bodyPr/>
                    <a:lstStyle/>
                    <a:p>
                      <a:r>
                        <a:rPr lang="en-US" sz="3300"/>
                        <a:t>School-wide expectations, positive discipline, academic engagement</a:t>
                      </a:r>
                    </a:p>
                  </a:txBody>
                  <a:tcPr marL="110397" marR="110397" marT="55199" marB="55199"/>
                </a:tc>
                <a:extLst>
                  <a:ext uri="{0D108BD9-81ED-4DB2-BD59-A6C34878D82A}">
                    <a16:rowId xmlns:a16="http://schemas.microsoft.com/office/drawing/2014/main" val="4185655502"/>
                  </a:ext>
                </a:extLst>
              </a:tr>
            </a:tbl>
          </a:graphicData>
        </a:graphic>
      </p:graphicFrame>
    </p:spTree>
    <p:extLst>
      <p:ext uri="{BB962C8B-B14F-4D97-AF65-F5344CB8AC3E}">
        <p14:creationId xmlns:p14="http://schemas.microsoft.com/office/powerpoint/2010/main" val="3112973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1E98DA2B-E170-DFA9-E06D-33B7A7C36D7F}"/>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652E5D6-E378-4614-BCBD-8663DD15B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A287AC3-AACF-4ADB-9F73-125E714D93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1489" y="6551458"/>
            <a:ext cx="17145021" cy="2778279"/>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1FF795D-F0B3-00DB-C2FE-672220C8EAB0}"/>
              </a:ext>
            </a:extLst>
          </p:cNvPr>
          <p:cNvSpPr>
            <a:spLocks noGrp="1"/>
          </p:cNvSpPr>
          <p:nvPr>
            <p:ph type="title"/>
          </p:nvPr>
        </p:nvSpPr>
        <p:spPr>
          <a:xfrm>
            <a:off x="831715" y="6898740"/>
            <a:ext cx="16619706" cy="2037030"/>
          </a:xfrm>
        </p:spPr>
        <p:txBody>
          <a:bodyPr anchor="ctr">
            <a:normAutofit/>
          </a:bodyPr>
          <a:lstStyle/>
          <a:p>
            <a:pPr algn="ctr"/>
            <a:r>
              <a:rPr lang="en-US">
                <a:solidFill>
                  <a:schemeClr val="bg1"/>
                </a:solidFill>
              </a:rPr>
              <a:t>Additional Considerations</a:t>
            </a:r>
          </a:p>
        </p:txBody>
      </p:sp>
      <p:graphicFrame>
        <p:nvGraphicFramePr>
          <p:cNvPr id="17" name="Content Placeholder 16">
            <a:extLst>
              <a:ext uri="{FF2B5EF4-FFF2-40B4-BE49-F238E27FC236}">
                <a16:creationId xmlns:a16="http://schemas.microsoft.com/office/drawing/2014/main" id="{2C888A09-5A3A-22D6-F40C-66DF9E1105BD}"/>
              </a:ext>
            </a:extLst>
          </p:cNvPr>
          <p:cNvGraphicFramePr>
            <a:graphicFrameLocks noGrp="1"/>
          </p:cNvGraphicFramePr>
          <p:nvPr>
            <p:ph idx="1"/>
            <p:extLst>
              <p:ext uri="{D42A27DB-BD31-4B8C-83A1-F6EECF244321}">
                <p14:modId xmlns:p14="http://schemas.microsoft.com/office/powerpoint/2010/main" val="3745885886"/>
              </p:ext>
            </p:extLst>
          </p:nvPr>
        </p:nvGraphicFramePr>
        <p:xfrm>
          <a:off x="1440180" y="993849"/>
          <a:ext cx="15407641" cy="4736065"/>
        </p:xfrm>
        <a:graphic>
          <a:graphicData uri="http://schemas.openxmlformats.org/drawingml/2006/table">
            <a:tbl>
              <a:tblPr firstRow="1" bandRow="1">
                <a:tableStyleId>{F5AB1C69-6EDB-4FF4-983F-18BD219EF322}</a:tableStyleId>
              </a:tblPr>
              <a:tblGrid>
                <a:gridCol w="3643280">
                  <a:extLst>
                    <a:ext uri="{9D8B030D-6E8A-4147-A177-3AD203B41FA5}">
                      <a16:colId xmlns:a16="http://schemas.microsoft.com/office/drawing/2014/main" val="1725493089"/>
                    </a:ext>
                  </a:extLst>
                </a:gridCol>
                <a:gridCol w="5889327">
                  <a:extLst>
                    <a:ext uri="{9D8B030D-6E8A-4147-A177-3AD203B41FA5}">
                      <a16:colId xmlns:a16="http://schemas.microsoft.com/office/drawing/2014/main" val="1716694917"/>
                    </a:ext>
                  </a:extLst>
                </a:gridCol>
                <a:gridCol w="5875034">
                  <a:extLst>
                    <a:ext uri="{9D8B030D-6E8A-4147-A177-3AD203B41FA5}">
                      <a16:colId xmlns:a16="http://schemas.microsoft.com/office/drawing/2014/main" val="2439563698"/>
                    </a:ext>
                  </a:extLst>
                </a:gridCol>
              </a:tblGrid>
              <a:tr h="386317">
                <a:tc>
                  <a:txBody>
                    <a:bodyPr/>
                    <a:lstStyle/>
                    <a:p>
                      <a:pPr algn="ctr">
                        <a:buNone/>
                      </a:pPr>
                      <a:r>
                        <a:rPr lang="en-US" sz="2000" b="1"/>
                        <a:t>Category</a:t>
                      </a:r>
                      <a:endParaRPr lang="en-US" sz="2000"/>
                    </a:p>
                  </a:txBody>
                  <a:tcPr marL="66352" marR="66352" marT="33176" marB="33176" anchor="ctr"/>
                </a:tc>
                <a:tc>
                  <a:txBody>
                    <a:bodyPr/>
                    <a:lstStyle/>
                    <a:p>
                      <a:pPr algn="ctr">
                        <a:buNone/>
                      </a:pPr>
                      <a:r>
                        <a:rPr lang="en-US" sz="2000"/>
                        <a:t>EC PBIS</a:t>
                      </a:r>
                    </a:p>
                  </a:txBody>
                  <a:tcPr marL="66352" marR="66352" marT="33176" marB="33176" anchor="ctr"/>
                </a:tc>
                <a:tc>
                  <a:txBody>
                    <a:bodyPr/>
                    <a:lstStyle/>
                    <a:p>
                      <a:pPr algn="ctr">
                        <a:buNone/>
                      </a:pPr>
                      <a:r>
                        <a:rPr lang="en-US" sz="2000"/>
                        <a:t>PBIS (K–12)</a:t>
                      </a:r>
                    </a:p>
                  </a:txBody>
                  <a:tcPr marL="66352" marR="66352" marT="33176" marB="33176" anchor="ctr"/>
                </a:tc>
                <a:extLst>
                  <a:ext uri="{0D108BD9-81ED-4DB2-BD59-A6C34878D82A}">
                    <a16:rowId xmlns:a16="http://schemas.microsoft.com/office/drawing/2014/main" val="81686028"/>
                  </a:ext>
                </a:extLst>
              </a:tr>
              <a:tr h="990858">
                <a:tc>
                  <a:txBody>
                    <a:bodyPr/>
                    <a:lstStyle/>
                    <a:p>
                      <a:r>
                        <a:rPr lang="en-US" sz="2000"/>
                        <a:t>Core Practices</a:t>
                      </a:r>
                    </a:p>
                  </a:txBody>
                  <a:tcPr marL="66352" marR="66352" marT="33176" marB="33176"/>
                </a:tc>
                <a:tc>
                  <a:txBody>
                    <a:bodyPr/>
                    <a:lstStyle/>
                    <a:p>
                      <a:r>
                        <a:rPr lang="en-US" sz="2000"/>
                        <a:t>Teaching social–emotional skills, responsive caregiving, supportive environments, individualized interventions</a:t>
                      </a:r>
                    </a:p>
                  </a:txBody>
                  <a:tcPr marL="66352" marR="66352" marT="33176" marB="33176"/>
                </a:tc>
                <a:tc>
                  <a:txBody>
                    <a:bodyPr/>
                    <a:lstStyle/>
                    <a:p>
                      <a:pPr>
                        <a:buNone/>
                      </a:pPr>
                      <a:r>
                        <a:rPr lang="en-US" sz="2000"/>
                        <a:t>Defining and teaching behavioral expectations, reinforcing positive behavior, applying consistent consequences</a:t>
                      </a:r>
                    </a:p>
                  </a:txBody>
                  <a:tcPr marL="66352" marR="66352" marT="33176" marB="33176" anchor="ctr"/>
                </a:tc>
                <a:extLst>
                  <a:ext uri="{0D108BD9-81ED-4DB2-BD59-A6C34878D82A}">
                    <a16:rowId xmlns:a16="http://schemas.microsoft.com/office/drawing/2014/main" val="706373552"/>
                  </a:ext>
                </a:extLst>
              </a:tr>
              <a:tr h="688587">
                <a:tc>
                  <a:txBody>
                    <a:bodyPr/>
                    <a:lstStyle/>
                    <a:p>
                      <a:r>
                        <a:rPr lang="en-US" sz="2000"/>
                        <a:t>Family Engagement</a:t>
                      </a:r>
                    </a:p>
                  </a:txBody>
                  <a:tcPr marL="66352" marR="66352" marT="33176" marB="33176"/>
                </a:tc>
                <a:tc>
                  <a:txBody>
                    <a:bodyPr/>
                    <a:lstStyle/>
                    <a:p>
                      <a:r>
                        <a:rPr lang="en-US" sz="2000"/>
                        <a:t>Families are central—treated as primary partners and co-teachers</a:t>
                      </a:r>
                    </a:p>
                  </a:txBody>
                  <a:tcPr marL="66352" marR="66352" marT="33176" marB="33176"/>
                </a:tc>
                <a:tc>
                  <a:txBody>
                    <a:bodyPr/>
                    <a:lstStyle/>
                    <a:p>
                      <a:r>
                        <a:rPr lang="en-US" sz="2000"/>
                        <a:t>Families involved but typically less integrated into day-to-day practice</a:t>
                      </a:r>
                    </a:p>
                  </a:txBody>
                  <a:tcPr marL="66352" marR="66352" marT="33176" marB="33176"/>
                </a:tc>
                <a:extLst>
                  <a:ext uri="{0D108BD9-81ED-4DB2-BD59-A6C34878D82A}">
                    <a16:rowId xmlns:a16="http://schemas.microsoft.com/office/drawing/2014/main" val="4185655502"/>
                  </a:ext>
                </a:extLst>
              </a:tr>
              <a:tr h="990858">
                <a:tc>
                  <a:txBody>
                    <a:bodyPr/>
                    <a:lstStyle/>
                    <a:p>
                      <a:r>
                        <a:rPr lang="en-US" sz="2000"/>
                        <a:t>Assessment Tools</a:t>
                      </a:r>
                    </a:p>
                  </a:txBody>
                  <a:tcPr marL="66352" marR="66352" marT="33176" marB="33176"/>
                </a:tc>
                <a:tc>
                  <a:txBody>
                    <a:bodyPr/>
                    <a:lstStyle/>
                    <a:p>
                      <a:r>
                        <a:rPr lang="en-US" sz="2000"/>
                        <a:t>TPOT (Teaching Pyramid Observation Tool), TPITOS (Infant–Toddler Observation Scale), developmental screeners</a:t>
                      </a:r>
                    </a:p>
                  </a:txBody>
                  <a:tcPr marL="66352" marR="66352" marT="33176" marB="33176"/>
                </a:tc>
                <a:tc>
                  <a:txBody>
                    <a:bodyPr/>
                    <a:lstStyle/>
                    <a:p>
                      <a:r>
                        <a:rPr lang="en-US" sz="2000"/>
                        <a:t>TFI (Tiered Fidelity Inventory), SWIS (School-Wide Information System), discipline/behavior data</a:t>
                      </a:r>
                    </a:p>
                  </a:txBody>
                  <a:tcPr marL="66352" marR="66352" marT="33176" marB="33176"/>
                </a:tc>
                <a:extLst>
                  <a:ext uri="{0D108BD9-81ED-4DB2-BD59-A6C34878D82A}">
                    <a16:rowId xmlns:a16="http://schemas.microsoft.com/office/drawing/2014/main" val="1015381042"/>
                  </a:ext>
                </a:extLst>
              </a:tr>
              <a:tr h="990858">
                <a:tc>
                  <a:txBody>
                    <a:bodyPr/>
                    <a:lstStyle/>
                    <a:p>
                      <a:r>
                        <a:rPr lang="en-US" sz="2000"/>
                        <a:t>Outcomes</a:t>
                      </a:r>
                    </a:p>
                  </a:txBody>
                  <a:tcPr marL="66352" marR="66352" marT="33176" marB="33176"/>
                </a:tc>
                <a:tc>
                  <a:txBody>
                    <a:bodyPr/>
                    <a:lstStyle/>
                    <a:p>
                      <a:r>
                        <a:rPr lang="en-US" sz="2000"/>
                        <a:t>Builds readiness for school, strengthens social–emotional foundation, reduces challenging behaviors early</a:t>
                      </a:r>
                    </a:p>
                  </a:txBody>
                  <a:tcPr marL="66352" marR="66352" marT="33176" marB="33176"/>
                </a:tc>
                <a:tc>
                  <a:txBody>
                    <a:bodyPr/>
                    <a:lstStyle/>
                    <a:p>
                      <a:r>
                        <a:rPr lang="en-US" sz="2000"/>
                        <a:t>Improves school climate, reduces suspensions/referrals, enhances academic outcomes</a:t>
                      </a:r>
                    </a:p>
                  </a:txBody>
                  <a:tcPr marL="66352" marR="66352" marT="33176" marB="33176"/>
                </a:tc>
                <a:extLst>
                  <a:ext uri="{0D108BD9-81ED-4DB2-BD59-A6C34878D82A}">
                    <a16:rowId xmlns:a16="http://schemas.microsoft.com/office/drawing/2014/main" val="2882919046"/>
                  </a:ext>
                </a:extLst>
              </a:tr>
              <a:tr h="688587">
                <a:tc>
                  <a:txBody>
                    <a:bodyPr/>
                    <a:lstStyle/>
                    <a:p>
                      <a:r>
                        <a:rPr lang="en-US" sz="2000"/>
                        <a:t>Systems Lens</a:t>
                      </a:r>
                    </a:p>
                  </a:txBody>
                  <a:tcPr marL="66352" marR="66352" marT="33176" marB="33176"/>
                </a:tc>
                <a:tc>
                  <a:txBody>
                    <a:bodyPr/>
                    <a:lstStyle/>
                    <a:p>
                      <a:r>
                        <a:rPr lang="en-US" sz="2000"/>
                        <a:t>Developmental and relational, grounded in early learning environments</a:t>
                      </a:r>
                    </a:p>
                  </a:txBody>
                  <a:tcPr marL="66352" marR="66352" marT="33176" marB="33176"/>
                </a:tc>
                <a:tc>
                  <a:txBody>
                    <a:bodyPr/>
                    <a:lstStyle/>
                    <a:p>
                      <a:r>
                        <a:rPr lang="en-US" sz="2000"/>
                        <a:t>School-wide systems change, grounded in rules, consistency, and accountability</a:t>
                      </a:r>
                    </a:p>
                  </a:txBody>
                  <a:tcPr marL="66352" marR="66352" marT="33176" marB="33176"/>
                </a:tc>
                <a:extLst>
                  <a:ext uri="{0D108BD9-81ED-4DB2-BD59-A6C34878D82A}">
                    <a16:rowId xmlns:a16="http://schemas.microsoft.com/office/drawing/2014/main" val="2934479605"/>
                  </a:ext>
                </a:extLst>
              </a:tr>
            </a:tbl>
          </a:graphicData>
        </a:graphic>
      </p:graphicFrame>
    </p:spTree>
    <p:extLst>
      <p:ext uri="{BB962C8B-B14F-4D97-AF65-F5344CB8AC3E}">
        <p14:creationId xmlns:p14="http://schemas.microsoft.com/office/powerpoint/2010/main" val="34243592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B0E4B9F-360C-D4AA-5CB3-1EC56082F8D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FDF074F7-78B9-D897-902A-13CABCB911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138428"/>
            <a:ext cx="5165385" cy="79964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2625CBF2-D34C-19CE-D053-BE411070CE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23796" y="1138428"/>
            <a:ext cx="576072" cy="799642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4" name="Rectangle 13">
            <a:extLst>
              <a:ext uri="{FF2B5EF4-FFF2-40B4-BE49-F238E27FC236}">
                <a16:creationId xmlns:a16="http://schemas.microsoft.com/office/drawing/2014/main" id="{D03E2EC1-DA55-197D-EE7E-D63DB9AA4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CFEA78A-0089-87B2-0A09-75502F3F9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138428"/>
            <a:ext cx="16358964" cy="24766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Title 3">
            <a:extLst>
              <a:ext uri="{FF2B5EF4-FFF2-40B4-BE49-F238E27FC236}">
                <a16:creationId xmlns:a16="http://schemas.microsoft.com/office/drawing/2014/main" id="{BC9C0B7C-3A3C-DB8B-A569-0ABCEEE5C196}"/>
              </a:ext>
            </a:extLst>
          </p:cNvPr>
          <p:cNvSpPr>
            <a:spLocks noGrp="1"/>
          </p:cNvSpPr>
          <p:nvPr>
            <p:ph type="title"/>
          </p:nvPr>
        </p:nvSpPr>
        <p:spPr>
          <a:xfrm>
            <a:off x="2401131" y="1631061"/>
            <a:ext cx="13475233" cy="1501467"/>
          </a:xfrm>
        </p:spPr>
        <p:txBody>
          <a:bodyPr vert="horz" lIns="91440" tIns="45720" rIns="91440" bIns="45720" rtlCol="0" anchor="ctr">
            <a:noAutofit/>
          </a:bodyPr>
          <a:lstStyle/>
          <a:p>
            <a:pPr algn="ctr" defTabSz="914400"/>
            <a:r>
              <a:rPr lang="en-US" spc="-60"/>
              <a:t>Aligned School-wide System </a:t>
            </a:r>
            <a:br>
              <a:rPr lang="en-US" spc="-60"/>
            </a:br>
            <a:r>
              <a:rPr lang="en-US" spc="-60"/>
              <a:t>3-21 years of age</a:t>
            </a:r>
          </a:p>
        </p:txBody>
      </p:sp>
      <p:sp>
        <p:nvSpPr>
          <p:cNvPr id="18" name="Rectangle 17">
            <a:extLst>
              <a:ext uri="{FF2B5EF4-FFF2-40B4-BE49-F238E27FC236}">
                <a16:creationId xmlns:a16="http://schemas.microsoft.com/office/drawing/2014/main" id="{3B6B420D-1B34-4191-3105-B02795161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21799" y="1138428"/>
            <a:ext cx="1778069" cy="2476699"/>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6DC2923C-2D3A-3A80-9F84-E0A8E3849E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4" y="3789789"/>
            <a:ext cx="1754552" cy="5345067"/>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D1E49001-36CE-D0A2-52C8-F748880973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18528" y="3789789"/>
            <a:ext cx="16381340" cy="5345065"/>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Content Placeholder 4">
            <a:extLst>
              <a:ext uri="{FF2B5EF4-FFF2-40B4-BE49-F238E27FC236}">
                <a16:creationId xmlns:a16="http://schemas.microsoft.com/office/drawing/2014/main" id="{66A6758F-B928-A135-541B-46CF6F1ED3AE}"/>
              </a:ext>
            </a:extLst>
          </p:cNvPr>
          <p:cNvSpPr>
            <a:spLocks noGrp="1"/>
          </p:cNvSpPr>
          <p:nvPr>
            <p:ph idx="1"/>
          </p:nvPr>
        </p:nvSpPr>
        <p:spPr>
          <a:xfrm>
            <a:off x="2090233" y="4107760"/>
            <a:ext cx="15633562" cy="5331685"/>
          </a:xfrm>
        </p:spPr>
        <p:txBody>
          <a:bodyPr vert="horz" lIns="91440" tIns="45720" rIns="91440" bIns="45720" rtlCol="0" anchor="t">
            <a:normAutofit fontScale="85000" lnSpcReduction="10000"/>
          </a:bodyPr>
          <a:lstStyle/>
          <a:p>
            <a:pPr marL="91440" indent="0" defTabSz="914400">
              <a:buNone/>
            </a:pPr>
            <a:r>
              <a:rPr lang="en-US">
                <a:ea typeface="Calibri"/>
                <a:cs typeface="Calibri"/>
              </a:rPr>
              <a:t>A cohesive system of tiered behavior support for students pre-k through 21</a:t>
            </a:r>
          </a:p>
          <a:p>
            <a:pPr marL="777240" indent="-685800" defTabSz="914400"/>
            <a:r>
              <a:rPr lang="en-US">
                <a:ea typeface="Calibri"/>
                <a:cs typeface="Calibri"/>
              </a:rPr>
              <a:t>Cohort model </a:t>
            </a:r>
          </a:p>
          <a:p>
            <a:pPr marL="777240" indent="-685800" defTabSz="914400"/>
            <a:r>
              <a:rPr lang="en-US">
                <a:ea typeface="Calibri"/>
                <a:cs typeface="Calibri"/>
              </a:rPr>
              <a:t>Guiding school-teams in the development of school-wide systems, practices, and data to implement PBIS tiered support</a:t>
            </a:r>
          </a:p>
          <a:p>
            <a:pPr marL="777240" indent="-685800" defTabSz="914400"/>
            <a:r>
              <a:rPr lang="en-US">
                <a:ea typeface="Calibri"/>
                <a:cs typeface="Calibri"/>
              </a:rPr>
              <a:t>Concurrently working to build capacity of pre-k and kinder teachers/programs within the school to implement key practices and systems withing the classroom </a:t>
            </a:r>
          </a:p>
        </p:txBody>
      </p:sp>
    </p:spTree>
    <p:extLst>
      <p:ext uri="{BB962C8B-B14F-4D97-AF65-F5344CB8AC3E}">
        <p14:creationId xmlns:p14="http://schemas.microsoft.com/office/powerpoint/2010/main" val="2898141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7740AF0-EE1B-B8B6-D115-BB1C532E5022}"/>
              </a:ext>
            </a:extLst>
          </p:cNvPr>
          <p:cNvSpPr>
            <a:spLocks noGrp="1"/>
          </p:cNvSpPr>
          <p:nvPr>
            <p:ph type="title"/>
          </p:nvPr>
        </p:nvSpPr>
        <p:spPr/>
        <p:txBody>
          <a:bodyPr/>
          <a:lstStyle/>
          <a:p>
            <a:r>
              <a:rPr lang="en-US"/>
              <a:t>Steps we are taking:</a:t>
            </a:r>
          </a:p>
        </p:txBody>
      </p:sp>
      <p:sp>
        <p:nvSpPr>
          <p:cNvPr id="5" name="Text Placeholder 4">
            <a:extLst>
              <a:ext uri="{FF2B5EF4-FFF2-40B4-BE49-F238E27FC236}">
                <a16:creationId xmlns:a16="http://schemas.microsoft.com/office/drawing/2014/main" id="{1B5D1C74-7B4A-5989-3042-43EA8209661B}"/>
              </a:ext>
            </a:extLst>
          </p:cNvPr>
          <p:cNvSpPr>
            <a:spLocks noGrp="1"/>
          </p:cNvSpPr>
          <p:nvPr>
            <p:ph type="body" idx="1"/>
          </p:nvPr>
        </p:nvSpPr>
        <p:spPr/>
        <p:txBody>
          <a:bodyPr/>
          <a:lstStyle/>
          <a:p>
            <a:r>
              <a:rPr lang="en-US" b="0" u="sng"/>
              <a:t>Establishing Shared Vision and Leadership</a:t>
            </a:r>
          </a:p>
        </p:txBody>
      </p:sp>
      <p:sp>
        <p:nvSpPr>
          <p:cNvPr id="9" name="Rectangle 1">
            <a:extLst>
              <a:ext uri="{FF2B5EF4-FFF2-40B4-BE49-F238E27FC236}">
                <a16:creationId xmlns:a16="http://schemas.microsoft.com/office/drawing/2014/main" id="{959AD3D1-2780-C290-C357-9A85799D4547}"/>
              </a:ext>
            </a:extLst>
          </p:cNvPr>
          <p:cNvSpPr>
            <a:spLocks noGrp="1" noChangeArrowheads="1"/>
          </p:cNvSpPr>
          <p:nvPr>
            <p:ph sz="half" idx="2"/>
          </p:nvPr>
        </p:nvSpPr>
        <p:spPr bwMode="auto">
          <a:xfrm>
            <a:off x="5965105" y="549621"/>
            <a:ext cx="5212080" cy="6035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37160" tIns="68580" rIns="137160" bIns="68580" numCol="1" rtlCol="0" anchor="ctr" anchorCtr="0" compatLnSpc="1">
            <a:prstTxWarp prst="textNoShape">
              <a:avLst/>
            </a:prstTxWarp>
            <a:spAutoFit/>
          </a:bodyPr>
          <a:lstStyle/>
          <a:p>
            <a:pPr marL="0" indent="0" eaLnBrk="0" fontAlgn="base" hangingPunct="0">
              <a:lnSpc>
                <a:spcPct val="100000"/>
              </a:lnSpc>
              <a:spcBef>
                <a:spcPct val="0"/>
              </a:spcBef>
              <a:spcAft>
                <a:spcPct val="0"/>
              </a:spcAft>
              <a:buClrTx/>
              <a:buFontTx/>
              <a:buChar char="•"/>
            </a:pPr>
            <a:r>
              <a:rPr lang="en-US" altLang="en-US" sz="2700"/>
              <a:t>Joint Leadership Team</a:t>
            </a:r>
          </a:p>
          <a:p>
            <a:pPr marL="0" indent="0" eaLnBrk="0" fontAlgn="base" hangingPunct="0">
              <a:lnSpc>
                <a:spcPct val="100000"/>
              </a:lnSpc>
              <a:spcBef>
                <a:spcPct val="0"/>
              </a:spcBef>
              <a:spcAft>
                <a:spcPct val="0"/>
              </a:spcAft>
              <a:buClrTx/>
              <a:buFontTx/>
              <a:buChar char="•"/>
            </a:pPr>
            <a:r>
              <a:rPr lang="en-US" altLang="en-US" sz="2700"/>
              <a:t>Develop a Shared Language/Glossary</a:t>
            </a:r>
          </a:p>
          <a:p>
            <a:pPr marL="0" indent="0" eaLnBrk="0" fontAlgn="base" hangingPunct="0">
              <a:lnSpc>
                <a:spcPct val="100000"/>
              </a:lnSpc>
              <a:spcBef>
                <a:spcPct val="0"/>
              </a:spcBef>
              <a:spcAft>
                <a:spcPct val="0"/>
              </a:spcAft>
              <a:buClrTx/>
              <a:buFontTx/>
              <a:buChar char="•"/>
            </a:pPr>
            <a:r>
              <a:rPr lang="en-US" altLang="en-US" sz="2700"/>
              <a:t>Communicate a Unified Message</a:t>
            </a:r>
          </a:p>
        </p:txBody>
      </p:sp>
      <p:sp>
        <p:nvSpPr>
          <p:cNvPr id="7" name="Text Placeholder 6">
            <a:extLst>
              <a:ext uri="{FF2B5EF4-FFF2-40B4-BE49-F238E27FC236}">
                <a16:creationId xmlns:a16="http://schemas.microsoft.com/office/drawing/2014/main" id="{B997362D-FB60-183E-5C02-038FA5414BD2}"/>
              </a:ext>
            </a:extLst>
          </p:cNvPr>
          <p:cNvSpPr>
            <a:spLocks noGrp="1"/>
          </p:cNvSpPr>
          <p:nvPr>
            <p:ph type="body" sz="quarter" idx="3"/>
          </p:nvPr>
        </p:nvSpPr>
        <p:spPr/>
        <p:txBody>
          <a:bodyPr/>
          <a:lstStyle/>
          <a:p>
            <a:r>
              <a:rPr lang="en-US" b="0" u="sng"/>
              <a:t>Align Practices and Training</a:t>
            </a:r>
          </a:p>
        </p:txBody>
      </p:sp>
      <p:sp>
        <p:nvSpPr>
          <p:cNvPr id="10" name="Rectangle 2">
            <a:extLst>
              <a:ext uri="{FF2B5EF4-FFF2-40B4-BE49-F238E27FC236}">
                <a16:creationId xmlns:a16="http://schemas.microsoft.com/office/drawing/2014/main" id="{C36DBDD0-9BF4-9265-7D0A-7C9C8EA6BC0D}"/>
              </a:ext>
            </a:extLst>
          </p:cNvPr>
          <p:cNvSpPr>
            <a:spLocks noGrp="1" noChangeArrowheads="1"/>
          </p:cNvSpPr>
          <p:nvPr>
            <p:ph sz="quarter" idx="4"/>
          </p:nvPr>
        </p:nvSpPr>
        <p:spPr bwMode="auto">
          <a:xfrm>
            <a:off x="12061518" y="2749800"/>
            <a:ext cx="5475410" cy="2215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37160" tIns="68580" rIns="137160" bIns="68580" numCol="1" rtlCol="0" anchor="ctr" anchorCtr="0" compatLnSpc="1">
            <a:prstTxWarp prst="textNoShape">
              <a:avLst/>
            </a:prstTxWarp>
            <a:spAutoFit/>
          </a:bodyPr>
          <a:lstStyle/>
          <a:p>
            <a:pPr marL="0" indent="0" eaLnBrk="0" fontAlgn="base" hangingPunct="0">
              <a:lnSpc>
                <a:spcPct val="100000"/>
              </a:lnSpc>
              <a:spcBef>
                <a:spcPct val="0"/>
              </a:spcBef>
              <a:spcAft>
                <a:spcPct val="0"/>
              </a:spcAft>
              <a:buClrTx/>
              <a:buFontTx/>
              <a:buChar char="•"/>
            </a:pPr>
            <a:r>
              <a:rPr lang="en-US" altLang="en-US" sz="2700">
                <a:latin typeface="Calibri"/>
                <a:ea typeface="Calibri"/>
                <a:cs typeface="Calibri"/>
              </a:rPr>
              <a:t>Map the Frameworks Side by Side</a:t>
            </a:r>
          </a:p>
          <a:p>
            <a:pPr marL="0" indent="0" eaLnBrk="0" fontAlgn="base" hangingPunct="0">
              <a:lnSpc>
                <a:spcPct val="100000"/>
              </a:lnSpc>
              <a:spcBef>
                <a:spcPct val="0"/>
              </a:spcBef>
              <a:spcAft>
                <a:spcPct val="0"/>
              </a:spcAft>
              <a:buClrTx/>
              <a:buFontTx/>
              <a:buChar char="•"/>
            </a:pPr>
            <a:r>
              <a:rPr lang="en-US" altLang="en-US" sz="2700">
                <a:latin typeface="Calibri"/>
                <a:ea typeface="Calibri"/>
                <a:cs typeface="Calibri"/>
              </a:rPr>
              <a:t>Integrate Professional Development</a:t>
            </a:r>
          </a:p>
          <a:p>
            <a:pPr marL="0" indent="0" eaLnBrk="0" fontAlgn="base" hangingPunct="0">
              <a:lnSpc>
                <a:spcPct val="100000"/>
              </a:lnSpc>
              <a:spcBef>
                <a:spcPct val="0"/>
              </a:spcBef>
              <a:spcAft>
                <a:spcPct val="0"/>
              </a:spcAft>
              <a:buClrTx/>
              <a:buFontTx/>
              <a:buChar char="•"/>
            </a:pPr>
            <a:r>
              <a:rPr lang="en-US" altLang="en-US" sz="2700">
                <a:latin typeface="Calibri"/>
                <a:ea typeface="Calibri"/>
                <a:cs typeface="Calibri"/>
              </a:rPr>
              <a:t>Build Cross-System Coaching</a:t>
            </a:r>
          </a:p>
          <a:p>
            <a:pPr marL="0" indent="0" eaLnBrk="0" fontAlgn="base" hangingPunct="0">
              <a:lnSpc>
                <a:spcPct val="100000"/>
              </a:lnSpc>
              <a:spcBef>
                <a:spcPct val="0"/>
              </a:spcBef>
              <a:spcAft>
                <a:spcPct val="0"/>
              </a:spcAft>
              <a:buClrTx/>
              <a:buFontTx/>
              <a:buChar char="•"/>
            </a:pPr>
            <a:r>
              <a:rPr lang="en-US" altLang="en-US" sz="2700">
                <a:latin typeface="Calibri"/>
                <a:ea typeface="Calibri"/>
                <a:cs typeface="Calibri"/>
              </a:rPr>
              <a:t>NEW Implementation Guide</a:t>
            </a:r>
          </a:p>
          <a:p>
            <a:pPr marL="0" indent="0" eaLnBrk="0" fontAlgn="base" hangingPunct="0">
              <a:lnSpc>
                <a:spcPct val="100000"/>
              </a:lnSpc>
              <a:spcBef>
                <a:spcPct val="0"/>
              </a:spcBef>
              <a:spcAft>
                <a:spcPct val="0"/>
              </a:spcAft>
              <a:buClrTx/>
              <a:buNone/>
            </a:pPr>
            <a:endParaRPr lang="en-US" altLang="en-US" sz="2700">
              <a:latin typeface="Calibri"/>
              <a:ea typeface="Calibri"/>
              <a:cs typeface="Calibri"/>
            </a:endParaRPr>
          </a:p>
        </p:txBody>
      </p:sp>
      <p:sp>
        <p:nvSpPr>
          <p:cNvPr id="11" name="Text Placeholder 4">
            <a:extLst>
              <a:ext uri="{FF2B5EF4-FFF2-40B4-BE49-F238E27FC236}">
                <a16:creationId xmlns:a16="http://schemas.microsoft.com/office/drawing/2014/main" id="{AD732F97-A65E-CABE-5E2F-3B12E2D29FEF}"/>
              </a:ext>
            </a:extLst>
          </p:cNvPr>
          <p:cNvSpPr txBox="1">
            <a:spLocks/>
          </p:cNvSpPr>
          <p:nvPr/>
        </p:nvSpPr>
        <p:spPr>
          <a:xfrm>
            <a:off x="5618560" y="4689738"/>
            <a:ext cx="6202444" cy="1211580"/>
          </a:xfrm>
          <a:prstGeom prst="rect">
            <a:avLst/>
          </a:prstGeom>
        </p:spPr>
        <p:txBody>
          <a:bodyPr vert="horz" lIns="137160" tIns="68580" rIns="137160" bIns="6858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4200" b="0" u="sng"/>
              <a:t>Strengthening Data and Fidelity</a:t>
            </a:r>
          </a:p>
        </p:txBody>
      </p:sp>
      <p:sp>
        <p:nvSpPr>
          <p:cNvPr id="12" name="Rectangle 1">
            <a:extLst>
              <a:ext uri="{FF2B5EF4-FFF2-40B4-BE49-F238E27FC236}">
                <a16:creationId xmlns:a16="http://schemas.microsoft.com/office/drawing/2014/main" id="{1F5583D0-D2AE-F178-FAA1-14FF346E44B3}"/>
              </a:ext>
            </a:extLst>
          </p:cNvPr>
          <p:cNvSpPr txBox="1">
            <a:spLocks noChangeArrowheads="1"/>
          </p:cNvSpPr>
          <p:nvPr/>
        </p:nvSpPr>
        <p:spPr bwMode="auto">
          <a:xfrm>
            <a:off x="5965105" y="5797870"/>
            <a:ext cx="5855898"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37160" tIns="68580" rIns="137160" bIns="6858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Char char="•"/>
            </a:pPr>
            <a:r>
              <a:rPr lang="en-US" altLang="en-US" sz="2700"/>
              <a:t>Align Fidelity Tools</a:t>
            </a:r>
          </a:p>
          <a:p>
            <a:pPr marL="0" indent="0" eaLnBrk="0" fontAlgn="base" hangingPunct="0">
              <a:lnSpc>
                <a:spcPct val="100000"/>
              </a:lnSpc>
              <a:spcBef>
                <a:spcPct val="0"/>
              </a:spcBef>
              <a:spcAft>
                <a:spcPct val="0"/>
              </a:spcAft>
              <a:buFontTx/>
              <a:buChar char="•"/>
            </a:pPr>
            <a:r>
              <a:rPr lang="en-US" altLang="en-US" sz="2700"/>
              <a:t>Use Data for Continuous Improvement</a:t>
            </a:r>
          </a:p>
        </p:txBody>
      </p:sp>
      <p:sp>
        <p:nvSpPr>
          <p:cNvPr id="13" name="Text Placeholder 6">
            <a:extLst>
              <a:ext uri="{FF2B5EF4-FFF2-40B4-BE49-F238E27FC236}">
                <a16:creationId xmlns:a16="http://schemas.microsoft.com/office/drawing/2014/main" id="{651A4E79-7493-6779-B6F6-99DF3B9CC496}"/>
              </a:ext>
            </a:extLst>
          </p:cNvPr>
          <p:cNvSpPr txBox="1">
            <a:spLocks/>
          </p:cNvSpPr>
          <p:nvPr/>
        </p:nvSpPr>
        <p:spPr>
          <a:xfrm>
            <a:off x="11968818" y="4756238"/>
            <a:ext cx="4476527" cy="1041632"/>
          </a:xfrm>
          <a:prstGeom prst="rect">
            <a:avLst/>
          </a:prstGeom>
        </p:spPr>
        <p:txBody>
          <a:bodyPr vert="horz" lIns="137160" tIns="68580" rIns="137160" bIns="6858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4200" b="0" u="sng"/>
              <a:t>Scale and Sustain</a:t>
            </a:r>
          </a:p>
        </p:txBody>
      </p:sp>
      <p:sp>
        <p:nvSpPr>
          <p:cNvPr id="14" name="Rectangle 2">
            <a:extLst>
              <a:ext uri="{FF2B5EF4-FFF2-40B4-BE49-F238E27FC236}">
                <a16:creationId xmlns:a16="http://schemas.microsoft.com/office/drawing/2014/main" id="{6E3098FC-C0EF-C1D9-7EC2-7DEBB1BAE72E}"/>
              </a:ext>
            </a:extLst>
          </p:cNvPr>
          <p:cNvSpPr txBox="1">
            <a:spLocks noChangeArrowheads="1"/>
          </p:cNvSpPr>
          <p:nvPr/>
        </p:nvSpPr>
        <p:spPr bwMode="auto">
          <a:xfrm>
            <a:off x="12061518" y="5684414"/>
            <a:ext cx="4973285" cy="18004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37160" tIns="68580" rIns="137160" bIns="68580" numCol="1" rtlCol="0" anchor="ctr" anchorCtr="0" compatLnSpc="1">
            <a:prstTxWarp prst="textNoShape">
              <a:avLst/>
            </a:prstTxWarp>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FontTx/>
              <a:buChar char="•"/>
            </a:pPr>
            <a:r>
              <a:rPr lang="en-US" altLang="en-US" sz="2700">
                <a:latin typeface="Calibri"/>
                <a:ea typeface="Calibri"/>
                <a:cs typeface="Calibri"/>
              </a:rPr>
              <a:t>Starting with Pilot Districts</a:t>
            </a:r>
          </a:p>
          <a:p>
            <a:pPr marL="0" indent="0" eaLnBrk="0" fontAlgn="base" hangingPunct="0">
              <a:lnSpc>
                <a:spcPct val="100000"/>
              </a:lnSpc>
              <a:spcBef>
                <a:spcPct val="0"/>
              </a:spcBef>
              <a:spcAft>
                <a:spcPct val="0"/>
              </a:spcAft>
              <a:buFontTx/>
              <a:buChar char="•"/>
            </a:pPr>
            <a:r>
              <a:rPr lang="en-US" altLang="en-US" sz="2700">
                <a:latin typeface="Calibri"/>
                <a:ea typeface="Calibri"/>
                <a:cs typeface="Calibri"/>
              </a:rPr>
              <a:t>Embedding Policies and Funding</a:t>
            </a:r>
          </a:p>
          <a:p>
            <a:pPr marL="0" indent="0" eaLnBrk="0" fontAlgn="base" hangingPunct="0">
              <a:lnSpc>
                <a:spcPct val="100000"/>
              </a:lnSpc>
              <a:spcBef>
                <a:spcPct val="0"/>
              </a:spcBef>
              <a:spcAft>
                <a:spcPct val="0"/>
              </a:spcAft>
              <a:buFontTx/>
              <a:buChar char="•"/>
            </a:pPr>
            <a:r>
              <a:rPr lang="en-US" altLang="en-US" sz="2700">
                <a:latin typeface="Calibri"/>
                <a:ea typeface="Calibri"/>
                <a:cs typeface="Calibri"/>
              </a:rPr>
              <a:t>Share Success and Build Buy-in</a:t>
            </a:r>
          </a:p>
          <a:p>
            <a:pPr marL="0" indent="0" eaLnBrk="0" fontAlgn="base" hangingPunct="0">
              <a:lnSpc>
                <a:spcPct val="100000"/>
              </a:lnSpc>
              <a:spcBef>
                <a:spcPct val="0"/>
              </a:spcBef>
              <a:spcAft>
                <a:spcPct val="0"/>
              </a:spcAft>
              <a:buNone/>
            </a:pPr>
            <a:endParaRPr lang="en-US" altLang="en-US" sz="2700">
              <a:latin typeface="Calibri"/>
              <a:ea typeface="Calibri"/>
              <a:cs typeface="Calibri"/>
            </a:endParaRPr>
          </a:p>
        </p:txBody>
      </p:sp>
    </p:spTree>
    <p:extLst>
      <p:ext uri="{BB962C8B-B14F-4D97-AF65-F5344CB8AC3E}">
        <p14:creationId xmlns:p14="http://schemas.microsoft.com/office/powerpoint/2010/main" val="17393043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E9F5D7F-1BBC-4096-ADA7-AA9C9E4D28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6D370DD-716B-4528-B475-331F84CEA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9271" y="1138429"/>
            <a:ext cx="10578729" cy="79964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61011DC-E73D-DA4C-A576-3E1B1015B870}"/>
              </a:ext>
            </a:extLst>
          </p:cNvPr>
          <p:cNvSpPr>
            <a:spLocks noGrp="1"/>
          </p:cNvSpPr>
          <p:nvPr>
            <p:ph type="title"/>
          </p:nvPr>
        </p:nvSpPr>
        <p:spPr>
          <a:xfrm>
            <a:off x="8177463" y="1685755"/>
            <a:ext cx="9676665" cy="1883204"/>
          </a:xfrm>
        </p:spPr>
        <p:txBody>
          <a:bodyPr>
            <a:normAutofit/>
          </a:bodyPr>
          <a:lstStyle/>
          <a:p>
            <a:r>
              <a:rPr lang="en-US">
                <a:latin typeface="Aptos" panose="020B0004020202020204" pitchFamily="34" charset="0"/>
              </a:rPr>
              <a:t>Goal 1</a:t>
            </a:r>
          </a:p>
        </p:txBody>
      </p:sp>
      <p:sp>
        <p:nvSpPr>
          <p:cNvPr id="14" name="Rectangle 13">
            <a:extLst>
              <a:ext uri="{FF2B5EF4-FFF2-40B4-BE49-F238E27FC236}">
                <a16:creationId xmlns:a16="http://schemas.microsoft.com/office/drawing/2014/main" id="{E79D076F-656A-4CD9-83AD-AF8F4B28CA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68" y="1138428"/>
            <a:ext cx="576072" cy="799642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1" name="Graphic 10">
            <a:extLst>
              <a:ext uri="{FF2B5EF4-FFF2-40B4-BE49-F238E27FC236}">
                <a16:creationId xmlns:a16="http://schemas.microsoft.com/office/drawing/2014/main" id="{6F9294D8-A66D-D429-D6FF-E63E8977632F}"/>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291156" y="2302702"/>
            <a:ext cx="5667429" cy="5667429"/>
          </a:xfrm>
          <a:prstGeom prst="rect">
            <a:avLst/>
          </a:prstGeom>
        </p:spPr>
      </p:pic>
      <p:sp>
        <p:nvSpPr>
          <p:cNvPr id="3" name="Content Placeholder 2">
            <a:extLst>
              <a:ext uri="{FF2B5EF4-FFF2-40B4-BE49-F238E27FC236}">
                <a16:creationId xmlns:a16="http://schemas.microsoft.com/office/drawing/2014/main" id="{51B2DF13-641B-410B-9A56-E84997F32205}"/>
              </a:ext>
            </a:extLst>
          </p:cNvPr>
          <p:cNvSpPr>
            <a:spLocks noGrp="1"/>
          </p:cNvSpPr>
          <p:nvPr>
            <p:ph idx="1"/>
          </p:nvPr>
        </p:nvSpPr>
        <p:spPr>
          <a:xfrm>
            <a:off x="8177466" y="3765592"/>
            <a:ext cx="9676663" cy="4911879"/>
          </a:xfrm>
        </p:spPr>
        <p:txBody>
          <a:bodyPr anchor="t">
            <a:normAutofit/>
          </a:bodyPr>
          <a:lstStyle/>
          <a:p>
            <a:r>
              <a:rPr lang="en-US">
                <a:solidFill>
                  <a:srgbClr val="FFFFFF"/>
                </a:solidFill>
                <a:latin typeface="Calibri" panose="020F0502020204030204" pitchFamily="34" charset="0"/>
                <a:ea typeface="Calibri" panose="020F0502020204030204" pitchFamily="34" charset="0"/>
                <a:cs typeface="Calibri" panose="020F0502020204030204" pitchFamily="34" charset="0"/>
              </a:rPr>
              <a:t>Create a Joint Vision</a:t>
            </a:r>
          </a:p>
        </p:txBody>
      </p:sp>
    </p:spTree>
    <p:extLst>
      <p:ext uri="{BB962C8B-B14F-4D97-AF65-F5344CB8AC3E}">
        <p14:creationId xmlns:p14="http://schemas.microsoft.com/office/powerpoint/2010/main" val="3995805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84B3C-16C1-FDFD-EEC3-4A5E20EF903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8FE1BB2-0777-A4E5-3ED0-F1B8EA5F7F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B0591D0-7415-AF70-E2D5-89C39B24CC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9271" y="1138429"/>
            <a:ext cx="10578729" cy="79964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12F721F-91DB-7AB4-CCE0-FFC7D86CFA7B}"/>
              </a:ext>
            </a:extLst>
          </p:cNvPr>
          <p:cNvSpPr>
            <a:spLocks noGrp="1"/>
          </p:cNvSpPr>
          <p:nvPr>
            <p:ph type="title"/>
          </p:nvPr>
        </p:nvSpPr>
        <p:spPr>
          <a:xfrm>
            <a:off x="8177463" y="1685755"/>
            <a:ext cx="9676665" cy="1883204"/>
          </a:xfrm>
        </p:spPr>
        <p:txBody>
          <a:bodyPr>
            <a:normAutofit/>
          </a:bodyPr>
          <a:lstStyle/>
          <a:p>
            <a:r>
              <a:rPr lang="en-US">
                <a:latin typeface="Aptos" panose="020B0004020202020204" pitchFamily="34" charset="0"/>
              </a:rPr>
              <a:t>Goal 2</a:t>
            </a:r>
          </a:p>
        </p:txBody>
      </p:sp>
      <p:sp>
        <p:nvSpPr>
          <p:cNvPr id="14" name="Rectangle 13">
            <a:extLst>
              <a:ext uri="{FF2B5EF4-FFF2-40B4-BE49-F238E27FC236}">
                <a16:creationId xmlns:a16="http://schemas.microsoft.com/office/drawing/2014/main" id="{AF3CAC97-A630-986C-18CF-2D9A9BE3AD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68" y="1138428"/>
            <a:ext cx="576072" cy="799642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1" name="Graphic 10" descr="Clipboard Checked outline">
            <a:extLst>
              <a:ext uri="{FF2B5EF4-FFF2-40B4-BE49-F238E27FC236}">
                <a16:creationId xmlns:a16="http://schemas.microsoft.com/office/drawing/2014/main" id="{2207B728-4691-4F9D-1544-EF1DB3B9A010}"/>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291156" y="2302702"/>
            <a:ext cx="5667429" cy="5667429"/>
          </a:xfrm>
          <a:prstGeom prst="rect">
            <a:avLst/>
          </a:prstGeom>
        </p:spPr>
      </p:pic>
      <p:sp>
        <p:nvSpPr>
          <p:cNvPr id="3" name="Content Placeholder 2">
            <a:extLst>
              <a:ext uri="{FF2B5EF4-FFF2-40B4-BE49-F238E27FC236}">
                <a16:creationId xmlns:a16="http://schemas.microsoft.com/office/drawing/2014/main" id="{BE81E2E3-C685-139C-FA47-1FE71229D6DB}"/>
              </a:ext>
            </a:extLst>
          </p:cNvPr>
          <p:cNvSpPr>
            <a:spLocks noGrp="1"/>
          </p:cNvSpPr>
          <p:nvPr>
            <p:ph idx="1"/>
          </p:nvPr>
        </p:nvSpPr>
        <p:spPr>
          <a:xfrm>
            <a:off x="8177466" y="3765592"/>
            <a:ext cx="9676663" cy="4911879"/>
          </a:xfrm>
        </p:spPr>
        <p:txBody>
          <a:bodyPr anchor="t">
            <a:normAutofit/>
          </a:bodyPr>
          <a:lstStyle/>
          <a:p>
            <a:r>
              <a:rPr lang="en-US">
                <a:solidFill>
                  <a:schemeClr val="bg1"/>
                </a:solidFill>
              </a:rPr>
              <a:t>Expand Idaho Tiered Behavior Supports to support 3-21 years of age for all Idaho School Districts</a:t>
            </a:r>
          </a:p>
        </p:txBody>
      </p:sp>
    </p:spTree>
    <p:extLst>
      <p:ext uri="{BB962C8B-B14F-4D97-AF65-F5344CB8AC3E}">
        <p14:creationId xmlns:p14="http://schemas.microsoft.com/office/powerpoint/2010/main" val="2190835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C455C-A726-1770-FF91-B9C6DB15A00D}"/>
              </a:ext>
            </a:extLst>
          </p:cNvPr>
          <p:cNvSpPr>
            <a:spLocks noGrp="1"/>
          </p:cNvSpPr>
          <p:nvPr>
            <p:ph type="title"/>
          </p:nvPr>
        </p:nvSpPr>
        <p:spPr/>
        <p:txBody>
          <a:bodyPr/>
          <a:lstStyle/>
          <a:p>
            <a:r>
              <a:rPr lang="en-US"/>
              <a:t>Presenters</a:t>
            </a:r>
          </a:p>
        </p:txBody>
      </p:sp>
      <p:sp>
        <p:nvSpPr>
          <p:cNvPr id="3" name="Content Placeholder 2">
            <a:extLst>
              <a:ext uri="{FF2B5EF4-FFF2-40B4-BE49-F238E27FC236}">
                <a16:creationId xmlns:a16="http://schemas.microsoft.com/office/drawing/2014/main" id="{EB6EA756-B870-8BEA-C2BE-71CB36DBC786}"/>
              </a:ext>
            </a:extLst>
          </p:cNvPr>
          <p:cNvSpPr>
            <a:spLocks noGrp="1"/>
          </p:cNvSpPr>
          <p:nvPr>
            <p:ph idx="1"/>
          </p:nvPr>
        </p:nvSpPr>
        <p:spPr/>
        <p:txBody>
          <a:bodyPr>
            <a:normAutofit lnSpcReduction="10000"/>
          </a:bodyPr>
          <a:lstStyle/>
          <a:p>
            <a:r>
              <a:rPr lang="en-US" b="1"/>
              <a:t>Shannon Dunstan</a:t>
            </a:r>
            <a:r>
              <a:rPr lang="en-US"/>
              <a:t>, Idaho State Department of Education</a:t>
            </a:r>
          </a:p>
          <a:p>
            <a:r>
              <a:rPr lang="en-US" b="1"/>
              <a:t>Diana Morgan</a:t>
            </a:r>
            <a:r>
              <a:rPr lang="en-US"/>
              <a:t>, University of Idaho Center on Disabilities and Human Development</a:t>
            </a:r>
          </a:p>
          <a:p>
            <a:r>
              <a:rPr lang="en-US" b="1"/>
              <a:t>Melissa Crist</a:t>
            </a:r>
            <a:r>
              <a:rPr lang="en-US"/>
              <a:t>, University of Idaho Center on Disabilities and Human Development</a:t>
            </a:r>
          </a:p>
        </p:txBody>
      </p:sp>
    </p:spTree>
    <p:extLst>
      <p:ext uri="{BB962C8B-B14F-4D97-AF65-F5344CB8AC3E}">
        <p14:creationId xmlns:p14="http://schemas.microsoft.com/office/powerpoint/2010/main" val="29263124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40224-AD75-5006-24AC-0554E0D72E2F}"/>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55AD81A-1EFC-A5EA-240E-7D254CF363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E7BEA46-C761-BDAE-3809-53969E67F1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9271" y="1138429"/>
            <a:ext cx="10578729" cy="79964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78913A7B-8B68-CBA6-5506-3DB558A75C83}"/>
              </a:ext>
            </a:extLst>
          </p:cNvPr>
          <p:cNvSpPr>
            <a:spLocks noGrp="1"/>
          </p:cNvSpPr>
          <p:nvPr>
            <p:ph type="title"/>
          </p:nvPr>
        </p:nvSpPr>
        <p:spPr>
          <a:xfrm>
            <a:off x="8177463" y="1685755"/>
            <a:ext cx="9676665" cy="1883204"/>
          </a:xfrm>
        </p:spPr>
        <p:txBody>
          <a:bodyPr>
            <a:normAutofit/>
          </a:bodyPr>
          <a:lstStyle/>
          <a:p>
            <a:r>
              <a:rPr lang="en-US">
                <a:latin typeface="Aptos" panose="020B0004020202020204" pitchFamily="34" charset="0"/>
              </a:rPr>
              <a:t>Goal 3</a:t>
            </a:r>
          </a:p>
        </p:txBody>
      </p:sp>
      <p:sp>
        <p:nvSpPr>
          <p:cNvPr id="14" name="Rectangle 13">
            <a:extLst>
              <a:ext uri="{FF2B5EF4-FFF2-40B4-BE49-F238E27FC236}">
                <a16:creationId xmlns:a16="http://schemas.microsoft.com/office/drawing/2014/main" id="{F39FE300-35A4-43B9-E4D5-3804CF68EF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68" y="1138428"/>
            <a:ext cx="576072" cy="799642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1" name="Graphic 10">
            <a:extLst>
              <a:ext uri="{FF2B5EF4-FFF2-40B4-BE49-F238E27FC236}">
                <a16:creationId xmlns:a16="http://schemas.microsoft.com/office/drawing/2014/main" id="{E46D2907-3064-EC0C-24B8-128F76259D6F}"/>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291156" y="2302702"/>
            <a:ext cx="5667429" cy="5667429"/>
          </a:xfrm>
          <a:prstGeom prst="rect">
            <a:avLst/>
          </a:prstGeom>
        </p:spPr>
      </p:pic>
      <p:sp>
        <p:nvSpPr>
          <p:cNvPr id="3" name="Content Placeholder 2">
            <a:extLst>
              <a:ext uri="{FF2B5EF4-FFF2-40B4-BE49-F238E27FC236}">
                <a16:creationId xmlns:a16="http://schemas.microsoft.com/office/drawing/2014/main" id="{D5C99416-A98A-1B45-4B1D-97ECE1F4E351}"/>
              </a:ext>
            </a:extLst>
          </p:cNvPr>
          <p:cNvSpPr>
            <a:spLocks noGrp="1"/>
          </p:cNvSpPr>
          <p:nvPr>
            <p:ph idx="1"/>
          </p:nvPr>
        </p:nvSpPr>
        <p:spPr>
          <a:xfrm>
            <a:off x="8177466" y="3765592"/>
            <a:ext cx="9676663" cy="4911879"/>
          </a:xfrm>
        </p:spPr>
        <p:txBody>
          <a:bodyPr anchor="t">
            <a:normAutofit/>
          </a:bodyPr>
          <a:lstStyle/>
          <a:p>
            <a:r>
              <a:rPr lang="en-US">
                <a:solidFill>
                  <a:schemeClr val="bg1"/>
                </a:solidFill>
              </a:rPr>
              <a:t>Expand practice-based coaching at all levels</a:t>
            </a:r>
          </a:p>
          <a:p>
            <a:pPr lvl="1"/>
            <a:endParaRPr lang="en-US">
              <a:solidFill>
                <a:schemeClr val="bg1"/>
              </a:solidFill>
            </a:endParaRPr>
          </a:p>
        </p:txBody>
      </p:sp>
    </p:spTree>
    <p:extLst>
      <p:ext uri="{BB962C8B-B14F-4D97-AF65-F5344CB8AC3E}">
        <p14:creationId xmlns:p14="http://schemas.microsoft.com/office/powerpoint/2010/main" val="182598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12F5F-FA43-0D8B-7B58-94133837BDB6}"/>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5BE5BB5-F5E7-4804-043C-BCF29A216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2ADC1A8-8401-32AD-9FAA-1258B0C9CC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9271" y="1138429"/>
            <a:ext cx="10578729" cy="79964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F93D9CCB-FC45-61CD-8854-75D5743831DC}"/>
              </a:ext>
            </a:extLst>
          </p:cNvPr>
          <p:cNvSpPr>
            <a:spLocks noGrp="1"/>
          </p:cNvSpPr>
          <p:nvPr>
            <p:ph type="title"/>
          </p:nvPr>
        </p:nvSpPr>
        <p:spPr>
          <a:xfrm>
            <a:off x="8177463" y="1685755"/>
            <a:ext cx="9676665" cy="1883204"/>
          </a:xfrm>
        </p:spPr>
        <p:txBody>
          <a:bodyPr>
            <a:normAutofit/>
          </a:bodyPr>
          <a:lstStyle/>
          <a:p>
            <a:r>
              <a:rPr lang="en-US">
                <a:latin typeface="Aptos" panose="020B0004020202020204" pitchFamily="34" charset="0"/>
              </a:rPr>
              <a:t>Goal 4</a:t>
            </a:r>
          </a:p>
        </p:txBody>
      </p:sp>
      <p:sp>
        <p:nvSpPr>
          <p:cNvPr id="14" name="Rectangle 13">
            <a:extLst>
              <a:ext uri="{FF2B5EF4-FFF2-40B4-BE49-F238E27FC236}">
                <a16:creationId xmlns:a16="http://schemas.microsoft.com/office/drawing/2014/main" id="{72E9AE36-5018-FD4D-7CCB-BC0C30C74E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68" y="1138428"/>
            <a:ext cx="576072" cy="799642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1" name="Graphic 10" descr="Bar chart outline">
            <a:extLst>
              <a:ext uri="{FF2B5EF4-FFF2-40B4-BE49-F238E27FC236}">
                <a16:creationId xmlns:a16="http://schemas.microsoft.com/office/drawing/2014/main" id="{B8C21818-9503-CE80-E9D0-9DBF58DA0F39}"/>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291156" y="2302702"/>
            <a:ext cx="5667429" cy="5667429"/>
          </a:xfrm>
          <a:prstGeom prst="rect">
            <a:avLst/>
          </a:prstGeom>
        </p:spPr>
      </p:pic>
      <p:sp>
        <p:nvSpPr>
          <p:cNvPr id="3" name="Content Placeholder 2">
            <a:extLst>
              <a:ext uri="{FF2B5EF4-FFF2-40B4-BE49-F238E27FC236}">
                <a16:creationId xmlns:a16="http://schemas.microsoft.com/office/drawing/2014/main" id="{B61E225C-FFFF-82DB-7068-AB40C227D8DC}"/>
              </a:ext>
            </a:extLst>
          </p:cNvPr>
          <p:cNvSpPr>
            <a:spLocks noGrp="1"/>
          </p:cNvSpPr>
          <p:nvPr>
            <p:ph idx="1"/>
          </p:nvPr>
        </p:nvSpPr>
        <p:spPr>
          <a:xfrm>
            <a:off x="8177466" y="3765592"/>
            <a:ext cx="9676663" cy="4911879"/>
          </a:xfrm>
        </p:spPr>
        <p:txBody>
          <a:bodyPr anchor="t">
            <a:normAutofit/>
          </a:bodyPr>
          <a:lstStyle/>
          <a:p>
            <a:r>
              <a:rPr lang="en-US">
                <a:solidFill>
                  <a:schemeClr val="bg1"/>
                </a:solidFill>
              </a:rPr>
              <a:t>Expand evaluation capacity to align across the whole PBIS system 3-21</a:t>
            </a:r>
          </a:p>
        </p:txBody>
      </p:sp>
    </p:spTree>
    <p:extLst>
      <p:ext uri="{BB962C8B-B14F-4D97-AF65-F5344CB8AC3E}">
        <p14:creationId xmlns:p14="http://schemas.microsoft.com/office/powerpoint/2010/main" val="3711843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3CC22-56B7-2F69-AF36-C0F5A1B83F52}"/>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1EFEF3D-3447-CBE1-2EE7-2DB5AB2064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B72CFD4-A8E0-018D-ED07-234FD9E560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9271" y="1138429"/>
            <a:ext cx="10578729" cy="79964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7B25A3C4-4413-5B5B-9054-0D8A17E2825A}"/>
              </a:ext>
            </a:extLst>
          </p:cNvPr>
          <p:cNvSpPr>
            <a:spLocks noGrp="1"/>
          </p:cNvSpPr>
          <p:nvPr>
            <p:ph type="title"/>
          </p:nvPr>
        </p:nvSpPr>
        <p:spPr>
          <a:xfrm>
            <a:off x="8177463" y="1685755"/>
            <a:ext cx="9676665" cy="1883204"/>
          </a:xfrm>
        </p:spPr>
        <p:txBody>
          <a:bodyPr>
            <a:normAutofit/>
          </a:bodyPr>
          <a:lstStyle/>
          <a:p>
            <a:r>
              <a:rPr lang="en-US">
                <a:latin typeface="Aptos" panose="020B0004020202020204" pitchFamily="34" charset="0"/>
              </a:rPr>
              <a:t>Goal 5</a:t>
            </a:r>
          </a:p>
        </p:txBody>
      </p:sp>
      <p:sp>
        <p:nvSpPr>
          <p:cNvPr id="14" name="Rectangle 13">
            <a:extLst>
              <a:ext uri="{FF2B5EF4-FFF2-40B4-BE49-F238E27FC236}">
                <a16:creationId xmlns:a16="http://schemas.microsoft.com/office/drawing/2014/main" id="{E2C9BB33-29E1-C6D8-81A6-34F592D915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68" y="1138428"/>
            <a:ext cx="576072" cy="799642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1" name="Graphic 10" descr="Upward trend outline">
            <a:extLst>
              <a:ext uri="{FF2B5EF4-FFF2-40B4-BE49-F238E27FC236}">
                <a16:creationId xmlns:a16="http://schemas.microsoft.com/office/drawing/2014/main" id="{2E3DFEEA-425C-4EED-2C5B-5A22412F5C64}"/>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291156" y="2302702"/>
            <a:ext cx="5667429" cy="5667429"/>
          </a:xfrm>
          <a:prstGeom prst="rect">
            <a:avLst/>
          </a:prstGeom>
        </p:spPr>
      </p:pic>
      <p:sp>
        <p:nvSpPr>
          <p:cNvPr id="3" name="Content Placeholder 2">
            <a:extLst>
              <a:ext uri="{FF2B5EF4-FFF2-40B4-BE49-F238E27FC236}">
                <a16:creationId xmlns:a16="http://schemas.microsoft.com/office/drawing/2014/main" id="{2E8D7896-2750-ADCE-E344-56C6A92C2A0D}"/>
              </a:ext>
            </a:extLst>
          </p:cNvPr>
          <p:cNvSpPr>
            <a:spLocks noGrp="1"/>
          </p:cNvSpPr>
          <p:nvPr>
            <p:ph idx="1"/>
          </p:nvPr>
        </p:nvSpPr>
        <p:spPr>
          <a:xfrm>
            <a:off x="8177465" y="3829761"/>
            <a:ext cx="9676663" cy="4911879"/>
          </a:xfrm>
        </p:spPr>
        <p:txBody>
          <a:bodyPr anchor="t">
            <a:normAutofit/>
          </a:bodyPr>
          <a:lstStyle/>
          <a:p>
            <a:r>
              <a:rPr lang="en-US">
                <a:solidFill>
                  <a:schemeClr val="bg1"/>
                </a:solidFill>
              </a:rPr>
              <a:t>Align professional development to support teachers 3-21</a:t>
            </a:r>
          </a:p>
        </p:txBody>
      </p:sp>
    </p:spTree>
    <p:extLst>
      <p:ext uri="{BB962C8B-B14F-4D97-AF65-F5344CB8AC3E}">
        <p14:creationId xmlns:p14="http://schemas.microsoft.com/office/powerpoint/2010/main" val="4246828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1A56726-80DC-0E4E-915C-3CC340F809DC}"/>
              </a:ext>
            </a:extLst>
          </p:cNvPr>
          <p:cNvSpPr>
            <a:spLocks noGrp="1"/>
          </p:cNvSpPr>
          <p:nvPr>
            <p:ph type="title"/>
          </p:nvPr>
        </p:nvSpPr>
        <p:spPr/>
        <p:txBody>
          <a:bodyPr>
            <a:normAutofit/>
          </a:bodyPr>
          <a:lstStyle/>
          <a:p>
            <a:r>
              <a:rPr lang="en-US" sz="5800">
                <a:solidFill>
                  <a:schemeClr val="bg1"/>
                </a:solidFill>
                <a:latin typeface="Aptos" panose="020B0004020202020204" pitchFamily="34" charset="0"/>
              </a:rPr>
              <a:t>Coaching Infrastructure</a:t>
            </a:r>
          </a:p>
        </p:txBody>
      </p:sp>
      <p:graphicFrame>
        <p:nvGraphicFramePr>
          <p:cNvPr id="7" name="Content Placeholder 6">
            <a:extLst>
              <a:ext uri="{FF2B5EF4-FFF2-40B4-BE49-F238E27FC236}">
                <a16:creationId xmlns:a16="http://schemas.microsoft.com/office/drawing/2014/main" id="{264C7FBF-ADB8-0C42-9351-D21F2F37E44A}"/>
              </a:ext>
            </a:extLst>
          </p:cNvPr>
          <p:cNvGraphicFramePr>
            <a:graphicFrameLocks noGrp="1"/>
          </p:cNvGraphicFramePr>
          <p:nvPr>
            <p:ph sz="half" idx="1"/>
            <p:extLst>
              <p:ext uri="{D42A27DB-BD31-4B8C-83A1-F6EECF244321}">
                <p14:modId xmlns:p14="http://schemas.microsoft.com/office/powerpoint/2010/main" val="597574688"/>
              </p:ext>
            </p:extLst>
          </p:nvPr>
        </p:nvGraphicFramePr>
        <p:xfrm>
          <a:off x="5802313" y="1303338"/>
          <a:ext cx="5211762" cy="7680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 Placeholder 5">
            <a:extLst>
              <a:ext uri="{FF2B5EF4-FFF2-40B4-BE49-F238E27FC236}">
                <a16:creationId xmlns:a16="http://schemas.microsoft.com/office/drawing/2014/main" id="{8DE40C72-60BD-434A-AB3A-8C3360612A17}"/>
              </a:ext>
            </a:extLst>
          </p:cNvPr>
          <p:cNvSpPr>
            <a:spLocks noGrp="1"/>
          </p:cNvSpPr>
          <p:nvPr>
            <p:ph sz="half" idx="2"/>
          </p:nvPr>
        </p:nvSpPr>
        <p:spPr/>
        <p:txBody>
          <a:bodyPr>
            <a:normAutofit/>
          </a:bodyPr>
          <a:lstStyle/>
          <a:p>
            <a:r>
              <a:rPr lang="en-US">
                <a:solidFill>
                  <a:schemeClr val="tx1"/>
                </a:solidFill>
                <a:latin typeface="Calibri" panose="020F0502020204030204" pitchFamily="34" charset="0"/>
                <a:ea typeface="Calibri" panose="020F0502020204030204" pitchFamily="34" charset="0"/>
                <a:cs typeface="Calibri" panose="020F0502020204030204" pitchFamily="34" charset="0"/>
              </a:rPr>
              <a:t>Practice-Based Coaching Model</a:t>
            </a:r>
          </a:p>
          <a:p>
            <a:pPr lvl="1"/>
            <a:r>
              <a:rPr lang="en-US">
                <a:solidFill>
                  <a:schemeClr val="tx1"/>
                </a:solidFill>
                <a:latin typeface="Calibri" panose="020F0502020204030204" pitchFamily="34" charset="0"/>
                <a:ea typeface="Calibri" panose="020F0502020204030204" pitchFamily="34" charset="0"/>
                <a:cs typeface="Calibri" panose="020F0502020204030204" pitchFamily="34" charset="0"/>
              </a:rPr>
              <a:t>Shared goals and action planning</a:t>
            </a:r>
          </a:p>
          <a:p>
            <a:pPr lvl="1"/>
            <a:r>
              <a:rPr lang="en-US">
                <a:solidFill>
                  <a:schemeClr val="tx1"/>
                </a:solidFill>
                <a:latin typeface="Calibri" panose="020F0502020204030204" pitchFamily="34" charset="0"/>
                <a:ea typeface="Calibri" panose="020F0502020204030204" pitchFamily="34" charset="0"/>
                <a:cs typeface="Calibri" panose="020F0502020204030204" pitchFamily="34" charset="0"/>
              </a:rPr>
              <a:t>Focused observation</a:t>
            </a:r>
          </a:p>
          <a:p>
            <a:pPr lvl="1"/>
            <a:r>
              <a:rPr lang="en-US">
                <a:solidFill>
                  <a:schemeClr val="tx1"/>
                </a:solidFill>
                <a:latin typeface="Calibri" panose="020F0502020204030204" pitchFamily="34" charset="0"/>
                <a:ea typeface="Calibri" panose="020F0502020204030204" pitchFamily="34" charset="0"/>
                <a:cs typeface="Calibri" panose="020F0502020204030204" pitchFamily="34" charset="0"/>
              </a:rPr>
              <a:t>Reflection and feedback</a:t>
            </a:r>
          </a:p>
        </p:txBody>
      </p:sp>
    </p:spTree>
    <p:extLst>
      <p:ext uri="{BB962C8B-B14F-4D97-AF65-F5344CB8AC3E}">
        <p14:creationId xmlns:p14="http://schemas.microsoft.com/office/powerpoint/2010/main" val="2028473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C6C54A6-CB09-BE12-1922-427292DF984F}"/>
              </a:ext>
            </a:extLst>
          </p:cNvPr>
          <p:cNvSpPr>
            <a:spLocks noGrp="1"/>
          </p:cNvSpPr>
          <p:nvPr>
            <p:ph type="title"/>
          </p:nvPr>
        </p:nvSpPr>
        <p:spPr>
          <a:xfrm>
            <a:off x="218244" y="1507619"/>
            <a:ext cx="4519326" cy="1235870"/>
          </a:xfrm>
        </p:spPr>
        <p:txBody>
          <a:bodyPr/>
          <a:lstStyle/>
          <a:p>
            <a:r>
              <a:rPr lang="en-US"/>
              <a:t>Pilot Project</a:t>
            </a:r>
          </a:p>
        </p:txBody>
      </p:sp>
      <p:sp>
        <p:nvSpPr>
          <p:cNvPr id="9" name="Text Placeholder 8">
            <a:extLst>
              <a:ext uri="{FF2B5EF4-FFF2-40B4-BE49-F238E27FC236}">
                <a16:creationId xmlns:a16="http://schemas.microsoft.com/office/drawing/2014/main" id="{147C3581-5FE7-FCE5-5262-5A8B4DEB0667}"/>
              </a:ext>
            </a:extLst>
          </p:cNvPr>
          <p:cNvSpPr>
            <a:spLocks noGrp="1"/>
          </p:cNvSpPr>
          <p:nvPr>
            <p:ph type="body" idx="1"/>
          </p:nvPr>
        </p:nvSpPr>
        <p:spPr>
          <a:xfrm>
            <a:off x="5797553" y="1255128"/>
            <a:ext cx="7736681" cy="791616"/>
          </a:xfrm>
        </p:spPr>
        <p:txBody>
          <a:bodyPr/>
          <a:lstStyle/>
          <a:p>
            <a:r>
              <a:rPr lang="en-US"/>
              <a:t>Key Features of the Pilot</a:t>
            </a:r>
          </a:p>
        </p:txBody>
      </p:sp>
      <p:graphicFrame>
        <p:nvGraphicFramePr>
          <p:cNvPr id="16" name="Content Placeholder 9">
            <a:extLst>
              <a:ext uri="{FF2B5EF4-FFF2-40B4-BE49-F238E27FC236}">
                <a16:creationId xmlns:a16="http://schemas.microsoft.com/office/drawing/2014/main" id="{0DE7405B-8D26-ECD8-FD78-11E1F5FDD769}"/>
              </a:ext>
            </a:extLst>
          </p:cNvPr>
          <p:cNvGraphicFramePr>
            <a:graphicFrameLocks noGrp="1"/>
          </p:cNvGraphicFramePr>
          <p:nvPr>
            <p:ph sz="half" idx="2"/>
            <p:extLst>
              <p:ext uri="{D42A27DB-BD31-4B8C-83A1-F6EECF244321}">
                <p14:modId xmlns:p14="http://schemas.microsoft.com/office/powerpoint/2010/main" val="3418648058"/>
              </p:ext>
            </p:extLst>
          </p:nvPr>
        </p:nvGraphicFramePr>
        <p:xfrm>
          <a:off x="5289578" y="2268871"/>
          <a:ext cx="7736681" cy="55268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 Placeholder 10">
            <a:extLst>
              <a:ext uri="{FF2B5EF4-FFF2-40B4-BE49-F238E27FC236}">
                <a16:creationId xmlns:a16="http://schemas.microsoft.com/office/drawing/2014/main" id="{B5F3A86F-2E5F-9D10-39E4-081174FA2215}"/>
              </a:ext>
            </a:extLst>
          </p:cNvPr>
          <p:cNvSpPr>
            <a:spLocks noGrp="1"/>
          </p:cNvSpPr>
          <p:nvPr>
            <p:ph type="body" sz="quarter" idx="3"/>
          </p:nvPr>
        </p:nvSpPr>
        <p:spPr>
          <a:xfrm>
            <a:off x="13026259" y="1033001"/>
            <a:ext cx="4098999" cy="791617"/>
          </a:xfrm>
        </p:spPr>
        <p:txBody>
          <a:bodyPr/>
          <a:lstStyle/>
          <a:p>
            <a:r>
              <a:rPr lang="en-US"/>
              <a:t>Goals of the Pilot</a:t>
            </a:r>
          </a:p>
        </p:txBody>
      </p:sp>
      <p:sp>
        <p:nvSpPr>
          <p:cNvPr id="12" name="Content Placeholder 11">
            <a:extLst>
              <a:ext uri="{FF2B5EF4-FFF2-40B4-BE49-F238E27FC236}">
                <a16:creationId xmlns:a16="http://schemas.microsoft.com/office/drawing/2014/main" id="{86B6AAF9-82CA-58E6-F989-81995C87D0F2}"/>
              </a:ext>
            </a:extLst>
          </p:cNvPr>
          <p:cNvSpPr>
            <a:spLocks noGrp="1"/>
          </p:cNvSpPr>
          <p:nvPr>
            <p:ph sz="quarter" idx="4"/>
          </p:nvPr>
        </p:nvSpPr>
        <p:spPr>
          <a:xfrm>
            <a:off x="13178671" y="2046744"/>
            <a:ext cx="4264272" cy="7434140"/>
          </a:xfrm>
        </p:spPr>
        <p:txBody>
          <a:bodyPr>
            <a:normAutofit fontScale="62500" lnSpcReduction="20000"/>
          </a:bodyPr>
          <a:lstStyle/>
          <a:p>
            <a:r>
              <a:rPr lang="en-US"/>
              <a:t>Create Continuity: Build a seamless school system from preschool to elementary entry.</a:t>
            </a:r>
          </a:p>
          <a:p>
            <a:r>
              <a:rPr lang="en-US"/>
              <a:t>Strengthen Alignment: Demonstrate how EC PBIS practices support and enhance PBIS Tier 1 foundations.</a:t>
            </a:r>
          </a:p>
          <a:p>
            <a:r>
              <a:rPr lang="en-US"/>
              <a:t>Develop Transition Practices: Pilot intentional transition strategies between preschool and kindergarten.</a:t>
            </a:r>
          </a:p>
          <a:p>
            <a:r>
              <a:rPr lang="en-US"/>
              <a:t>Inform Scaling: Gather lessons learned to guide statewide expansion and integration.</a:t>
            </a:r>
          </a:p>
        </p:txBody>
      </p:sp>
      <p:sp>
        <p:nvSpPr>
          <p:cNvPr id="14" name="TextBox 13">
            <a:extLst>
              <a:ext uri="{FF2B5EF4-FFF2-40B4-BE49-F238E27FC236}">
                <a16:creationId xmlns:a16="http://schemas.microsoft.com/office/drawing/2014/main" id="{9131B48A-5020-6B4D-F5C8-B7A5DC8384D2}"/>
              </a:ext>
            </a:extLst>
          </p:cNvPr>
          <p:cNvSpPr txBox="1"/>
          <p:nvPr/>
        </p:nvSpPr>
        <p:spPr>
          <a:xfrm>
            <a:off x="473298" y="3018073"/>
            <a:ext cx="4264272" cy="4401205"/>
          </a:xfrm>
          <a:prstGeom prst="rect">
            <a:avLst/>
          </a:prstGeom>
          <a:noFill/>
        </p:spPr>
        <p:txBody>
          <a:bodyPr wrap="square" rtlCol="0">
            <a:spAutoFit/>
          </a:bodyPr>
          <a:lstStyle/>
          <a:p>
            <a:r>
              <a:rPr lang="en-US" sz="2800">
                <a:solidFill>
                  <a:schemeClr val="bg1"/>
                </a:solidFill>
                <a:latin typeface="Helvetica" panose="020B0604020202020204" pitchFamily="34" charset="0"/>
                <a:cs typeface="Helvetica" panose="020B0604020202020204" pitchFamily="34" charset="0"/>
              </a:rPr>
              <a:t>Idaho is launching a pilot project with up to 5 school districts from across the state to align EC-PBIS with the existing K–12 PBIS structure. These districts have been engaged in Idaho Positive Beginnings or ITBS.</a:t>
            </a:r>
          </a:p>
        </p:txBody>
      </p:sp>
    </p:spTree>
    <p:extLst>
      <p:ext uri="{BB962C8B-B14F-4D97-AF65-F5344CB8AC3E}">
        <p14:creationId xmlns:p14="http://schemas.microsoft.com/office/powerpoint/2010/main" val="1859778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AC234B2-03AF-E794-AA50-D68BA96FEE3F}"/>
              </a:ext>
            </a:extLst>
          </p:cNvPr>
          <p:cNvSpPr>
            <a:spLocks noGrp="1"/>
          </p:cNvSpPr>
          <p:nvPr>
            <p:ph type="title"/>
          </p:nvPr>
        </p:nvSpPr>
        <p:spPr/>
        <p:txBody>
          <a:bodyPr/>
          <a:lstStyle/>
          <a:p>
            <a:r>
              <a:rPr lang="en-US"/>
              <a:t>Funding</a:t>
            </a:r>
          </a:p>
        </p:txBody>
      </p:sp>
      <p:graphicFrame>
        <p:nvGraphicFramePr>
          <p:cNvPr id="9" name="Diagram 8">
            <a:extLst>
              <a:ext uri="{FF2B5EF4-FFF2-40B4-BE49-F238E27FC236}">
                <a16:creationId xmlns:a16="http://schemas.microsoft.com/office/drawing/2014/main" id="{657B66F2-4402-74CA-B6F8-333B7DA228A4}"/>
              </a:ext>
            </a:extLst>
          </p:cNvPr>
          <p:cNvGraphicFramePr/>
          <p:nvPr>
            <p:extLst>
              <p:ext uri="{D42A27DB-BD31-4B8C-83A1-F6EECF244321}">
                <p14:modId xmlns:p14="http://schemas.microsoft.com/office/powerpoint/2010/main" val="3618309094"/>
              </p:ext>
            </p:extLst>
          </p:nvPr>
        </p:nvGraphicFramePr>
        <p:xfrm>
          <a:off x="4800602" y="438912"/>
          <a:ext cx="12408406" cy="85523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8570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AF529-DCC6-2DD8-2459-253152683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41A465-364A-78A7-30FE-C5F80DF69FC2}"/>
              </a:ext>
            </a:extLst>
          </p:cNvPr>
          <p:cNvSpPr>
            <a:spLocks noGrp="1"/>
          </p:cNvSpPr>
          <p:nvPr>
            <p:ph type="title"/>
          </p:nvPr>
        </p:nvSpPr>
        <p:spPr/>
        <p:txBody>
          <a:bodyPr/>
          <a:lstStyle/>
          <a:p>
            <a:r>
              <a:rPr lang="en-US"/>
              <a:t>Bottom Line</a:t>
            </a:r>
          </a:p>
        </p:txBody>
      </p:sp>
      <p:sp>
        <p:nvSpPr>
          <p:cNvPr id="3" name="Content Placeholder 2">
            <a:extLst>
              <a:ext uri="{FF2B5EF4-FFF2-40B4-BE49-F238E27FC236}">
                <a16:creationId xmlns:a16="http://schemas.microsoft.com/office/drawing/2014/main" id="{C0CF43E6-65C2-2F27-DF3B-0D8295D3D548}"/>
              </a:ext>
            </a:extLst>
          </p:cNvPr>
          <p:cNvSpPr>
            <a:spLocks noGrp="1"/>
          </p:cNvSpPr>
          <p:nvPr>
            <p:ph idx="1"/>
          </p:nvPr>
        </p:nvSpPr>
        <p:spPr>
          <a:xfrm>
            <a:off x="6192252" y="1426493"/>
            <a:ext cx="9447797" cy="6706853"/>
          </a:xfrm>
        </p:spPr>
        <p:txBody>
          <a:bodyPr>
            <a:noAutofit/>
          </a:bodyPr>
          <a:lstStyle/>
          <a:p>
            <a:pPr marL="0" indent="0">
              <a:buNone/>
            </a:pPr>
            <a:r>
              <a:rPr lang="en-US" sz="4400">
                <a:latin typeface="Helvetica" panose="020B0604020202020204" pitchFamily="34" charset="0"/>
                <a:cs typeface="Helvetica" panose="020B0604020202020204" pitchFamily="34" charset="0"/>
              </a:rPr>
              <a:t>The strongest alignment happens when EC-PBIS and school-wide PBIS are not seen as separate initiatives, but as parts of the same statewide MTSS continuum, ensuring that children experience consistent, developmentally appropriate support from preschool through graduation. Other early childhood programs will also have aligned PBIS implementation supporting student transition into school-based settings.</a:t>
            </a:r>
          </a:p>
        </p:txBody>
      </p:sp>
    </p:spTree>
    <p:extLst>
      <p:ext uri="{BB962C8B-B14F-4D97-AF65-F5344CB8AC3E}">
        <p14:creationId xmlns:p14="http://schemas.microsoft.com/office/powerpoint/2010/main" val="5840245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BDF5C-CAFB-D941-20B1-0C8DCAE77299}"/>
              </a:ext>
            </a:extLst>
          </p:cNvPr>
          <p:cNvSpPr>
            <a:spLocks noGrp="1"/>
          </p:cNvSpPr>
          <p:nvPr>
            <p:ph type="title"/>
          </p:nvPr>
        </p:nvSpPr>
        <p:spPr/>
        <p:txBody>
          <a:bodyPr/>
          <a:lstStyle/>
          <a:p>
            <a:r>
              <a:rPr lang="en-US">
                <a:latin typeface="Aptos"/>
              </a:rPr>
              <a:t>Resources</a:t>
            </a:r>
            <a:endParaRPr lang="en-US"/>
          </a:p>
        </p:txBody>
      </p:sp>
      <p:pic>
        <p:nvPicPr>
          <p:cNvPr id="4" name="Content Placeholder 3" descr="https://idahotc.com/Topics/EC">
            <a:extLst>
              <a:ext uri="{FF2B5EF4-FFF2-40B4-BE49-F238E27FC236}">
                <a16:creationId xmlns:a16="http://schemas.microsoft.com/office/drawing/2014/main" id="{5170318F-50A9-0676-A7F1-AEBDEEF79979}"/>
              </a:ext>
            </a:extLst>
          </p:cNvPr>
          <p:cNvPicPr>
            <a:picLocks noGrp="1" noChangeAspect="1"/>
          </p:cNvPicPr>
          <p:nvPr>
            <p:ph idx="1"/>
          </p:nvPr>
        </p:nvPicPr>
        <p:blipFill>
          <a:blip r:embed="rId2"/>
          <a:stretch>
            <a:fillRect/>
          </a:stretch>
        </p:blipFill>
        <p:spPr>
          <a:xfrm>
            <a:off x="5748313" y="167767"/>
            <a:ext cx="4301586" cy="4282213"/>
          </a:xfrm>
          <a:prstGeom prst="rect">
            <a:avLst/>
          </a:prstGeom>
        </p:spPr>
      </p:pic>
      <p:sp>
        <p:nvSpPr>
          <p:cNvPr id="5" name="TextBox 4">
            <a:extLst>
              <a:ext uri="{FF2B5EF4-FFF2-40B4-BE49-F238E27FC236}">
                <a16:creationId xmlns:a16="http://schemas.microsoft.com/office/drawing/2014/main" id="{E88063BD-6294-C679-100A-3691792B06A8}"/>
              </a:ext>
            </a:extLst>
          </p:cNvPr>
          <p:cNvSpPr txBox="1"/>
          <p:nvPr/>
        </p:nvSpPr>
        <p:spPr>
          <a:xfrm>
            <a:off x="5909804" y="4409214"/>
            <a:ext cx="3976687"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a:latin typeface="Calibri"/>
                <a:ea typeface="Calibri"/>
                <a:cs typeface="Calibri"/>
              </a:rPr>
              <a:t>EC-PBIS topic page</a:t>
            </a:r>
          </a:p>
          <a:p>
            <a:pPr algn="ctr"/>
            <a:r>
              <a:rPr lang="en-US" sz="2000">
                <a:latin typeface="Calibri"/>
                <a:ea typeface="Calibri"/>
                <a:cs typeface="Calibri"/>
              </a:rPr>
              <a:t>https://idahotc.com/Topics/EC</a:t>
            </a:r>
          </a:p>
        </p:txBody>
      </p:sp>
      <p:pic>
        <p:nvPicPr>
          <p:cNvPr id="6" name="Picture 5" descr="A qr code with a dinosaur&#10;&#10;AI-generated content may be incorrect.">
            <a:extLst>
              <a:ext uri="{FF2B5EF4-FFF2-40B4-BE49-F238E27FC236}">
                <a16:creationId xmlns:a16="http://schemas.microsoft.com/office/drawing/2014/main" id="{8189EF03-2D5F-E298-C50D-8E88A25C4B05}"/>
              </a:ext>
            </a:extLst>
          </p:cNvPr>
          <p:cNvPicPr>
            <a:picLocks noChangeAspect="1"/>
          </p:cNvPicPr>
          <p:nvPr/>
        </p:nvPicPr>
        <p:blipFill>
          <a:blip r:embed="rId3"/>
          <a:stretch>
            <a:fillRect/>
          </a:stretch>
        </p:blipFill>
        <p:spPr>
          <a:xfrm>
            <a:off x="12444655" y="166553"/>
            <a:ext cx="4286250" cy="4286250"/>
          </a:xfrm>
          <a:prstGeom prst="rect">
            <a:avLst/>
          </a:prstGeom>
        </p:spPr>
      </p:pic>
      <p:sp>
        <p:nvSpPr>
          <p:cNvPr id="7" name="TextBox 6">
            <a:extLst>
              <a:ext uri="{FF2B5EF4-FFF2-40B4-BE49-F238E27FC236}">
                <a16:creationId xmlns:a16="http://schemas.microsoft.com/office/drawing/2014/main" id="{9DE19E89-582D-13D7-478C-E53CD5AD2CD8}"/>
              </a:ext>
            </a:extLst>
          </p:cNvPr>
          <p:cNvSpPr txBox="1"/>
          <p:nvPr/>
        </p:nvSpPr>
        <p:spPr>
          <a:xfrm>
            <a:off x="12601789" y="4401949"/>
            <a:ext cx="3976687"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a:latin typeface="Calibri"/>
                <a:ea typeface="Calibri"/>
                <a:cs typeface="Calibri"/>
              </a:rPr>
              <a:t>ITBS topic page</a:t>
            </a:r>
          </a:p>
          <a:p>
            <a:pPr algn="ctr"/>
            <a:r>
              <a:rPr lang="en-US" sz="2400">
                <a:latin typeface="Calibri"/>
                <a:ea typeface="Calibri"/>
                <a:cs typeface="Calibri"/>
              </a:rPr>
              <a:t>https://idahotc.com/itbs</a:t>
            </a:r>
          </a:p>
        </p:txBody>
      </p:sp>
      <p:pic>
        <p:nvPicPr>
          <p:cNvPr id="8" name="Picture 7" descr="A qr code with a dinosaur&#10;&#10;AI-generated content may be incorrect.">
            <a:extLst>
              <a:ext uri="{FF2B5EF4-FFF2-40B4-BE49-F238E27FC236}">
                <a16:creationId xmlns:a16="http://schemas.microsoft.com/office/drawing/2014/main" id="{9B3FD66F-7F70-A195-D0E0-AB3DCB8EE882}"/>
              </a:ext>
            </a:extLst>
          </p:cNvPr>
          <p:cNvPicPr>
            <a:picLocks noChangeAspect="1"/>
          </p:cNvPicPr>
          <p:nvPr/>
        </p:nvPicPr>
        <p:blipFill>
          <a:blip r:embed="rId4"/>
          <a:stretch>
            <a:fillRect/>
          </a:stretch>
        </p:blipFill>
        <p:spPr>
          <a:xfrm>
            <a:off x="9144000" y="5238750"/>
            <a:ext cx="4286250" cy="4286250"/>
          </a:xfrm>
          <a:prstGeom prst="rect">
            <a:avLst/>
          </a:prstGeom>
        </p:spPr>
      </p:pic>
      <p:sp>
        <p:nvSpPr>
          <p:cNvPr id="9" name="TextBox 8">
            <a:extLst>
              <a:ext uri="{FF2B5EF4-FFF2-40B4-BE49-F238E27FC236}">
                <a16:creationId xmlns:a16="http://schemas.microsoft.com/office/drawing/2014/main" id="{6CD5F838-7670-85B4-B38B-1F055B260741}"/>
              </a:ext>
            </a:extLst>
          </p:cNvPr>
          <p:cNvSpPr txBox="1"/>
          <p:nvPr/>
        </p:nvSpPr>
        <p:spPr>
          <a:xfrm>
            <a:off x="7394788" y="9529574"/>
            <a:ext cx="7802562"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a:latin typeface="Calibri"/>
                <a:ea typeface="Calibri"/>
                <a:cs typeface="Calibri"/>
              </a:rPr>
              <a:t>Crosswalk document</a:t>
            </a:r>
          </a:p>
          <a:p>
            <a:pPr algn="ctr"/>
            <a:r>
              <a:rPr lang="en-US" sz="2400">
                <a:latin typeface="Calibri"/>
                <a:ea typeface="Calibri"/>
                <a:cs typeface="Calibri"/>
              </a:rPr>
              <a:t>https://idahotc.com/Resources/File/RFFID/17975</a:t>
            </a:r>
          </a:p>
        </p:txBody>
      </p:sp>
    </p:spTree>
    <p:extLst>
      <p:ext uri="{BB962C8B-B14F-4D97-AF65-F5344CB8AC3E}">
        <p14:creationId xmlns:p14="http://schemas.microsoft.com/office/powerpoint/2010/main" val="1068881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138428"/>
            <a:ext cx="16358964" cy="24766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E8071BFC-100E-A08F-1FDE-D8FF68F11A56}"/>
              </a:ext>
            </a:extLst>
          </p:cNvPr>
          <p:cNvSpPr>
            <a:spLocks noGrp="1"/>
          </p:cNvSpPr>
          <p:nvPr>
            <p:ph type="title"/>
          </p:nvPr>
        </p:nvSpPr>
        <p:spPr>
          <a:xfrm>
            <a:off x="2401131" y="1631061"/>
            <a:ext cx="13475233" cy="1501467"/>
          </a:xfrm>
        </p:spPr>
        <p:txBody>
          <a:bodyPr>
            <a:normAutofit/>
          </a:bodyPr>
          <a:lstStyle/>
          <a:p>
            <a:r>
              <a:rPr lang="en-US">
                <a:latin typeface="Aptos" panose="020B0004020202020204" pitchFamily="34" charset="0"/>
              </a:rPr>
              <a:t>Idaho’s Vision</a:t>
            </a:r>
          </a:p>
        </p:txBody>
      </p:sp>
      <p:sp>
        <p:nvSpPr>
          <p:cNvPr id="16" name="Rectangle 15">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21799" y="1138428"/>
            <a:ext cx="1778069" cy="2476699"/>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4" y="3789789"/>
            <a:ext cx="1754552" cy="5345067"/>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18528" y="3789789"/>
            <a:ext cx="16381340" cy="5345065"/>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Rectangle 2">
            <a:extLst>
              <a:ext uri="{FF2B5EF4-FFF2-40B4-BE49-F238E27FC236}">
                <a16:creationId xmlns:a16="http://schemas.microsoft.com/office/drawing/2014/main" id="{04905755-EDE5-E557-6BA7-D6683AACC296}"/>
              </a:ext>
            </a:extLst>
          </p:cNvPr>
          <p:cNvSpPr>
            <a:spLocks noGrp="1" noChangeArrowheads="1"/>
          </p:cNvSpPr>
          <p:nvPr>
            <p:ph idx="1"/>
          </p:nvPr>
        </p:nvSpPr>
        <p:spPr bwMode="auto">
          <a:xfrm>
            <a:off x="2401131" y="4647020"/>
            <a:ext cx="13475233" cy="301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ts val="1200"/>
              </a:spcAft>
              <a:buClrTx/>
              <a:buSzTx/>
              <a:buNone/>
              <a:tabLst/>
            </a:pPr>
            <a:r>
              <a:rPr kumimoji="0" lang="en-US" altLang="en-US" sz="4400" i="0" u="none" strike="noStrike" cap="none" normalizeH="0" baseline="0">
                <a:ln>
                  <a:noFill/>
                </a:ln>
                <a:solidFill>
                  <a:schemeClr val="tx1"/>
                </a:solidFill>
                <a:effectLst/>
                <a:latin typeface="Helvetica" panose="020B0604020202020204" pitchFamily="34" charset="0"/>
                <a:cs typeface="Helvetica" panose="020B0604020202020204" pitchFamily="34" charset="0"/>
              </a:rPr>
              <a:t>A unified approach that brings together Idaho’s behavior support systems into one aligned framework that serves children birth through 21 years</a:t>
            </a:r>
            <a:r>
              <a:rPr lang="en-US" altLang="en-US" sz="4400">
                <a:latin typeface="Helvetica" panose="020B0604020202020204" pitchFamily="34" charset="0"/>
                <a:cs typeface="Helvetica" panose="020B0604020202020204" pitchFamily="34" charset="0"/>
              </a:rPr>
              <a:t>. </a:t>
            </a:r>
            <a:endParaRPr kumimoji="0" lang="en-US" altLang="en-US" sz="4400" i="0" u="none" strike="noStrike" cap="none" normalizeH="0" baseline="0">
              <a:ln>
                <a:noFill/>
              </a:ln>
              <a:solidFill>
                <a:schemeClr val="tx1"/>
              </a:solidFill>
              <a:effectLst/>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577334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7C08A-438E-DEB6-A734-9603CC44D157}"/>
              </a:ext>
            </a:extLst>
          </p:cNvPr>
          <p:cNvSpPr>
            <a:spLocks noGrp="1"/>
          </p:cNvSpPr>
          <p:nvPr>
            <p:ph type="title"/>
          </p:nvPr>
        </p:nvSpPr>
        <p:spPr/>
        <p:txBody>
          <a:bodyPr/>
          <a:lstStyle/>
          <a:p>
            <a:r>
              <a:rPr lang="en-US"/>
              <a:t>The Why</a:t>
            </a:r>
          </a:p>
        </p:txBody>
      </p:sp>
      <p:sp>
        <p:nvSpPr>
          <p:cNvPr id="3" name="Content Placeholder 2">
            <a:extLst>
              <a:ext uri="{FF2B5EF4-FFF2-40B4-BE49-F238E27FC236}">
                <a16:creationId xmlns:a16="http://schemas.microsoft.com/office/drawing/2014/main" id="{203269B1-7BDC-090F-17C5-D594EE910F7D}"/>
              </a:ext>
            </a:extLst>
          </p:cNvPr>
          <p:cNvSpPr>
            <a:spLocks noGrp="1"/>
          </p:cNvSpPr>
          <p:nvPr>
            <p:ph idx="1"/>
          </p:nvPr>
        </p:nvSpPr>
        <p:spPr>
          <a:xfrm>
            <a:off x="5591556" y="1042416"/>
            <a:ext cx="11818620" cy="8119872"/>
          </a:xfrm>
        </p:spPr>
        <p:txBody>
          <a:bodyPr>
            <a:normAutofit fontScale="70000" lnSpcReduction="20000"/>
          </a:bodyPr>
          <a:lstStyle/>
          <a:p>
            <a:pPr marL="0" indent="0">
              <a:lnSpc>
                <a:spcPct val="120000"/>
              </a:lnSpc>
              <a:buNone/>
            </a:pPr>
            <a:r>
              <a:rPr lang="en-US">
                <a:latin typeface="Helvetica" panose="020B0604020202020204" pitchFamily="34" charset="0"/>
                <a:cs typeface="Helvetica" panose="020B0604020202020204" pitchFamily="34" charset="0"/>
              </a:rPr>
              <a:t>Aligning Idaho’s Positive Beginnings Collaborative with Idaho Tiered Behavior Supports creates a seamless, statewide system of support that strengthens social–emotional and behavioral skills from early childhood through graduation. This alignment ensures consistent expectations for children and families, improves access, streamlines training and coaching, and maximizes state resources for long-term sustainability.</a:t>
            </a:r>
          </a:p>
        </p:txBody>
      </p:sp>
    </p:spTree>
    <p:extLst>
      <p:ext uri="{BB962C8B-B14F-4D97-AF65-F5344CB8AC3E}">
        <p14:creationId xmlns:p14="http://schemas.microsoft.com/office/powerpoint/2010/main" val="2891613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162304-DA60-4C31-9E2B-E22F8DA75F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138428"/>
            <a:ext cx="5165385" cy="79964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C4AE1EFF-264A-4A42-BEA1-0E875F40D7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23796" y="1138428"/>
            <a:ext cx="576072" cy="799642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4" name="Rectangle 13">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138428"/>
            <a:ext cx="16358964" cy="24766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Title 3">
            <a:extLst>
              <a:ext uri="{FF2B5EF4-FFF2-40B4-BE49-F238E27FC236}">
                <a16:creationId xmlns:a16="http://schemas.microsoft.com/office/drawing/2014/main" id="{782D4DD6-452E-8DBA-F531-E7C6069CB303}"/>
              </a:ext>
            </a:extLst>
          </p:cNvPr>
          <p:cNvSpPr>
            <a:spLocks noGrp="1"/>
          </p:cNvSpPr>
          <p:nvPr>
            <p:ph type="title"/>
          </p:nvPr>
        </p:nvSpPr>
        <p:spPr>
          <a:xfrm>
            <a:off x="2401131" y="1631061"/>
            <a:ext cx="13475233" cy="1501467"/>
          </a:xfrm>
        </p:spPr>
        <p:txBody>
          <a:bodyPr vert="horz" lIns="91440" tIns="45720" rIns="91440" bIns="45720" rtlCol="0" anchor="ctr">
            <a:noAutofit/>
          </a:bodyPr>
          <a:lstStyle/>
          <a:p>
            <a:pPr algn="ctr" defTabSz="914400"/>
            <a:r>
              <a:rPr lang="en-US" spc="-60"/>
              <a:t>EC-PBIS</a:t>
            </a:r>
            <a:br>
              <a:rPr lang="en-US" spc="-60"/>
            </a:br>
            <a:r>
              <a:rPr lang="en-US" spc="-60"/>
              <a:t>Idaho Positive Beginnings</a:t>
            </a:r>
          </a:p>
        </p:txBody>
      </p:sp>
      <p:sp>
        <p:nvSpPr>
          <p:cNvPr id="18" name="Rectangle 17">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21799" y="1138428"/>
            <a:ext cx="1778069" cy="2476699"/>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4" y="3789789"/>
            <a:ext cx="1754552" cy="5345067"/>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18528" y="3789789"/>
            <a:ext cx="16381340" cy="5345065"/>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Content Placeholder 4">
            <a:extLst>
              <a:ext uri="{FF2B5EF4-FFF2-40B4-BE49-F238E27FC236}">
                <a16:creationId xmlns:a16="http://schemas.microsoft.com/office/drawing/2014/main" id="{00D0737C-5EA4-D2A0-283D-29D8BB186D62}"/>
              </a:ext>
            </a:extLst>
          </p:cNvPr>
          <p:cNvSpPr>
            <a:spLocks noGrp="1"/>
          </p:cNvSpPr>
          <p:nvPr>
            <p:ph idx="1"/>
          </p:nvPr>
        </p:nvSpPr>
        <p:spPr>
          <a:xfrm>
            <a:off x="2090233" y="4107760"/>
            <a:ext cx="15633562" cy="5331685"/>
          </a:xfrm>
        </p:spPr>
        <p:txBody>
          <a:bodyPr vert="horz" lIns="91440" tIns="45720" rIns="91440" bIns="45720" rtlCol="0" anchor="ctr">
            <a:normAutofit lnSpcReduction="10000"/>
          </a:bodyPr>
          <a:lstStyle/>
          <a:p>
            <a:pPr marL="0" lvl="0" indent="0">
              <a:lnSpc>
                <a:spcPct val="100000"/>
              </a:lnSpc>
              <a:spcBef>
                <a:spcPts val="0"/>
              </a:spcBef>
              <a:buNone/>
            </a:pPr>
            <a:r>
              <a:rPr lang="en-US">
                <a:latin typeface="Helvetica" panose="020B0604020202020204" pitchFamily="34" charset="0"/>
                <a:cs typeface="Helvetica" panose="020B0604020202020204" pitchFamily="34" charset="0"/>
              </a:rPr>
              <a:t>A statewide collaborative across early childhood sectors</a:t>
            </a:r>
          </a:p>
          <a:p>
            <a:pPr marL="742950" lvl="1" indent="-285750">
              <a:lnSpc>
                <a:spcPct val="100000"/>
              </a:lnSpc>
              <a:spcBef>
                <a:spcPts val="0"/>
              </a:spcBef>
            </a:pPr>
            <a:r>
              <a:rPr lang="en-US">
                <a:latin typeface="Helvetica" panose="020B0604020202020204" pitchFamily="34" charset="0"/>
                <a:cs typeface="Helvetica" panose="020B0604020202020204" pitchFamily="34" charset="0"/>
              </a:rPr>
              <a:t>ECSE Classrooms</a:t>
            </a:r>
          </a:p>
          <a:p>
            <a:pPr marL="742950" lvl="1" indent="-285750">
              <a:lnSpc>
                <a:spcPct val="100000"/>
              </a:lnSpc>
              <a:spcBef>
                <a:spcPts val="0"/>
              </a:spcBef>
            </a:pPr>
            <a:r>
              <a:rPr lang="en-US">
                <a:latin typeface="Helvetica" panose="020B0604020202020204" pitchFamily="34" charset="0"/>
                <a:cs typeface="Helvetica" panose="020B0604020202020204" pitchFamily="34" charset="0"/>
              </a:rPr>
              <a:t>Child Care</a:t>
            </a:r>
          </a:p>
          <a:p>
            <a:pPr marL="742950" lvl="1" indent="-285750">
              <a:lnSpc>
                <a:spcPct val="100000"/>
              </a:lnSpc>
              <a:spcBef>
                <a:spcPts val="0"/>
              </a:spcBef>
            </a:pPr>
            <a:r>
              <a:rPr lang="en-US">
                <a:latin typeface="Helvetica" panose="020B0604020202020204" pitchFamily="34" charset="0"/>
                <a:cs typeface="Helvetica" panose="020B0604020202020204" pitchFamily="34" charset="0"/>
              </a:rPr>
              <a:t>Head Start/Early Head Start</a:t>
            </a:r>
          </a:p>
          <a:p>
            <a:pPr marL="742950" lvl="1" indent="-285750">
              <a:lnSpc>
                <a:spcPct val="100000"/>
              </a:lnSpc>
              <a:spcBef>
                <a:spcPts val="0"/>
              </a:spcBef>
            </a:pPr>
            <a:r>
              <a:rPr lang="en-US" b="1">
                <a:latin typeface="Helvetica" panose="020B0604020202020204" pitchFamily="34" charset="0"/>
                <a:cs typeface="Helvetica" panose="020B0604020202020204" pitchFamily="34" charset="0"/>
              </a:rPr>
              <a:t>Home Visiting Programs </a:t>
            </a:r>
          </a:p>
          <a:p>
            <a:pPr marL="742950" lvl="1" indent="-285750">
              <a:lnSpc>
                <a:spcPct val="100000"/>
              </a:lnSpc>
              <a:spcBef>
                <a:spcPts val="0"/>
              </a:spcBef>
            </a:pPr>
            <a:r>
              <a:rPr lang="en-US" b="1">
                <a:latin typeface="Helvetica" panose="020B0604020202020204" pitchFamily="34" charset="0"/>
                <a:cs typeface="Helvetica" panose="020B0604020202020204" pitchFamily="34" charset="0"/>
              </a:rPr>
              <a:t>Early Learning Communities</a:t>
            </a:r>
          </a:p>
          <a:p>
            <a:pPr indent="-182880" defTabSz="914400"/>
            <a:endParaRPr lang="en-US"/>
          </a:p>
        </p:txBody>
      </p:sp>
    </p:spTree>
    <p:extLst>
      <p:ext uri="{BB962C8B-B14F-4D97-AF65-F5344CB8AC3E}">
        <p14:creationId xmlns:p14="http://schemas.microsoft.com/office/powerpoint/2010/main" val="2562834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A4725-86F3-AA7A-122D-CE76C6533B79}"/>
              </a:ext>
            </a:extLst>
          </p:cNvPr>
          <p:cNvSpPr>
            <a:spLocks noGrp="1"/>
          </p:cNvSpPr>
          <p:nvPr>
            <p:ph type="title"/>
          </p:nvPr>
        </p:nvSpPr>
        <p:spPr/>
        <p:txBody>
          <a:bodyPr>
            <a:normAutofit/>
          </a:bodyPr>
          <a:lstStyle/>
          <a:p>
            <a:r>
              <a:rPr lang="en-US">
                <a:latin typeface="Aptos" panose="020B0004020202020204" pitchFamily="34" charset="0"/>
              </a:rPr>
              <a:t>EC-PBIS Mission</a:t>
            </a:r>
          </a:p>
        </p:txBody>
      </p:sp>
      <p:graphicFrame>
        <p:nvGraphicFramePr>
          <p:cNvPr id="5" name="Content Placeholder 2">
            <a:extLst>
              <a:ext uri="{FF2B5EF4-FFF2-40B4-BE49-F238E27FC236}">
                <a16:creationId xmlns:a16="http://schemas.microsoft.com/office/drawing/2014/main" id="{8C21C7CF-B99E-76A1-6F29-31C9092611E3}"/>
              </a:ext>
            </a:extLst>
          </p:cNvPr>
          <p:cNvGraphicFramePr>
            <a:graphicFrameLocks noGrp="1"/>
          </p:cNvGraphicFramePr>
          <p:nvPr>
            <p:ph idx="1"/>
            <p:extLst>
              <p:ext uri="{D42A27DB-BD31-4B8C-83A1-F6EECF244321}">
                <p14:modId xmlns:p14="http://schemas.microsoft.com/office/powerpoint/2010/main" val="895929504"/>
              </p:ext>
            </p:extLst>
          </p:nvPr>
        </p:nvGraphicFramePr>
        <p:xfrm>
          <a:off x="5802313" y="1303338"/>
          <a:ext cx="10972800" cy="7680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 Placeholder 2">
            <a:extLst>
              <a:ext uri="{FF2B5EF4-FFF2-40B4-BE49-F238E27FC236}">
                <a16:creationId xmlns:a16="http://schemas.microsoft.com/office/drawing/2014/main" id="{682B8DAB-2351-517D-BCEB-CDDDD088A910}"/>
              </a:ext>
            </a:extLst>
          </p:cNvPr>
          <p:cNvSpPr>
            <a:spLocks noGrp="1"/>
          </p:cNvSpPr>
          <p:nvPr>
            <p:ph type="body" sz="half" idx="2"/>
          </p:nvPr>
        </p:nvSpPr>
        <p:spPr/>
        <p:txBody>
          <a:bodyPr>
            <a:normAutofit fontScale="70000" lnSpcReduction="20000"/>
          </a:bodyPr>
          <a:lstStyle/>
          <a:p>
            <a:r>
              <a:rPr lang="en-US"/>
              <a:t>Ensure access to high-quality coaching, professional development, and technical assistance to support Idaho early care and education environments so they will be able to: </a:t>
            </a:r>
          </a:p>
        </p:txBody>
      </p:sp>
    </p:spTree>
    <p:extLst>
      <p:ext uri="{BB962C8B-B14F-4D97-AF65-F5344CB8AC3E}">
        <p14:creationId xmlns:p14="http://schemas.microsoft.com/office/powerpoint/2010/main" val="3045278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2AB5977-E197-9B86-82E8-59510CDFA42A}"/>
              </a:ext>
            </a:extLst>
          </p:cNvPr>
          <p:cNvPicPr>
            <a:picLocks noChangeAspect="1"/>
          </p:cNvPicPr>
          <p:nvPr/>
        </p:nvPicPr>
        <p:blipFill>
          <a:blip r:embed="rId3"/>
          <a:stretch>
            <a:fillRect/>
          </a:stretch>
        </p:blipFill>
        <p:spPr>
          <a:xfrm>
            <a:off x="0" y="1595082"/>
            <a:ext cx="4865913" cy="7096835"/>
          </a:xfrm>
          <a:prstGeom prst="rect">
            <a:avLst/>
          </a:prstGeom>
        </p:spPr>
      </p:pic>
      <p:sp>
        <p:nvSpPr>
          <p:cNvPr id="7" name="TextBox 6">
            <a:extLst>
              <a:ext uri="{FF2B5EF4-FFF2-40B4-BE49-F238E27FC236}">
                <a16:creationId xmlns:a16="http://schemas.microsoft.com/office/drawing/2014/main" id="{CD9A7523-11AC-43B7-33B4-F2BF53CEB6B7}"/>
              </a:ext>
            </a:extLst>
          </p:cNvPr>
          <p:cNvSpPr txBox="1"/>
          <p:nvPr/>
        </p:nvSpPr>
        <p:spPr>
          <a:xfrm>
            <a:off x="6651538" y="873187"/>
            <a:ext cx="8065008" cy="2339102"/>
          </a:xfrm>
          <a:prstGeom prst="rect">
            <a:avLst/>
          </a:prstGeom>
          <a:noFill/>
        </p:spPr>
        <p:txBody>
          <a:bodyPr wrap="square" rtlCol="0">
            <a:spAutoFit/>
          </a:bodyPr>
          <a:lstStyle/>
          <a:p>
            <a:pPr algn="ctr"/>
            <a:r>
              <a:rPr lang="en-US" sz="4400">
                <a:latin typeface="Helvetica" panose="020B0604020202020204" pitchFamily="34" charset="0"/>
                <a:cs typeface="Helvetica" panose="020B0604020202020204" pitchFamily="34" charset="0"/>
              </a:rPr>
              <a:t>Participating Programs</a:t>
            </a:r>
          </a:p>
          <a:p>
            <a:endParaRPr lang="en-US" sz="4400">
              <a:latin typeface="Helvetica" panose="020B0604020202020204" pitchFamily="34" charset="0"/>
              <a:cs typeface="Helvetica" panose="020B0604020202020204" pitchFamily="34" charset="0"/>
            </a:endParaRPr>
          </a:p>
          <a:p>
            <a:r>
              <a:rPr lang="en-US" sz="4400">
                <a:latin typeface="Helvetica" panose="020B0604020202020204" pitchFamily="34" charset="0"/>
                <a:cs typeface="Helvetica" panose="020B0604020202020204" pitchFamily="34" charset="0"/>
              </a:rPr>
              <a:t>2024-2025</a:t>
            </a:r>
          </a:p>
          <a:p>
            <a:endParaRPr lang="en-US"/>
          </a:p>
        </p:txBody>
      </p:sp>
      <p:sp>
        <p:nvSpPr>
          <p:cNvPr id="8" name="TextBox 7">
            <a:extLst>
              <a:ext uri="{FF2B5EF4-FFF2-40B4-BE49-F238E27FC236}">
                <a16:creationId xmlns:a16="http://schemas.microsoft.com/office/drawing/2014/main" id="{FA62C79F-6E97-5C67-6C79-E6F1BB3460B8}"/>
              </a:ext>
            </a:extLst>
          </p:cNvPr>
          <p:cNvSpPr txBox="1"/>
          <p:nvPr/>
        </p:nvSpPr>
        <p:spPr>
          <a:xfrm>
            <a:off x="7379369" y="3133965"/>
            <a:ext cx="6192253" cy="1661993"/>
          </a:xfrm>
          <a:prstGeom prst="rect">
            <a:avLst/>
          </a:prstGeom>
          <a:noFill/>
        </p:spPr>
        <p:txBody>
          <a:bodyPr wrap="square" rtlCol="0">
            <a:spAutoFit/>
          </a:bodyPr>
          <a:lstStyle/>
          <a:p>
            <a:pPr marL="571500" lvl="5" indent="-571500">
              <a:buFont typeface="Arial" panose="020B0604020202020204" pitchFamily="34" charset="0"/>
              <a:buChar char="•"/>
            </a:pPr>
            <a:r>
              <a:rPr lang="en-US" sz="4400">
                <a:latin typeface="Helvetica" panose="020B0604020202020204" pitchFamily="34" charset="0"/>
                <a:cs typeface="Helvetica" panose="020B0604020202020204" pitchFamily="34" charset="0"/>
              </a:rPr>
              <a:t>54 locations</a:t>
            </a:r>
          </a:p>
          <a:p>
            <a:pPr marL="571500" lvl="4" indent="-571500">
              <a:buFont typeface="Arial" panose="020B0604020202020204" pitchFamily="34" charset="0"/>
              <a:buChar char="•"/>
            </a:pPr>
            <a:r>
              <a:rPr lang="en-US" sz="4400">
                <a:latin typeface="Helvetica" panose="020B0604020202020204" pitchFamily="34" charset="0"/>
                <a:cs typeface="Helvetica" panose="020B0604020202020204" pitchFamily="34" charset="0"/>
              </a:rPr>
              <a:t>165 teachers</a:t>
            </a:r>
          </a:p>
          <a:p>
            <a:pPr marL="571500" lvl="6" indent="-571500">
              <a:buFont typeface="Arial" panose="020B0604020202020204" pitchFamily="34" charset="0"/>
              <a:buChar char="•"/>
            </a:pPr>
            <a:endParaRPr lang="en-US"/>
          </a:p>
        </p:txBody>
      </p:sp>
      <p:sp>
        <p:nvSpPr>
          <p:cNvPr id="9" name="TextBox 8">
            <a:extLst>
              <a:ext uri="{FF2B5EF4-FFF2-40B4-BE49-F238E27FC236}">
                <a16:creationId xmlns:a16="http://schemas.microsoft.com/office/drawing/2014/main" id="{CDA5E1AE-6F2F-6E68-68B7-2B1571F2DCCD}"/>
              </a:ext>
            </a:extLst>
          </p:cNvPr>
          <p:cNvSpPr txBox="1"/>
          <p:nvPr/>
        </p:nvSpPr>
        <p:spPr>
          <a:xfrm>
            <a:off x="8251084" y="4795958"/>
            <a:ext cx="8471351" cy="2339102"/>
          </a:xfrm>
          <a:prstGeom prst="rect">
            <a:avLst/>
          </a:prstGeom>
          <a:noFill/>
        </p:spPr>
        <p:txBody>
          <a:bodyPr wrap="square" rtlCol="0">
            <a:spAutoFit/>
          </a:bodyPr>
          <a:lstStyle/>
          <a:p>
            <a:pPr marL="571500" lvl="6" indent="-571500">
              <a:buFont typeface="Arial" panose="020B0604020202020204" pitchFamily="34" charset="0"/>
              <a:buChar char="•"/>
            </a:pPr>
            <a:r>
              <a:rPr lang="en-US" sz="4400">
                <a:latin typeface="Helvetica" panose="020B0604020202020204" pitchFamily="34" charset="0"/>
                <a:cs typeface="Helvetica" panose="020B0604020202020204" pitchFamily="34" charset="0"/>
              </a:rPr>
              <a:t>61 child care programs</a:t>
            </a:r>
          </a:p>
          <a:p>
            <a:pPr marL="571500" lvl="6" indent="-571500">
              <a:buFont typeface="Arial" panose="020B0604020202020204" pitchFamily="34" charset="0"/>
              <a:buChar char="•"/>
            </a:pPr>
            <a:r>
              <a:rPr lang="en-US" sz="4400">
                <a:latin typeface="Helvetica" panose="020B0604020202020204" pitchFamily="34" charset="0"/>
                <a:cs typeface="Helvetica" panose="020B0604020202020204" pitchFamily="34" charset="0"/>
              </a:rPr>
              <a:t>67 Head Start classrooms</a:t>
            </a:r>
          </a:p>
          <a:p>
            <a:pPr marL="571500" lvl="6" indent="-571500">
              <a:buFont typeface="Arial" panose="020B0604020202020204" pitchFamily="34" charset="0"/>
              <a:buChar char="•"/>
            </a:pPr>
            <a:r>
              <a:rPr lang="en-US" sz="4400">
                <a:latin typeface="Helvetica" panose="020B0604020202020204" pitchFamily="34" charset="0"/>
                <a:cs typeface="Helvetica" panose="020B0604020202020204" pitchFamily="34" charset="0"/>
              </a:rPr>
              <a:t>37 school district classrooms</a:t>
            </a:r>
          </a:p>
          <a:p>
            <a:r>
              <a:rPr lang="en-US"/>
              <a:t>\</a:t>
            </a:r>
          </a:p>
        </p:txBody>
      </p:sp>
    </p:spTree>
    <p:extLst>
      <p:ext uri="{BB962C8B-B14F-4D97-AF65-F5344CB8AC3E}">
        <p14:creationId xmlns:p14="http://schemas.microsoft.com/office/powerpoint/2010/main" val="3516820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BD0D7-393F-7465-FD68-02A1EA256E7A}"/>
              </a:ext>
            </a:extLst>
          </p:cNvPr>
          <p:cNvSpPr>
            <a:spLocks noGrp="1"/>
          </p:cNvSpPr>
          <p:nvPr>
            <p:ph type="title"/>
          </p:nvPr>
        </p:nvSpPr>
        <p:spPr/>
        <p:txBody>
          <a:bodyPr>
            <a:normAutofit/>
          </a:bodyPr>
          <a:lstStyle/>
          <a:p>
            <a:r>
              <a:rPr lang="en-US" sz="5900">
                <a:latin typeface="Aptos" panose="020B0004020202020204" pitchFamily="34" charset="0"/>
              </a:rPr>
              <a:t>Idaho Positive Beginnings Collaborative Logic Model</a:t>
            </a:r>
          </a:p>
        </p:txBody>
      </p:sp>
      <p:graphicFrame>
        <p:nvGraphicFramePr>
          <p:cNvPr id="4" name="Content Placeholder 3">
            <a:extLst>
              <a:ext uri="{FF2B5EF4-FFF2-40B4-BE49-F238E27FC236}">
                <a16:creationId xmlns:a16="http://schemas.microsoft.com/office/drawing/2014/main" id="{02CD98C7-D859-D421-6B32-8993F06F3B89}"/>
              </a:ext>
            </a:extLst>
          </p:cNvPr>
          <p:cNvGraphicFramePr>
            <a:graphicFrameLocks noGrp="1"/>
          </p:cNvGraphicFramePr>
          <p:nvPr>
            <p:ph idx="1"/>
            <p:extLst>
              <p:ext uri="{D42A27DB-BD31-4B8C-83A1-F6EECF244321}">
                <p14:modId xmlns:p14="http://schemas.microsoft.com/office/powerpoint/2010/main" val="1463569876"/>
              </p:ext>
            </p:extLst>
          </p:nvPr>
        </p:nvGraphicFramePr>
        <p:xfrm>
          <a:off x="5803900" y="1295400"/>
          <a:ext cx="10972800" cy="76819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1336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E485E9DA-0189-927B-0468-010F3AECAA3D}"/>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A1E2884B-A333-DB30-0009-C4A5AAA1AD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138428"/>
            <a:ext cx="5165385" cy="79964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D2DD04E3-CF1A-2764-9511-8B3C866D80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23796" y="1138428"/>
            <a:ext cx="576072" cy="799642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4" name="Rectangle 13">
            <a:extLst>
              <a:ext uri="{FF2B5EF4-FFF2-40B4-BE49-F238E27FC236}">
                <a16:creationId xmlns:a16="http://schemas.microsoft.com/office/drawing/2014/main" id="{659DF423-A50B-CFBD-EA42-0615E679AA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84C828B-94AC-1889-2DFE-856E034F22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138428"/>
            <a:ext cx="16358964" cy="24766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Title 3">
            <a:extLst>
              <a:ext uri="{FF2B5EF4-FFF2-40B4-BE49-F238E27FC236}">
                <a16:creationId xmlns:a16="http://schemas.microsoft.com/office/drawing/2014/main" id="{E2F04293-6292-E4EB-F26F-2A4290BA1CED}"/>
              </a:ext>
            </a:extLst>
          </p:cNvPr>
          <p:cNvSpPr>
            <a:spLocks noGrp="1"/>
          </p:cNvSpPr>
          <p:nvPr>
            <p:ph type="title"/>
          </p:nvPr>
        </p:nvSpPr>
        <p:spPr>
          <a:xfrm>
            <a:off x="1569858" y="1631061"/>
            <a:ext cx="14306506" cy="1501467"/>
          </a:xfrm>
        </p:spPr>
        <p:txBody>
          <a:bodyPr vert="horz" lIns="91440" tIns="45720" rIns="91440" bIns="45720" rtlCol="0" anchor="ctr">
            <a:noAutofit/>
          </a:bodyPr>
          <a:lstStyle/>
          <a:p>
            <a:pPr algn="ctr" defTabSz="914400"/>
            <a:r>
              <a:rPr lang="en-US" spc="-60"/>
              <a:t>SW-PBIS</a:t>
            </a:r>
            <a:br>
              <a:rPr lang="en-US" spc="-60"/>
            </a:br>
            <a:r>
              <a:rPr lang="en-US" spc="-60"/>
              <a:t>Idaho Tiered  Behavioral Supports (ITBS)</a:t>
            </a:r>
          </a:p>
        </p:txBody>
      </p:sp>
      <p:sp>
        <p:nvSpPr>
          <p:cNvPr id="18" name="Rectangle 17">
            <a:extLst>
              <a:ext uri="{FF2B5EF4-FFF2-40B4-BE49-F238E27FC236}">
                <a16:creationId xmlns:a16="http://schemas.microsoft.com/office/drawing/2014/main" id="{F207B14E-94A1-1D01-9BC6-4020B867AC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521799" y="1138428"/>
            <a:ext cx="1778069" cy="2476699"/>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93CB7229-2C7B-DAE4-C0F0-80BF736602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4" y="3789789"/>
            <a:ext cx="1754552" cy="5345067"/>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4509AF50-D823-5CCA-E086-169BD4966C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18528" y="3789789"/>
            <a:ext cx="16381340" cy="5345065"/>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Content Placeholder 4">
            <a:extLst>
              <a:ext uri="{FF2B5EF4-FFF2-40B4-BE49-F238E27FC236}">
                <a16:creationId xmlns:a16="http://schemas.microsoft.com/office/drawing/2014/main" id="{566C869B-8EF8-DC8D-EACC-2E13416693BE}"/>
              </a:ext>
            </a:extLst>
          </p:cNvPr>
          <p:cNvSpPr>
            <a:spLocks noGrp="1"/>
          </p:cNvSpPr>
          <p:nvPr>
            <p:ph idx="1"/>
          </p:nvPr>
        </p:nvSpPr>
        <p:spPr>
          <a:xfrm>
            <a:off x="2090233" y="4107760"/>
            <a:ext cx="15633562" cy="5331685"/>
          </a:xfrm>
        </p:spPr>
        <p:txBody>
          <a:bodyPr vert="horz" lIns="91440" tIns="45720" rIns="91440" bIns="45720" rtlCol="0" anchor="t">
            <a:normAutofit fontScale="92500" lnSpcReduction="10000"/>
          </a:bodyPr>
          <a:lstStyle/>
          <a:p>
            <a:pPr marL="91440" indent="0" defTabSz="914400">
              <a:buNone/>
            </a:pPr>
            <a:r>
              <a:rPr lang="en-US">
                <a:ea typeface="Calibri"/>
                <a:cs typeface="Calibri"/>
              </a:rPr>
              <a:t>An application-based cohort-model supporting select schools across Idaho to implement PBIS, one tier at time across 3-5 years: </a:t>
            </a:r>
          </a:p>
          <a:p>
            <a:pPr marL="777240" indent="-685800" defTabSz="914400"/>
            <a:r>
              <a:rPr lang="en-US">
                <a:ea typeface="Calibri"/>
                <a:cs typeface="Calibri"/>
              </a:rPr>
              <a:t>Elementary schools</a:t>
            </a:r>
          </a:p>
          <a:p>
            <a:pPr marL="777240" indent="-685800" defTabSz="914400"/>
            <a:r>
              <a:rPr lang="en-US">
                <a:ea typeface="Calibri"/>
                <a:cs typeface="Calibri"/>
              </a:rPr>
              <a:t>Middle schools</a:t>
            </a:r>
          </a:p>
          <a:p>
            <a:pPr marL="777240" indent="-685800" defTabSz="914400"/>
            <a:r>
              <a:rPr lang="en-US">
                <a:ea typeface="Calibri"/>
                <a:cs typeface="Calibri"/>
              </a:rPr>
              <a:t>High schools</a:t>
            </a:r>
          </a:p>
          <a:p>
            <a:pPr marL="777240" indent="-685800" defTabSz="914400"/>
            <a:r>
              <a:rPr lang="en-US">
                <a:ea typeface="Calibri"/>
                <a:cs typeface="Calibri"/>
              </a:rPr>
              <a:t>Alternative schools</a:t>
            </a:r>
          </a:p>
        </p:txBody>
      </p:sp>
    </p:spTree>
    <p:extLst>
      <p:ext uri="{BB962C8B-B14F-4D97-AF65-F5344CB8AC3E}">
        <p14:creationId xmlns:p14="http://schemas.microsoft.com/office/powerpoint/2010/main" val="2032273714"/>
      </p:ext>
    </p:extLst>
  </p:cSld>
  <p:clrMapOvr>
    <a:masterClrMapping/>
  </p:clrMapOvr>
</p:sld>
</file>

<file path=ppt/theme/theme1.xml><?xml version="1.0" encoding="utf-8"?>
<a:theme xmlns:a="http://schemas.openxmlformats.org/drawingml/2006/main" name="Frame">
  <a:themeElements>
    <a:clrScheme name="Pyramid">
      <a:dk1>
        <a:sysClr val="windowText" lastClr="000000"/>
      </a:dk1>
      <a:lt1>
        <a:sysClr val="window" lastClr="FFFFFF"/>
      </a:lt1>
      <a:dk2>
        <a:srgbClr val="10364E"/>
      </a:dk2>
      <a:lt2>
        <a:srgbClr val="EEECE1"/>
      </a:lt2>
      <a:accent1>
        <a:srgbClr val="10364E"/>
      </a:accent1>
      <a:accent2>
        <a:srgbClr val="BFC6A7"/>
      </a:accent2>
      <a:accent3>
        <a:srgbClr val="1B6960"/>
      </a:accent3>
      <a:accent4>
        <a:srgbClr val="B28222"/>
      </a:accent4>
      <a:accent5>
        <a:srgbClr val="42DFC7"/>
      </a:accent5>
      <a:accent6>
        <a:srgbClr val="DFAC44"/>
      </a:accent6>
      <a:hlink>
        <a:srgbClr val="0000FF"/>
      </a:hlink>
      <a:folHlink>
        <a:srgbClr val="800080"/>
      </a:folHlink>
    </a:clrScheme>
    <a:fontScheme name="Positive Beginnings">
      <a:majorFont>
        <a:latin typeface="Aptos"/>
        <a:ea typeface=""/>
        <a:cs typeface=""/>
      </a:majorFont>
      <a:minorFont>
        <a:latin typeface="Calibri"/>
        <a:ea typeface=""/>
        <a:cs typeface=""/>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FY25 Idaho Pyramid Project</Template>
  <TotalTime>0</TotalTime>
  <Words>1578</Words>
  <Application>Microsoft Office PowerPoint</Application>
  <PresentationFormat>Custom</PresentationFormat>
  <Paragraphs>280</Paragraphs>
  <Slides>27</Slides>
  <Notes>23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27</vt:i4>
      </vt:variant>
    </vt:vector>
  </HeadingPairs>
  <TitlesOfParts>
    <vt:vector size="37" baseType="lpstr">
      <vt:lpstr>Aptos</vt:lpstr>
      <vt:lpstr>Arial</vt:lpstr>
      <vt:lpstr>Calibri</vt:lpstr>
      <vt:lpstr>Courier New</vt:lpstr>
      <vt:lpstr>Georgia</vt:lpstr>
      <vt:lpstr>Heebo</vt:lpstr>
      <vt:lpstr>Helvetica</vt:lpstr>
      <vt:lpstr>Wingdings</vt:lpstr>
      <vt:lpstr>Wingdings 2</vt:lpstr>
      <vt:lpstr>Frame</vt:lpstr>
      <vt:lpstr>Building One Cohesive Behavioral Support System: Aligning Early Childhood and K-12 PBIS in Idaho</vt:lpstr>
      <vt:lpstr>Presenters</vt:lpstr>
      <vt:lpstr>Idaho’s Vision</vt:lpstr>
      <vt:lpstr>The Why</vt:lpstr>
      <vt:lpstr>EC-PBIS Idaho Positive Beginnings</vt:lpstr>
      <vt:lpstr>EC-PBIS Mission</vt:lpstr>
      <vt:lpstr>PowerPoint Presentation</vt:lpstr>
      <vt:lpstr>Idaho Positive Beginnings Collaborative Logic Model</vt:lpstr>
      <vt:lpstr>SW-PBIS Idaho Tiered  Behavioral Supports (ITBS)</vt:lpstr>
      <vt:lpstr>ITBS Mission</vt:lpstr>
      <vt:lpstr>PowerPoint Presentation</vt:lpstr>
      <vt:lpstr>Considerations</vt:lpstr>
      <vt:lpstr>Similarities EC-PBIS vs. SW-PBIS</vt:lpstr>
      <vt:lpstr>Differences Between EC-PBIS and SW-PBIS</vt:lpstr>
      <vt:lpstr>Additional Considerations</vt:lpstr>
      <vt:lpstr>Aligned School-wide System  3-21 years of age</vt:lpstr>
      <vt:lpstr>Steps we are taking:</vt:lpstr>
      <vt:lpstr>Goal 1</vt:lpstr>
      <vt:lpstr>Goal 2</vt:lpstr>
      <vt:lpstr>Goal 3</vt:lpstr>
      <vt:lpstr>Goal 4</vt:lpstr>
      <vt:lpstr>Goal 5</vt:lpstr>
      <vt:lpstr>Coaching Infrastructure</vt:lpstr>
      <vt:lpstr>Pilot Project</vt:lpstr>
      <vt:lpstr>Funding</vt:lpstr>
      <vt:lpstr>Bottom Line</vt:lpstr>
      <vt:lpstr>Resources</vt:lpstr>
    </vt:vector>
  </TitlesOfParts>
  <Company>University of Idaho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Kinkade, Natalie (nkinkade@uidaho.edu)</dc:creator>
  <cp:lastModifiedBy>Shannon Dunstan</cp:lastModifiedBy>
  <cp:revision>2</cp:revision>
  <dcterms:created xsi:type="dcterms:W3CDTF">2025-08-05T00:02:43Z</dcterms:created>
  <dcterms:modified xsi:type="dcterms:W3CDTF">2026-03-04T19:07:29Z</dcterms:modified>
</cp:coreProperties>
</file>