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tags/tag30.xml" ContentType="application/vnd.openxmlformats-officedocument.presentationml.tags+xml"/>
  <Override PartName="/ppt/notesSlides/notesSlide15.xml" ContentType="application/vnd.openxmlformats-officedocument.presentationml.notesSlide+xml"/>
  <Override PartName="/ppt/tags/tag31.xml" ContentType="application/vnd.openxmlformats-officedocument.presentationml.tags+xml"/>
  <Override PartName="/ppt/notesSlides/notesSlide16.xml" ContentType="application/vnd.openxmlformats-officedocument.presentationml.notesSlide+xml"/>
  <Override PartName="/ppt/tags/tag32.xml" ContentType="application/vnd.openxmlformats-officedocument.presentationml.tags+xml"/>
  <Override PartName="/ppt/notesSlides/notesSlide17.xml" ContentType="application/vnd.openxmlformats-officedocument.presentationml.notesSlide+xml"/>
  <Override PartName="/ppt/tags/tag33.xml" ContentType="application/vnd.openxmlformats-officedocument.presentationml.tags+xml"/>
  <Override PartName="/ppt/notesSlides/notesSlide18.xml" ContentType="application/vnd.openxmlformats-officedocument.presentationml.notesSlide+xml"/>
  <Override PartName="/ppt/tags/tag34.xml" ContentType="application/vnd.openxmlformats-officedocument.presentationml.tags+xml"/>
  <Override PartName="/ppt/notesSlides/notesSlide19.xml" ContentType="application/vnd.openxmlformats-officedocument.presentationml.notesSlide+xml"/>
  <Override PartName="/ppt/tags/tag35.xml" ContentType="application/vnd.openxmlformats-officedocument.presentationml.tags+xml"/>
  <Override PartName="/ppt/notesSlides/notesSlide20.xml" ContentType="application/vnd.openxmlformats-officedocument.presentationml.notesSlide+xml"/>
  <Override PartName="/ppt/tags/tag36.xml" ContentType="application/vnd.openxmlformats-officedocument.presentationml.tags+xml"/>
  <Override PartName="/ppt/notesSlides/notesSlide21.xml" ContentType="application/vnd.openxmlformats-officedocument.presentationml.notesSlide+xml"/>
  <Override PartName="/ppt/tags/tag37.xml" ContentType="application/vnd.openxmlformats-officedocument.presentationml.tags+xml"/>
  <Override PartName="/ppt/notesSlides/notesSlide22.xml" ContentType="application/vnd.openxmlformats-officedocument.presentationml.notesSlide+xml"/>
  <Override PartName="/ppt/tags/tag38.xml" ContentType="application/vnd.openxmlformats-officedocument.presentationml.tags+xml"/>
  <Override PartName="/ppt/notesSlides/notesSlide23.xml" ContentType="application/vnd.openxmlformats-officedocument.presentationml.notesSlide+xml"/>
  <Override PartName="/ppt/tags/tag39.xml" ContentType="application/vnd.openxmlformats-officedocument.presentationml.tags+xml"/>
  <Override PartName="/ppt/notesSlides/notesSlide24.xml" ContentType="application/vnd.openxmlformats-officedocument.presentationml.notesSlide+xml"/>
  <Override PartName="/ppt/tags/tag40.xml" ContentType="application/vnd.openxmlformats-officedocument.presentationml.tags+xml"/>
  <Override PartName="/ppt/notesSlides/notesSlide25.xml" ContentType="application/vnd.openxmlformats-officedocument.presentationml.notesSlide+xml"/>
  <Override PartName="/ppt/tags/tag41.xml" ContentType="application/vnd.openxmlformats-officedocument.presentationml.tags+xml"/>
  <Override PartName="/ppt/notesSlides/notesSlide26.xml" ContentType="application/vnd.openxmlformats-officedocument.presentationml.notesSlide+xml"/>
  <Override PartName="/ppt/tags/tag42.xml" ContentType="application/vnd.openxmlformats-officedocument.presentationml.tags+xml"/>
  <Override PartName="/ppt/notesSlides/notesSlide27.xml" ContentType="application/vnd.openxmlformats-officedocument.presentationml.notesSlide+xml"/>
  <Override PartName="/ppt/tags/tag43.xml" ContentType="application/vnd.openxmlformats-officedocument.presentationml.tags+xml"/>
  <Override PartName="/ppt/notesSlides/notesSlide28.xml" ContentType="application/vnd.openxmlformats-officedocument.presentationml.notesSlide+xml"/>
  <Override PartName="/ppt/tags/tag44.xml" ContentType="application/vnd.openxmlformats-officedocument.presentationml.tags+xml"/>
  <Override PartName="/ppt/notesSlides/notesSlide29.xml" ContentType="application/vnd.openxmlformats-officedocument.presentationml.notesSlide+xml"/>
  <Override PartName="/ppt/tags/tag45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61" r:id="rId4"/>
    <p:sldId id="262" r:id="rId5"/>
    <p:sldId id="265" r:id="rId6"/>
    <p:sldId id="269" r:id="rId7"/>
    <p:sldId id="281" r:id="rId8"/>
    <p:sldId id="331" r:id="rId9"/>
    <p:sldId id="332" r:id="rId10"/>
    <p:sldId id="333" r:id="rId11"/>
    <p:sldId id="282" r:id="rId12"/>
    <p:sldId id="334" r:id="rId13"/>
    <p:sldId id="335" r:id="rId14"/>
    <p:sldId id="270" r:id="rId15"/>
    <p:sldId id="336" r:id="rId16"/>
    <p:sldId id="340" r:id="rId17"/>
    <p:sldId id="352" r:id="rId18"/>
    <p:sldId id="342" r:id="rId19"/>
    <p:sldId id="341" r:id="rId20"/>
    <p:sldId id="343" r:id="rId21"/>
    <p:sldId id="348" r:id="rId22"/>
    <p:sldId id="353" r:id="rId23"/>
    <p:sldId id="354" r:id="rId24"/>
    <p:sldId id="344" r:id="rId25"/>
    <p:sldId id="351" r:id="rId26"/>
    <p:sldId id="345" r:id="rId27"/>
    <p:sldId id="347" r:id="rId28"/>
    <p:sldId id="346" r:id="rId29"/>
    <p:sldId id="274" r:id="rId30"/>
    <p:sldId id="283" r:id="rId31"/>
    <p:sldId id="330" r:id="rId32"/>
  </p:sldIdLst>
  <p:sldSz cx="12192000" cy="6858000"/>
  <p:notesSz cx="7315200" cy="9601200"/>
  <p:embeddedFontLst>
    <p:embeddedFont>
      <p:font typeface="Avenir Book" panose="02000503020000020003" pitchFamily="2" charset="0"/>
      <p:regular r:id="rId34"/>
      <p:italic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Trebuchet MS" panose="020B0703020202090204" pitchFamily="34" charset="0"/>
      <p:regular r:id="rId40"/>
      <p:bold r:id="rId41"/>
      <p:italic r:id="rId42"/>
      <p:boldItalic r:id="rId43"/>
    </p:embeddedFont>
  </p:embeddedFontLst>
  <p:custDataLst>
    <p:tags r:id="rId4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616">
          <p15:clr>
            <a:srgbClr val="A4A3A4"/>
          </p15:clr>
        </p15:guide>
        <p15:guide id="2" orient="horz" pos="3264">
          <p15:clr>
            <a:srgbClr val="A4A3A4"/>
          </p15:clr>
        </p15:guide>
        <p15:guide id="3" pos="6912">
          <p15:clr>
            <a:srgbClr val="A4A3A4"/>
          </p15:clr>
        </p15:guide>
        <p15:guide id="4" orient="horz">
          <p15:clr>
            <a:srgbClr val="A4A3A4"/>
          </p15:clr>
        </p15:guide>
        <p15:guide id="5" orient="horz" pos="4008">
          <p15:clr>
            <a:srgbClr val="A4A3A4"/>
          </p15:clr>
        </p15:guide>
        <p15:guide id="6" orient="horz" pos="2352">
          <p15:clr>
            <a:srgbClr val="A4A3A4"/>
          </p15:clr>
        </p15:guide>
        <p15:guide id="7" pos="6696">
          <p15:clr>
            <a:srgbClr val="A4A3A4"/>
          </p15:clr>
        </p15:guide>
        <p15:guide id="8" pos="2136">
          <p15:clr>
            <a:srgbClr val="A4A3A4"/>
          </p15:clr>
        </p15:guide>
        <p15:guide id="9" pos="2760">
          <p15:clr>
            <a:srgbClr val="A4A3A4"/>
          </p15:clr>
        </p15:guide>
        <p15:guide id="10" pos="3288">
          <p15:clr>
            <a:srgbClr val="A4A3A4"/>
          </p15:clr>
        </p15:guide>
        <p15:guide id="11" pos="4032">
          <p15:clr>
            <a:srgbClr val="A4A3A4"/>
          </p15:clr>
        </p15:guide>
        <p15:guide id="12" pos="4392">
          <p15:clr>
            <a:srgbClr val="A4A3A4"/>
          </p15:clr>
        </p15:guide>
        <p15:guide id="13" pos="4944">
          <p15:clr>
            <a:srgbClr val="A4A3A4"/>
          </p15:clr>
        </p15:guide>
        <p15:guide id="14" pos="5544">
          <p15:clr>
            <a:srgbClr val="A4A3A4"/>
          </p15:clr>
        </p15:guide>
        <p15:guide id="15" pos="6072">
          <p15:clr>
            <a:srgbClr val="A4A3A4"/>
          </p15:clr>
        </p15:guide>
        <p15:guide id="16" orient="horz" pos="2448">
          <p15:clr>
            <a:srgbClr val="A4A3A4"/>
          </p15:clr>
        </p15:guide>
        <p15:guide id="17" pos="5256">
          <p15:clr>
            <a:srgbClr val="A4A3A4"/>
          </p15:clr>
        </p15:guide>
        <p15:guide id="18" pos="72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4" roundtripDataSignature="AMtx7mhtVUqlMIaALSVcas8toZVXxdbS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A6A"/>
    <a:srgbClr val="F7F7F7"/>
    <a:srgbClr val="C3C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0D9525-48DF-4C3D-ADE0-D72579366321}">
  <a:tblStyle styleId="{2E0D9525-48DF-4C3D-ADE0-D72579366321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A72ABCD-AA8D-46D7-BDF5-76C55F8DC08E}" styleName="Table_1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84" autoAdjust="0"/>
    <p:restoredTop sz="86438"/>
  </p:normalViewPr>
  <p:slideViewPr>
    <p:cSldViewPr snapToGrid="0">
      <p:cViewPr varScale="1">
        <p:scale>
          <a:sx n="109" d="100"/>
          <a:sy n="109" d="100"/>
        </p:scale>
        <p:origin x="616" y="456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-389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1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64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40591" rIns="40591" bIns="40591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20290" rIns="40591" bIns="20290" anchor="t" anchorCtr="0">
            <a:noAutofit/>
          </a:bodyPr>
          <a:lstStyle/>
          <a:p>
            <a:pPr marL="0" indent="0">
              <a:buNone/>
            </a:pP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91407C9D-1676-93F0-A490-255F4FA44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7:notes">
            <a:extLst>
              <a:ext uri="{FF2B5EF4-FFF2-40B4-BE49-F238E27FC236}">
                <a16:creationId xmlns:a16="http://schemas.microsoft.com/office/drawing/2014/main" id="{6DFCFCE4-E603-7A31-13D5-4879229535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p27:notes">
            <a:extLst>
              <a:ext uri="{FF2B5EF4-FFF2-40B4-BE49-F238E27FC236}">
                <a16:creationId xmlns:a16="http://schemas.microsoft.com/office/drawing/2014/main" id="{C099A5E1-0BED-C77E-435E-5DCD0A5EDC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20290" rIns="40591" bIns="20290" anchor="t" anchorCtr="0">
            <a:noAutofit/>
          </a:bodyPr>
          <a:lstStyle/>
          <a:p>
            <a:pPr marL="0" indent="0">
              <a:buNone/>
            </a:pP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8175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p27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20290" rIns="40591" bIns="20290" anchor="t" anchorCtr="0">
            <a:noAutofit/>
          </a:bodyPr>
          <a:lstStyle/>
          <a:p>
            <a:pPr marL="0" indent="0">
              <a:buNone/>
            </a:pP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87D09899-1EF1-F8FD-C38C-A901EEB9B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7:notes">
            <a:extLst>
              <a:ext uri="{FF2B5EF4-FFF2-40B4-BE49-F238E27FC236}">
                <a16:creationId xmlns:a16="http://schemas.microsoft.com/office/drawing/2014/main" id="{702CCFA5-8316-A1A5-E3E5-AF1011CA63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p27:notes">
            <a:extLst>
              <a:ext uri="{FF2B5EF4-FFF2-40B4-BE49-F238E27FC236}">
                <a16:creationId xmlns:a16="http://schemas.microsoft.com/office/drawing/2014/main" id="{9C8D512B-305D-813D-5E3F-0CDD1A5E1C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20290" rIns="40591" bIns="20290" anchor="t" anchorCtr="0">
            <a:noAutofit/>
          </a:bodyPr>
          <a:lstStyle/>
          <a:p>
            <a:pPr marL="0" indent="0">
              <a:buNone/>
            </a:pP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864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E921E2CA-F071-B833-E47E-7F701CCB7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7:notes">
            <a:extLst>
              <a:ext uri="{FF2B5EF4-FFF2-40B4-BE49-F238E27FC236}">
                <a16:creationId xmlns:a16="http://schemas.microsoft.com/office/drawing/2014/main" id="{D7B8FA8C-2F33-DF01-0B38-7C0C21063A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p27:notes">
            <a:extLst>
              <a:ext uri="{FF2B5EF4-FFF2-40B4-BE49-F238E27FC236}">
                <a16:creationId xmlns:a16="http://schemas.microsoft.com/office/drawing/2014/main" id="{DE6B0E53-9515-B00B-56FE-ED71BC15DD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20290" rIns="40591" bIns="20290" anchor="t" anchorCtr="0">
            <a:noAutofit/>
          </a:bodyPr>
          <a:lstStyle/>
          <a:p>
            <a:pPr marL="0" indent="0">
              <a:buNone/>
            </a:pP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0731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Google Shape;448;p15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20290" rIns="40591" bIns="20290" anchor="t" anchorCtr="0">
            <a:noAutofit/>
          </a:bodyPr>
          <a:lstStyle/>
          <a:p>
            <a:pPr marL="0" indent="0">
              <a:buNone/>
            </a:pP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457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089FFD90-4244-F6CB-1009-63C4005CB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7:notes">
            <a:extLst>
              <a:ext uri="{FF2B5EF4-FFF2-40B4-BE49-F238E27FC236}">
                <a16:creationId xmlns:a16="http://schemas.microsoft.com/office/drawing/2014/main" id="{4E5ABA58-1BB0-E432-8C84-F8F87954C9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p27:notes">
            <a:extLst>
              <a:ext uri="{FF2B5EF4-FFF2-40B4-BE49-F238E27FC236}">
                <a16:creationId xmlns:a16="http://schemas.microsoft.com/office/drawing/2014/main" id="{9E7C7B44-40C4-DDE9-686C-690AA11BEE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20290" rIns="40591" bIns="20290" anchor="t" anchorCtr="0">
            <a:noAutofit/>
          </a:bodyPr>
          <a:lstStyle/>
          <a:p>
            <a:pPr marL="0" indent="0">
              <a:buNone/>
            </a:pP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3148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0CA195B6-CE1D-8FE3-D8AD-8ED9D39EC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7:notes">
            <a:extLst>
              <a:ext uri="{FF2B5EF4-FFF2-40B4-BE49-F238E27FC236}">
                <a16:creationId xmlns:a16="http://schemas.microsoft.com/office/drawing/2014/main" id="{98AFC3CA-47A1-A8FB-D8CD-AA1219550A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p27:notes">
            <a:extLst>
              <a:ext uri="{FF2B5EF4-FFF2-40B4-BE49-F238E27FC236}">
                <a16:creationId xmlns:a16="http://schemas.microsoft.com/office/drawing/2014/main" id="{CC40C4DB-221B-C53C-5072-BDDED2F6C1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20290" rIns="40591" bIns="20290" anchor="t" anchorCtr="0">
            <a:noAutofit/>
          </a:bodyPr>
          <a:lstStyle/>
          <a:p>
            <a:pPr marL="0" indent="0">
              <a:buNone/>
            </a:pP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5786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D0B95501-8D2A-49F9-172F-4E51CD0C5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7:notes">
            <a:extLst>
              <a:ext uri="{FF2B5EF4-FFF2-40B4-BE49-F238E27FC236}">
                <a16:creationId xmlns:a16="http://schemas.microsoft.com/office/drawing/2014/main" id="{C2950699-EDBE-0018-8630-09F0D68FC6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p27:notes">
            <a:extLst>
              <a:ext uri="{FF2B5EF4-FFF2-40B4-BE49-F238E27FC236}">
                <a16:creationId xmlns:a16="http://schemas.microsoft.com/office/drawing/2014/main" id="{FF70ED9C-E34F-E7C0-5651-7F05940B15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20290" rIns="40591" bIns="20290" anchor="t" anchorCtr="0">
            <a:noAutofit/>
          </a:bodyPr>
          <a:lstStyle/>
          <a:p>
            <a:pPr marL="0" indent="0">
              <a:buNone/>
            </a:pP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4107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66553C98-4DE4-1633-F96E-650ECB2A4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7:notes">
            <a:extLst>
              <a:ext uri="{FF2B5EF4-FFF2-40B4-BE49-F238E27FC236}">
                <a16:creationId xmlns:a16="http://schemas.microsoft.com/office/drawing/2014/main" id="{99C1CE6F-7D4E-CE59-CC68-06ADB9513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p27:notes">
            <a:extLst>
              <a:ext uri="{FF2B5EF4-FFF2-40B4-BE49-F238E27FC236}">
                <a16:creationId xmlns:a16="http://schemas.microsoft.com/office/drawing/2014/main" id="{C656D17C-AA5F-E9AF-1792-6E2B35B4B5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20290" rIns="40591" bIns="20290" anchor="t" anchorCtr="0">
            <a:noAutofit/>
          </a:bodyPr>
          <a:lstStyle/>
          <a:p>
            <a:pPr marL="0" indent="0">
              <a:buNone/>
            </a:pP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5230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4EAB7D5B-F3FA-1449-0BA6-FE48549AB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7:notes">
            <a:extLst>
              <a:ext uri="{FF2B5EF4-FFF2-40B4-BE49-F238E27FC236}">
                <a16:creationId xmlns:a16="http://schemas.microsoft.com/office/drawing/2014/main" id="{2A7660F2-20DE-6B9F-4AA0-FC9311B4E0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p27:notes">
            <a:extLst>
              <a:ext uri="{FF2B5EF4-FFF2-40B4-BE49-F238E27FC236}">
                <a16:creationId xmlns:a16="http://schemas.microsoft.com/office/drawing/2014/main" id="{16FCF85A-3EA5-810E-DE59-4E37D48C12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20290" rIns="40591" bIns="20290" anchor="t" anchorCtr="0">
            <a:noAutofit/>
          </a:bodyPr>
          <a:lstStyle/>
          <a:p>
            <a:pPr marL="0" indent="0">
              <a:buNone/>
            </a:pP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9431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40591" tIns="40591" rIns="40591" bIns="40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60" name="Google Shape;3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>
          <a:extLst>
            <a:ext uri="{FF2B5EF4-FFF2-40B4-BE49-F238E27FC236}">
              <a16:creationId xmlns:a16="http://schemas.microsoft.com/office/drawing/2014/main" id="{CBC23A27-6E48-D3F0-4778-738952C18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6:notes">
            <a:extLst>
              <a:ext uri="{FF2B5EF4-FFF2-40B4-BE49-F238E27FC236}">
                <a16:creationId xmlns:a16="http://schemas.microsoft.com/office/drawing/2014/main" id="{5B3E9F85-B9F1-7976-2D9A-D7F0DC473A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p16:notes">
            <a:extLst>
              <a:ext uri="{FF2B5EF4-FFF2-40B4-BE49-F238E27FC236}">
                <a16:creationId xmlns:a16="http://schemas.microsoft.com/office/drawing/2014/main" id="{18F0790C-37C5-4BC4-D51A-42084AB146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20290" rIns="40591" bIns="20290" anchor="t" anchorCtr="0">
            <a:noAutofit/>
          </a:bodyPr>
          <a:lstStyle/>
          <a:p>
            <a:pPr marL="0" indent="0">
              <a:buNone/>
            </a:pP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21614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9F25FFD6-C70C-5014-2581-896993841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7:notes">
            <a:extLst>
              <a:ext uri="{FF2B5EF4-FFF2-40B4-BE49-F238E27FC236}">
                <a16:creationId xmlns:a16="http://schemas.microsoft.com/office/drawing/2014/main" id="{D1320276-E442-837B-D083-D5D1215EF9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p27:notes">
            <a:extLst>
              <a:ext uri="{FF2B5EF4-FFF2-40B4-BE49-F238E27FC236}">
                <a16:creationId xmlns:a16="http://schemas.microsoft.com/office/drawing/2014/main" id="{345C6E3C-F328-CF38-789C-261FF79618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20290" rIns="40591" bIns="20290" anchor="t" anchorCtr="0">
            <a:noAutofit/>
          </a:bodyPr>
          <a:lstStyle/>
          <a:p>
            <a:pPr marL="0" indent="0">
              <a:buNone/>
            </a:pP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1886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C76A92DC-4A8A-6FAE-78D8-64C994F6B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7:notes">
            <a:extLst>
              <a:ext uri="{FF2B5EF4-FFF2-40B4-BE49-F238E27FC236}">
                <a16:creationId xmlns:a16="http://schemas.microsoft.com/office/drawing/2014/main" id="{6AC58461-B9D3-18ED-F3D5-1373BF04C3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p27:notes">
            <a:extLst>
              <a:ext uri="{FF2B5EF4-FFF2-40B4-BE49-F238E27FC236}">
                <a16:creationId xmlns:a16="http://schemas.microsoft.com/office/drawing/2014/main" id="{5AEEDD7D-4D53-1F79-C4FC-0F2D4E7DAD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20290" rIns="40591" bIns="20290" anchor="t" anchorCtr="0">
            <a:noAutofit/>
          </a:bodyPr>
          <a:lstStyle/>
          <a:p>
            <a:pPr marL="0" indent="0">
              <a:buNone/>
            </a:pP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6104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8DD03EBC-CDBA-CB33-3906-9E303680B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7:notes">
            <a:extLst>
              <a:ext uri="{FF2B5EF4-FFF2-40B4-BE49-F238E27FC236}">
                <a16:creationId xmlns:a16="http://schemas.microsoft.com/office/drawing/2014/main" id="{566E4805-4240-EA2F-C99E-9EE9F4E877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p27:notes">
            <a:extLst>
              <a:ext uri="{FF2B5EF4-FFF2-40B4-BE49-F238E27FC236}">
                <a16:creationId xmlns:a16="http://schemas.microsoft.com/office/drawing/2014/main" id="{D68EB812-A29D-7755-AB24-4ACB658375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20290" rIns="40591" bIns="20290" anchor="t" anchorCtr="0">
            <a:noAutofit/>
          </a:bodyPr>
          <a:lstStyle/>
          <a:p>
            <a:pPr marL="0" indent="0">
              <a:buNone/>
            </a:pP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8882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>
          <a:extLst>
            <a:ext uri="{FF2B5EF4-FFF2-40B4-BE49-F238E27FC236}">
              <a16:creationId xmlns:a16="http://schemas.microsoft.com/office/drawing/2014/main" id="{AFF8D322-E40C-44C0-45A9-7F2EEA293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6:notes">
            <a:extLst>
              <a:ext uri="{FF2B5EF4-FFF2-40B4-BE49-F238E27FC236}">
                <a16:creationId xmlns:a16="http://schemas.microsoft.com/office/drawing/2014/main" id="{9B4CEFD6-F090-6D63-7B55-27DE1AE30D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p16:notes">
            <a:extLst>
              <a:ext uri="{FF2B5EF4-FFF2-40B4-BE49-F238E27FC236}">
                <a16:creationId xmlns:a16="http://schemas.microsoft.com/office/drawing/2014/main" id="{104B048D-787C-4ACB-E1A2-B925A8A127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20290" rIns="40591" bIns="20290" anchor="t" anchorCtr="0">
            <a:noAutofit/>
          </a:bodyPr>
          <a:lstStyle/>
          <a:p>
            <a:pPr marL="0" indent="0">
              <a:buNone/>
            </a:pP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2870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>
          <a:extLst>
            <a:ext uri="{FF2B5EF4-FFF2-40B4-BE49-F238E27FC236}">
              <a16:creationId xmlns:a16="http://schemas.microsoft.com/office/drawing/2014/main" id="{7DE43084-B69D-EF24-ECA3-A92FFCD3D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9:notes">
            <a:extLst>
              <a:ext uri="{FF2B5EF4-FFF2-40B4-BE49-F238E27FC236}">
                <a16:creationId xmlns:a16="http://schemas.microsoft.com/office/drawing/2014/main" id="{FDAB6407-6E14-9F3C-6D65-B09307BC8F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" name="Google Shape;485;p19:notes">
            <a:extLst>
              <a:ext uri="{FF2B5EF4-FFF2-40B4-BE49-F238E27FC236}">
                <a16:creationId xmlns:a16="http://schemas.microsoft.com/office/drawing/2014/main" id="{AA571ED8-B2FA-5FF6-B59D-581D05AD32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20290" rIns="40591" bIns="20290" anchor="t" anchorCtr="0">
            <a:noAutofit/>
          </a:bodyPr>
          <a:lstStyle/>
          <a:p>
            <a:pPr marL="0" indent="0">
              <a:buNone/>
            </a:pP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396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B52CB109-CA8C-1EDA-0314-5A2135E00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7:notes">
            <a:extLst>
              <a:ext uri="{FF2B5EF4-FFF2-40B4-BE49-F238E27FC236}">
                <a16:creationId xmlns:a16="http://schemas.microsoft.com/office/drawing/2014/main" id="{D81EB3A8-7D44-607D-0048-4CEB19B54D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p27:notes">
            <a:extLst>
              <a:ext uri="{FF2B5EF4-FFF2-40B4-BE49-F238E27FC236}">
                <a16:creationId xmlns:a16="http://schemas.microsoft.com/office/drawing/2014/main" id="{7559084F-2C25-3781-7AD2-373A9C37AD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20290" rIns="40591" bIns="20290" anchor="t" anchorCtr="0">
            <a:noAutofit/>
          </a:bodyPr>
          <a:lstStyle/>
          <a:p>
            <a:pPr marL="0" indent="0">
              <a:buNone/>
            </a:pP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15451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6EFB787A-67CD-16F6-31AE-1359F1E00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7:notes">
            <a:extLst>
              <a:ext uri="{FF2B5EF4-FFF2-40B4-BE49-F238E27FC236}">
                <a16:creationId xmlns:a16="http://schemas.microsoft.com/office/drawing/2014/main" id="{09727005-7AD9-B873-43E0-83A08DEBF9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p27:notes">
            <a:extLst>
              <a:ext uri="{FF2B5EF4-FFF2-40B4-BE49-F238E27FC236}">
                <a16:creationId xmlns:a16="http://schemas.microsoft.com/office/drawing/2014/main" id="{5EEC4B3A-0248-B266-85FC-04236912B5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20290" rIns="40591" bIns="20290" anchor="t" anchorCtr="0">
            <a:noAutofit/>
          </a:bodyPr>
          <a:lstStyle/>
          <a:p>
            <a:pPr marL="0" indent="0">
              <a:buNone/>
            </a:pP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5449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A6191676-DC46-B345-6D03-EF3A136A0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7:notes">
            <a:extLst>
              <a:ext uri="{FF2B5EF4-FFF2-40B4-BE49-F238E27FC236}">
                <a16:creationId xmlns:a16="http://schemas.microsoft.com/office/drawing/2014/main" id="{F7FEF9DD-237E-79CE-B105-EC41E7FDA2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p27:notes">
            <a:extLst>
              <a:ext uri="{FF2B5EF4-FFF2-40B4-BE49-F238E27FC236}">
                <a16:creationId xmlns:a16="http://schemas.microsoft.com/office/drawing/2014/main" id="{1C30A27E-B34A-ECC4-A815-EABB112053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20290" rIns="40591" bIns="20290" anchor="t" anchorCtr="0">
            <a:noAutofit/>
          </a:bodyPr>
          <a:lstStyle/>
          <a:p>
            <a:pPr marL="0" indent="0">
              <a:buNone/>
            </a:pP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38464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" name="Google Shape;485;p19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20290" rIns="40591" bIns="20290" anchor="t" anchorCtr="0">
            <a:noAutofit/>
          </a:bodyPr>
          <a:lstStyle/>
          <a:p>
            <a:pPr marL="0" indent="0">
              <a:buNone/>
            </a:pPr>
            <a:endParaRPr sz="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6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20290" rIns="40591" bIns="20290" anchor="t" anchorCtr="0">
            <a:noAutofit/>
          </a:bodyPr>
          <a:lstStyle/>
          <a:p>
            <a:pPr marL="0" indent="0">
              <a:buNone/>
            </a:pP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3" name="Google Shape;553;p28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20290" rIns="40591" bIns="20290" anchor="t" anchorCtr="0">
            <a:noAutofit/>
          </a:bodyPr>
          <a:lstStyle/>
          <a:p>
            <a:pPr marL="0" indent="0">
              <a:buNone/>
            </a:pP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9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7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20290" rIns="40591" bIns="20290" anchor="t" anchorCtr="0">
            <a:noAutofit/>
          </a:bodyPr>
          <a:lstStyle/>
          <a:p>
            <a:pPr marL="0" indent="0">
              <a:buNone/>
            </a:pP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p10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20290" rIns="40591" bIns="20290" anchor="t" anchorCtr="0">
            <a:noAutofit/>
          </a:bodyPr>
          <a:lstStyle/>
          <a:p>
            <a:pPr marL="0" indent="0">
              <a:buNone/>
            </a:pP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20290" rIns="40591" bIns="20290" anchor="t" anchorCtr="0">
            <a:noAutofit/>
          </a:bodyPr>
          <a:lstStyle/>
          <a:p>
            <a:pPr marL="0" indent="0">
              <a:buNone/>
            </a:pPr>
            <a:endParaRPr sz="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863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p26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20290" rIns="40591" bIns="20290" anchor="t" anchorCtr="0">
            <a:noAutofit/>
          </a:bodyPr>
          <a:lstStyle/>
          <a:p>
            <a:pPr marL="0" indent="0">
              <a:buNone/>
            </a:pP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803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49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9F2854DC-9E22-F908-84A2-487DA9C85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7:notes">
            <a:extLst>
              <a:ext uri="{FF2B5EF4-FFF2-40B4-BE49-F238E27FC236}">
                <a16:creationId xmlns:a16="http://schemas.microsoft.com/office/drawing/2014/main" id="{6804AC4F-E7AF-7EF2-DBC1-F58200E798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6" name="Google Shape;546;p27:notes">
            <a:extLst>
              <a:ext uri="{FF2B5EF4-FFF2-40B4-BE49-F238E27FC236}">
                <a16:creationId xmlns:a16="http://schemas.microsoft.com/office/drawing/2014/main" id="{7341B3DB-60B8-5826-15BF-BADE9E1945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591" tIns="20290" rIns="40591" bIns="20290" anchor="t" anchorCtr="0">
            <a:noAutofit/>
          </a:bodyPr>
          <a:lstStyle/>
          <a:p>
            <a:pPr marL="0" indent="0">
              <a:buNone/>
            </a:pP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156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/>
          <p:nvPr/>
        </p:nvSpPr>
        <p:spPr>
          <a:xfrm>
            <a:off x="0" y="0"/>
            <a:ext cx="5295900" cy="6877050"/>
          </a:xfrm>
          <a:custGeom>
            <a:avLst/>
            <a:gdLst/>
            <a:ahLst/>
            <a:cxnLst/>
            <a:rect l="l" t="t" r="r" b="b"/>
            <a:pathLst>
              <a:path w="5295900" h="6877050" extrusionOk="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35"/>
          <p:cNvSpPr/>
          <p:nvPr/>
        </p:nvSpPr>
        <p:spPr>
          <a:xfrm>
            <a:off x="1500188" y="1173106"/>
            <a:ext cx="9191625" cy="5704772"/>
          </a:xfrm>
          <a:custGeom>
            <a:avLst/>
            <a:gdLst/>
            <a:ahLst/>
            <a:cxnLst/>
            <a:rect l="l" t="t" r="r" b="b"/>
            <a:pathLst>
              <a:path w="9191625" h="5704772" extrusionOk="0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5"/>
          <p:cNvSpPr/>
          <p:nvPr/>
        </p:nvSpPr>
        <p:spPr>
          <a:xfrm>
            <a:off x="2694429" y="0"/>
            <a:ext cx="6803142" cy="5396474"/>
          </a:xfrm>
          <a:custGeom>
            <a:avLst/>
            <a:gdLst/>
            <a:ahLst/>
            <a:cxnLst/>
            <a:rect l="l" t="t" r="r" b="b"/>
            <a:pathLst>
              <a:path w="6803142" h="5396474" extrusionOk="0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5"/>
          <p:cNvSpPr txBox="1"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entury Gothic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 2">
  <p:cSld name="Introduction 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5"/>
          <p:cNvSpPr/>
          <p:nvPr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45"/>
          <p:cNvSpPr/>
          <p:nvPr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3" name="Google Shape;93;p45"/>
          <p:cNvGrpSpPr/>
          <p:nvPr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94" name="Google Shape;94;p45"/>
            <p:cNvSpPr/>
            <p:nvPr/>
          </p:nvSpPr>
          <p:spPr>
            <a:xfrm>
              <a:off x="0" y="0"/>
              <a:ext cx="2838450" cy="2857958"/>
            </a:xfrm>
            <a:custGeom>
              <a:avLst/>
              <a:gdLst/>
              <a:ahLst/>
              <a:cxnLst/>
              <a:rect l="l" t="t" r="r" b="b"/>
              <a:pathLst>
                <a:path w="2838450" h="2857958" extrusionOk="0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5" name="Google Shape;95;p45"/>
            <p:cNvSpPr/>
            <p:nvPr/>
          </p:nvSpPr>
          <p:spPr>
            <a:xfrm>
              <a:off x="1" y="1"/>
              <a:ext cx="1003449" cy="1013015"/>
            </a:xfrm>
            <a:custGeom>
              <a:avLst/>
              <a:gdLst/>
              <a:ahLst/>
              <a:cxnLst/>
              <a:rect l="l" t="t" r="r" b="b"/>
              <a:pathLst>
                <a:path w="1003449" h="1013015" extrusionOk="0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" name="Google Shape;96;p45"/>
            <p:cNvSpPr/>
            <p:nvPr/>
          </p:nvSpPr>
          <p:spPr>
            <a:xfrm>
              <a:off x="1458332" y="590133"/>
              <a:ext cx="775021" cy="775021"/>
            </a:xfrm>
            <a:custGeom>
              <a:avLst/>
              <a:gdLst/>
              <a:ahLst/>
              <a:cxnLst/>
              <a:rect l="l" t="t" r="r" b="b"/>
              <a:pathLst>
                <a:path w="775021" h="775021" extrusionOk="0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7" name="Google Shape;97;p45"/>
          <p:cNvSpPr txBox="1">
            <a:spLocks noGrp="1"/>
          </p:cNvSpPr>
          <p:nvPr>
            <p:ph type="title"/>
          </p:nvPr>
        </p:nvSpPr>
        <p:spPr>
          <a:xfrm>
            <a:off x="5702441" y="1061623"/>
            <a:ext cx="5723586" cy="4739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entury Gothic"/>
              <a:buNone/>
              <a:defRPr sz="3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5"/>
          <p:cNvSpPr>
            <a:spLocks noGrp="1"/>
          </p:cNvSpPr>
          <p:nvPr>
            <p:ph type="pic" idx="2"/>
          </p:nvPr>
        </p:nvSpPr>
        <p:spPr>
          <a:xfrm>
            <a:off x="443345" y="0"/>
            <a:ext cx="4344695" cy="63595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2">
  <p:cSld name="Timeline 2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9"/>
          <p:cNvSpPr/>
          <p:nvPr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49"/>
          <p:cNvSpPr/>
          <p:nvPr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49"/>
          <p:cNvSpPr txBox="1">
            <a:spLocks noGrp="1"/>
          </p:cNvSpPr>
          <p:nvPr>
            <p:ph type="title"/>
          </p:nvPr>
        </p:nvSpPr>
        <p:spPr>
          <a:xfrm>
            <a:off x="914400" y="1057274"/>
            <a:ext cx="10511627" cy="101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entury Gothic"/>
              <a:buNone/>
              <a:defRPr sz="36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9"/>
          <p:cNvSpPr txBox="1">
            <a:spLocks noGrp="1"/>
          </p:cNvSpPr>
          <p:nvPr>
            <p:ph type="body" idx="1"/>
          </p:nvPr>
        </p:nvSpPr>
        <p:spPr>
          <a:xfrm>
            <a:off x="914400" y="2316067"/>
            <a:ext cx="10511627" cy="394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5"/>
          <p:cNvSpPr/>
          <p:nvPr/>
        </p:nvSpPr>
        <p:spPr>
          <a:xfrm rot="10800000">
            <a:off x="9949173" y="4755034"/>
            <a:ext cx="2242827" cy="2102966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CBEF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55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932237" cy="152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5"/>
          <p:cNvSpPr txBox="1">
            <a:spLocks noGrp="1"/>
          </p:cNvSpPr>
          <p:nvPr>
            <p:ph type="body" idx="1"/>
          </p:nvPr>
        </p:nvSpPr>
        <p:spPr>
          <a:xfrm>
            <a:off x="758952" y="2286000"/>
            <a:ext cx="3932237" cy="356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6" name="Google Shape;136;p55"/>
          <p:cNvSpPr txBox="1">
            <a:spLocks noGrp="1"/>
          </p:cNvSpPr>
          <p:nvPr>
            <p:ph type="body" idx="2"/>
          </p:nvPr>
        </p:nvSpPr>
        <p:spPr>
          <a:xfrm>
            <a:off x="5183187" y="741459"/>
            <a:ext cx="6242839" cy="511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6"/>
          <p:cNvSpPr/>
          <p:nvPr/>
        </p:nvSpPr>
        <p:spPr>
          <a:xfrm rot="10800000">
            <a:off x="9949173" y="4755034"/>
            <a:ext cx="2242827" cy="2102966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CBEF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56"/>
          <p:cNvSpPr txBox="1">
            <a:spLocks noGrp="1"/>
          </p:cNvSpPr>
          <p:nvPr>
            <p:ph type="title"/>
          </p:nvPr>
        </p:nvSpPr>
        <p:spPr>
          <a:xfrm>
            <a:off x="760938" y="755372"/>
            <a:ext cx="3931920" cy="152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6"/>
          <p:cNvSpPr txBox="1">
            <a:spLocks noGrp="1"/>
          </p:cNvSpPr>
          <p:nvPr>
            <p:ph type="body" idx="1"/>
          </p:nvPr>
        </p:nvSpPr>
        <p:spPr>
          <a:xfrm>
            <a:off x="760938" y="2286001"/>
            <a:ext cx="393192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56"/>
          <p:cNvSpPr>
            <a:spLocks noGrp="1"/>
          </p:cNvSpPr>
          <p:nvPr>
            <p:ph type="pic" idx="2"/>
          </p:nvPr>
        </p:nvSpPr>
        <p:spPr>
          <a:xfrm>
            <a:off x="5262700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</p:spTree>
    <p:custDataLst>
      <p:tags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6" name="Google Shape;146;p5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5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8" name="Google Shape;148;p5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/>
          <p:nvPr/>
        </p:nvSpPr>
        <p:spPr>
          <a:xfrm>
            <a:off x="1" y="0"/>
            <a:ext cx="2242827" cy="2102966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CBEF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7"/>
          <p:cNvSpPr/>
          <p:nvPr/>
        </p:nvSpPr>
        <p:spPr>
          <a:xfrm rot="10800000">
            <a:off x="9949173" y="4755034"/>
            <a:ext cx="2242827" cy="2102966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CBEF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custDataLst>
      <p:tags r:id="rId1"/>
    </p:custData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8"/>
          <p:cNvGrpSpPr/>
          <p:nvPr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25" name="Google Shape;25;p38"/>
            <p:cNvSpPr/>
            <p:nvPr/>
          </p:nvSpPr>
          <p:spPr>
            <a:xfrm>
              <a:off x="5009037" y="2525712"/>
              <a:ext cx="3601721" cy="4332288"/>
            </a:xfrm>
            <a:custGeom>
              <a:avLst/>
              <a:gdLst/>
              <a:ahLst/>
              <a:cxnLst/>
              <a:rect l="l" t="t" r="r" b="b"/>
              <a:pathLst>
                <a:path w="1198" h="1441" extrusionOk="0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" name="Google Shape;26;p38"/>
            <p:cNvSpPr/>
            <p:nvPr/>
          </p:nvSpPr>
          <p:spPr>
            <a:xfrm>
              <a:off x="8589536" y="2525712"/>
              <a:ext cx="3589694" cy="4332288"/>
            </a:xfrm>
            <a:custGeom>
              <a:avLst/>
              <a:gdLst/>
              <a:ahLst/>
              <a:cxnLst/>
              <a:rect l="l" t="t" r="r" b="b"/>
              <a:pathLst>
                <a:path w="1194" h="1441" extrusionOk="0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27" name="Google Shape;27;p38"/>
          <p:cNvGrpSpPr/>
          <p:nvPr userDrawn="1"/>
        </p:nvGrpSpPr>
        <p:grpSpPr>
          <a:xfrm rot="10800000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28" name="Google Shape;28;p38"/>
            <p:cNvSpPr/>
            <p:nvPr/>
          </p:nvSpPr>
          <p:spPr>
            <a:xfrm>
              <a:off x="5183405" y="2678112"/>
              <a:ext cx="3601721" cy="4332288"/>
            </a:xfrm>
            <a:custGeom>
              <a:avLst/>
              <a:gdLst/>
              <a:ahLst/>
              <a:cxnLst/>
              <a:rect l="l" t="t" r="r" b="b"/>
              <a:pathLst>
                <a:path w="1198" h="1441" extrusionOk="0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" name="Google Shape;29;p38"/>
            <p:cNvSpPr/>
            <p:nvPr/>
          </p:nvSpPr>
          <p:spPr>
            <a:xfrm>
              <a:off x="8763903" y="2678112"/>
              <a:ext cx="3589695" cy="4332288"/>
            </a:xfrm>
            <a:custGeom>
              <a:avLst/>
              <a:gdLst/>
              <a:ahLst/>
              <a:cxnLst/>
              <a:rect l="l" t="t" r="r" b="b"/>
              <a:pathLst>
                <a:path w="1194" h="1441" extrusionOk="0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0" name="Google Shape;30;p38"/>
          <p:cNvSpPr/>
          <p:nvPr/>
        </p:nvSpPr>
        <p:spPr>
          <a:xfrm>
            <a:off x="7642518" y="4577658"/>
            <a:ext cx="775021" cy="775021"/>
          </a:xfrm>
          <a:custGeom>
            <a:avLst/>
            <a:gdLst/>
            <a:ahLst/>
            <a:cxnLst/>
            <a:rect l="l" t="t" r="r" b="b"/>
            <a:pathLst>
              <a:path w="775021" h="775021" extrusionOk="0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38"/>
          <p:cNvSpPr txBox="1"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entury Gothic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body" idx="1"/>
          </p:nvPr>
        </p:nvSpPr>
        <p:spPr>
          <a:xfrm>
            <a:off x="914400" y="2834640"/>
            <a:ext cx="6583680" cy="320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marL="914400" lvl="1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 1">
  <p:cSld name="1_Comparison 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9"/>
          <p:cNvSpPr txBox="1">
            <a:spLocks noGrp="1"/>
          </p:cNvSpPr>
          <p:nvPr>
            <p:ph type="title"/>
          </p:nvPr>
        </p:nvSpPr>
        <p:spPr>
          <a:xfrm>
            <a:off x="4364809" y="1057274"/>
            <a:ext cx="7043617" cy="252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entury Gothic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/>
          <p:nvPr/>
        </p:nvSpPr>
        <p:spPr>
          <a:xfrm>
            <a:off x="-5568" y="-2784"/>
            <a:ext cx="3443288" cy="6891337"/>
          </a:xfrm>
          <a:custGeom>
            <a:avLst/>
            <a:gdLst/>
            <a:ahLst/>
            <a:cxnLst/>
            <a:rect l="l" t="t" r="r" b="b"/>
            <a:pathLst>
              <a:path w="3443288" h="6891337" extrusionOk="0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9"/>
          <p:cNvSpPr/>
          <p:nvPr/>
        </p:nvSpPr>
        <p:spPr>
          <a:xfrm>
            <a:off x="1721621" y="-2784"/>
            <a:ext cx="1716115" cy="1720853"/>
          </a:xfrm>
          <a:custGeom>
            <a:avLst/>
            <a:gdLst/>
            <a:ahLst/>
            <a:cxnLst/>
            <a:rect l="l" t="t" r="r" b="b"/>
            <a:pathLst>
              <a:path w="1716115" h="1720853" extrusionOk="0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39"/>
          <p:cNvSpPr/>
          <p:nvPr/>
        </p:nvSpPr>
        <p:spPr>
          <a:xfrm>
            <a:off x="-5568" y="3440504"/>
            <a:ext cx="3443288" cy="3448050"/>
          </a:xfrm>
          <a:custGeom>
            <a:avLst/>
            <a:gdLst/>
            <a:ahLst/>
            <a:cxnLst/>
            <a:rect l="l" t="t" r="r" b="b"/>
            <a:pathLst>
              <a:path w="3443288" h="3448050" extrusionOk="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" name="Google Shape;40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9"/>
          <p:cNvSpPr txBox="1">
            <a:spLocks noGrp="1"/>
          </p:cNvSpPr>
          <p:nvPr>
            <p:ph type="body" idx="1"/>
          </p:nvPr>
        </p:nvSpPr>
        <p:spPr>
          <a:xfrm>
            <a:off x="4364808" y="3808750"/>
            <a:ext cx="7043618" cy="223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1">
  <p:cSld name="Timeline 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0"/>
          <p:cNvSpPr/>
          <p:nvPr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0"/>
          <p:cNvSpPr/>
          <p:nvPr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40"/>
          <p:cNvSpPr txBox="1">
            <a:spLocks noGrp="1"/>
          </p:cNvSpPr>
          <p:nvPr>
            <p:ph type="title"/>
          </p:nvPr>
        </p:nvSpPr>
        <p:spPr>
          <a:xfrm>
            <a:off x="914400" y="965393"/>
            <a:ext cx="7631709" cy="109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entury Gothic"/>
              <a:buNone/>
              <a:defRPr sz="36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body" idx="1"/>
          </p:nvPr>
        </p:nvSpPr>
        <p:spPr>
          <a:xfrm>
            <a:off x="914400" y="2303028"/>
            <a:ext cx="3283119" cy="41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entury Gothic"/>
              <a:buAutoNum type="arabicPeriod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entury Gothic"/>
              <a:buAutoNum type="alphaLcPeriod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entury Gothic"/>
              <a:buAutoNum type="arabicParenR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entury Gothic"/>
              <a:buAutoNum type="alphaLcParenR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body" idx="2"/>
          </p:nvPr>
        </p:nvSpPr>
        <p:spPr>
          <a:xfrm>
            <a:off x="4782159" y="2303028"/>
            <a:ext cx="3763950" cy="41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0"/>
          <p:cNvSpPr>
            <a:spLocks noGrp="1"/>
          </p:cNvSpPr>
          <p:nvPr>
            <p:ph type="pic" idx="3"/>
          </p:nvPr>
        </p:nvSpPr>
        <p:spPr>
          <a:xfrm>
            <a:off x="8989454" y="965393"/>
            <a:ext cx="3202545" cy="58926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50" name="Google Shape;50;p40"/>
          <p:cNvGrpSpPr/>
          <p:nvPr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51" name="Google Shape;51;p40"/>
            <p:cNvSpPr/>
            <p:nvPr/>
          </p:nvSpPr>
          <p:spPr>
            <a:xfrm rot="10800000">
              <a:off x="12797096" y="4000041"/>
              <a:ext cx="2838450" cy="2857958"/>
            </a:xfrm>
            <a:custGeom>
              <a:avLst/>
              <a:gdLst/>
              <a:ahLst/>
              <a:cxnLst/>
              <a:rect l="l" t="t" r="r" b="b"/>
              <a:pathLst>
                <a:path w="2838450" h="2857958" extrusionOk="0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" name="Google Shape;52;p40"/>
            <p:cNvSpPr/>
            <p:nvPr/>
          </p:nvSpPr>
          <p:spPr>
            <a:xfrm rot="10800000">
              <a:off x="13664918" y="4867733"/>
              <a:ext cx="1970627" cy="1990267"/>
            </a:xfrm>
            <a:custGeom>
              <a:avLst/>
              <a:gdLst/>
              <a:ahLst/>
              <a:cxnLst/>
              <a:rect l="l" t="t" r="r" b="b"/>
              <a:pathLst>
                <a:path w="1970627" h="1990267" extrusionOk="0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" name="Google Shape;53;p40"/>
            <p:cNvSpPr/>
            <p:nvPr/>
          </p:nvSpPr>
          <p:spPr>
            <a:xfrm rot="10800000">
              <a:off x="14632096" y="5844983"/>
              <a:ext cx="1003449" cy="1013015"/>
            </a:xfrm>
            <a:custGeom>
              <a:avLst/>
              <a:gdLst/>
              <a:ahLst/>
              <a:cxnLst/>
              <a:rect l="l" t="t" r="r" b="b"/>
              <a:pathLst>
                <a:path w="1003449" h="1013015" extrusionOk="0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" name="Google Shape;54;p40"/>
            <p:cNvSpPr/>
            <p:nvPr/>
          </p:nvSpPr>
          <p:spPr>
            <a:xfrm rot="10800000">
              <a:off x="13402193" y="5492845"/>
              <a:ext cx="775021" cy="775021"/>
            </a:xfrm>
            <a:custGeom>
              <a:avLst/>
              <a:gdLst/>
              <a:ahLst/>
              <a:cxnLst/>
              <a:rect l="l" t="t" r="r" b="b"/>
              <a:pathLst>
                <a:path w="775021" h="775021" extrusionOk="0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  <p:custDataLst>
      <p:tags r:id="rId1"/>
    </p:custData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3">
  <p:cSld name="Summary 3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41"/>
          <p:cNvPicPr preferRelativeResize="0"/>
          <p:nvPr/>
        </p:nvPicPr>
        <p:blipFill rotWithShape="1">
          <a:blip r:embed="rId3">
            <a:alphaModFix/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/>
            <a:ahLst/>
            <a:cxnLst/>
            <a:rect l="l" t="t" r="r" b="b"/>
            <a:pathLst>
              <a:path w="1734410" h="4795637" extrusionOk="0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8" name="Google Shape;58;p41"/>
          <p:cNvSpPr txBox="1">
            <a:spLocks noGrp="1"/>
          </p:cNvSpPr>
          <p:nvPr>
            <p:ph type="title"/>
          </p:nvPr>
        </p:nvSpPr>
        <p:spPr>
          <a:xfrm>
            <a:off x="1550564" y="1057274"/>
            <a:ext cx="9875463" cy="99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entury Gothic"/>
              <a:buNone/>
              <a:defRPr sz="3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/>
          <p:nvPr/>
        </p:nvSpPr>
        <p:spPr>
          <a:xfrm rot="10800000">
            <a:off x="-3" y="4420134"/>
            <a:ext cx="1293237" cy="2437866"/>
          </a:xfrm>
          <a:custGeom>
            <a:avLst/>
            <a:gdLst/>
            <a:ahLst/>
            <a:cxnLst/>
            <a:rect l="l" t="t" r="r" b="b"/>
            <a:pathLst>
              <a:path w="1293237" h="2437866" extrusionOk="0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41"/>
          <p:cNvSpPr txBox="1">
            <a:spLocks noGrp="1"/>
          </p:cNvSpPr>
          <p:nvPr>
            <p:ph type="body" idx="1"/>
          </p:nvPr>
        </p:nvSpPr>
        <p:spPr>
          <a:xfrm>
            <a:off x="1550564" y="2303028"/>
            <a:ext cx="5829147" cy="396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41"/>
          <p:cNvSpPr txBox="1">
            <a:spLocks noGrp="1"/>
          </p:cNvSpPr>
          <p:nvPr>
            <p:ph type="body" idx="2"/>
          </p:nvPr>
        </p:nvSpPr>
        <p:spPr>
          <a:xfrm>
            <a:off x="7940842" y="2303028"/>
            <a:ext cx="3485184" cy="396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41"/>
          <p:cNvPicPr preferRelativeResize="0"/>
          <p:nvPr/>
        </p:nvPicPr>
        <p:blipFill rotWithShape="1">
          <a:blip r:embed="rId3">
            <a:alphaModFix/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/>
            <a:ahLst/>
            <a:cxnLst/>
            <a:rect l="l" t="t" r="r" b="b"/>
            <a:pathLst>
              <a:path w="1734410" h="4795637" extrusionOk="0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4" name="Google Shape;64;p41"/>
          <p:cNvPicPr preferRelativeResize="0"/>
          <p:nvPr/>
        </p:nvPicPr>
        <p:blipFill rotWithShape="1">
          <a:blip r:embed="rId4">
            <a:alphaModFix/>
          </a:blip>
          <a:srcRect t="11443" r="10856"/>
          <a:stretch/>
        </p:blipFill>
        <p:spPr>
          <a:xfrm rot="-5400000">
            <a:off x="-6447" y="6444"/>
            <a:ext cx="1961253" cy="1948364"/>
          </a:xfrm>
          <a:custGeom>
            <a:avLst/>
            <a:gdLst/>
            <a:ahLst/>
            <a:cxnLst/>
            <a:rect l="l" t="t" r="r" b="b"/>
            <a:pathLst>
              <a:path w="1961253" h="1948364" extrusionOk="0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65" name="Google Shape;65;p41"/>
          <p:cNvSpPr/>
          <p:nvPr/>
        </p:nvSpPr>
        <p:spPr>
          <a:xfrm>
            <a:off x="396626" y="4929577"/>
            <a:ext cx="775021" cy="775021"/>
          </a:xfrm>
          <a:custGeom>
            <a:avLst/>
            <a:gdLst/>
            <a:ahLst/>
            <a:cxnLst/>
            <a:rect l="l" t="t" r="r" b="b"/>
            <a:pathLst>
              <a:path w="775021" h="775021" extrusionOk="0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custDataLst>
      <p:tags r:id="rId1"/>
    </p:custData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2"/>
          <p:cNvSpPr/>
          <p:nvPr/>
        </p:nvSpPr>
        <p:spPr>
          <a:xfrm>
            <a:off x="-7117" y="0"/>
            <a:ext cx="2550985" cy="6858000"/>
          </a:xfrm>
          <a:custGeom>
            <a:avLst/>
            <a:gdLst/>
            <a:ahLst/>
            <a:cxnLst/>
            <a:rect l="l" t="t" r="r" b="b"/>
            <a:pathLst>
              <a:path w="2550985" h="6858000" extrusionOk="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42"/>
          <p:cNvSpPr/>
          <p:nvPr/>
        </p:nvSpPr>
        <p:spPr>
          <a:xfrm>
            <a:off x="-9415" y="0"/>
            <a:ext cx="2548591" cy="2555628"/>
          </a:xfrm>
          <a:custGeom>
            <a:avLst/>
            <a:gdLst/>
            <a:ahLst/>
            <a:cxnLst/>
            <a:rect l="l" t="t" r="r" b="b"/>
            <a:pathLst>
              <a:path w="2548591" h="2555628" extrusionOk="0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42"/>
          <p:cNvSpPr/>
          <p:nvPr/>
        </p:nvSpPr>
        <p:spPr>
          <a:xfrm rot="-5400000" flipH="1">
            <a:off x="-9389" y="4308466"/>
            <a:ext cx="2550984" cy="2560441"/>
          </a:xfrm>
          <a:custGeom>
            <a:avLst/>
            <a:gdLst/>
            <a:ahLst/>
            <a:cxnLst/>
            <a:rect l="l" t="t" r="r" b="b"/>
            <a:pathLst>
              <a:path w="1079" h="1083" extrusionOk="0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42"/>
          <p:cNvSpPr/>
          <p:nvPr/>
        </p:nvSpPr>
        <p:spPr>
          <a:xfrm flipH="1">
            <a:off x="-10617" y="4308466"/>
            <a:ext cx="2550984" cy="2560441"/>
          </a:xfrm>
          <a:custGeom>
            <a:avLst/>
            <a:gdLst/>
            <a:ahLst/>
            <a:cxnLst/>
            <a:rect l="l" t="t" r="r" b="b"/>
            <a:pathLst>
              <a:path w="1079" h="1083" extrusionOk="0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42"/>
          <p:cNvSpPr/>
          <p:nvPr/>
        </p:nvSpPr>
        <p:spPr>
          <a:xfrm>
            <a:off x="2543868" y="0"/>
            <a:ext cx="2560340" cy="2560340"/>
          </a:xfrm>
          <a:custGeom>
            <a:avLst/>
            <a:gdLst/>
            <a:ahLst/>
            <a:cxnLst/>
            <a:rect l="l" t="t" r="r" b="b"/>
            <a:pathLst>
              <a:path w="2560340" h="2560340" extrusionOk="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rgbClr val="99DFD5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42"/>
          <p:cNvSpPr txBox="1"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entury Gothic"/>
              <a:buNone/>
              <a:defRPr sz="36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body" idx="1"/>
          </p:nvPr>
        </p:nvSpPr>
        <p:spPr>
          <a:xfrm>
            <a:off x="3460565" y="2303029"/>
            <a:ext cx="7965460" cy="349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bg>
      <p:bgPr>
        <a:solidFill>
          <a:schemeClr val="accent6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3"/>
          <p:cNvSpPr/>
          <p:nvPr/>
        </p:nvSpPr>
        <p:spPr>
          <a:xfrm>
            <a:off x="0" y="0"/>
            <a:ext cx="8948738" cy="6858000"/>
          </a:xfrm>
          <a:custGeom>
            <a:avLst/>
            <a:gdLst/>
            <a:ahLst/>
            <a:cxnLst/>
            <a:rect l="l" t="t" r="r" b="b"/>
            <a:pathLst>
              <a:path w="8948738" h="6858000" extrusionOk="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43"/>
          <p:cNvSpPr/>
          <p:nvPr/>
        </p:nvSpPr>
        <p:spPr>
          <a:xfrm>
            <a:off x="7527501" y="0"/>
            <a:ext cx="4671276" cy="6857999"/>
          </a:xfrm>
          <a:custGeom>
            <a:avLst/>
            <a:gdLst/>
            <a:ahLst/>
            <a:cxnLst/>
            <a:rect l="l" t="t" r="r" b="b"/>
            <a:pathLst>
              <a:path w="4653374" h="6831717" extrusionOk="0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" name="Google Shape;7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43"/>
          <p:cNvSpPr txBox="1">
            <a:spLocks noGrp="1"/>
          </p:cNvSpPr>
          <p:nvPr>
            <p:ph type="ctrTitle"/>
          </p:nvPr>
        </p:nvSpPr>
        <p:spPr>
          <a:xfrm>
            <a:off x="914401" y="849782"/>
            <a:ext cx="5715000" cy="272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entury Gothic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3"/>
          <p:cNvSpPr txBox="1">
            <a:spLocks noGrp="1"/>
          </p:cNvSpPr>
          <p:nvPr>
            <p:ph type="subTitle" idx="1"/>
          </p:nvPr>
        </p:nvSpPr>
        <p:spPr>
          <a:xfrm>
            <a:off x="914401" y="3813606"/>
            <a:ext cx="5715000" cy="223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4">
  <p:cSld name="Comparison 4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4"/>
          <p:cNvSpPr/>
          <p:nvPr/>
        </p:nvSpPr>
        <p:spPr>
          <a:xfrm>
            <a:off x="8989454" y="3427336"/>
            <a:ext cx="3202546" cy="3430665"/>
          </a:xfrm>
          <a:custGeom>
            <a:avLst/>
            <a:gdLst/>
            <a:ahLst/>
            <a:cxnLst/>
            <a:rect l="l" t="t" r="r" b="b"/>
            <a:pathLst>
              <a:path w="3202546" h="3430665" extrusionOk="0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44"/>
          <p:cNvSpPr/>
          <p:nvPr/>
        </p:nvSpPr>
        <p:spPr>
          <a:xfrm>
            <a:off x="8989454" y="3654149"/>
            <a:ext cx="3202546" cy="3203852"/>
          </a:xfrm>
          <a:custGeom>
            <a:avLst/>
            <a:gdLst/>
            <a:ahLst/>
            <a:cxnLst/>
            <a:rect l="l" t="t" r="r" b="b"/>
            <a:pathLst>
              <a:path w="3202546" h="3203852" extrusionOk="0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84;p44"/>
          <p:cNvSpPr/>
          <p:nvPr/>
        </p:nvSpPr>
        <p:spPr>
          <a:xfrm>
            <a:off x="8989455" y="1"/>
            <a:ext cx="3202545" cy="3437345"/>
          </a:xfrm>
          <a:custGeom>
            <a:avLst/>
            <a:gdLst/>
            <a:ahLst/>
            <a:cxnLst/>
            <a:rect l="l" t="t" r="r" b="b"/>
            <a:pathLst>
              <a:path w="3202545" h="3437345" extrusionOk="0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Google Shape;85;p44"/>
          <p:cNvSpPr/>
          <p:nvPr/>
        </p:nvSpPr>
        <p:spPr>
          <a:xfrm>
            <a:off x="8989454" y="6681"/>
            <a:ext cx="3202546" cy="3436477"/>
          </a:xfrm>
          <a:custGeom>
            <a:avLst/>
            <a:gdLst/>
            <a:ahLst/>
            <a:cxnLst/>
            <a:rect l="l" t="t" r="r" b="b"/>
            <a:pathLst>
              <a:path w="3202546" h="3436477" extrusionOk="0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86;p44"/>
          <p:cNvSpPr txBox="1">
            <a:spLocks noGrp="1"/>
          </p:cNvSpPr>
          <p:nvPr>
            <p:ph type="title"/>
          </p:nvPr>
        </p:nvSpPr>
        <p:spPr>
          <a:xfrm>
            <a:off x="914399" y="834635"/>
            <a:ext cx="7796464" cy="122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entury Gothic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4"/>
          <p:cNvSpPr txBox="1">
            <a:spLocks noGrp="1"/>
          </p:cNvSpPr>
          <p:nvPr>
            <p:ph type="body" idx="1"/>
          </p:nvPr>
        </p:nvSpPr>
        <p:spPr>
          <a:xfrm>
            <a:off x="914400" y="2303028"/>
            <a:ext cx="3283119" cy="372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44"/>
          <p:cNvSpPr txBox="1">
            <a:spLocks noGrp="1"/>
          </p:cNvSpPr>
          <p:nvPr>
            <p:ph type="body" idx="2"/>
          </p:nvPr>
        </p:nvSpPr>
        <p:spPr>
          <a:xfrm>
            <a:off x="4782159" y="2303028"/>
            <a:ext cx="3284951" cy="372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custDataLst>
      <p:tags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34"/>
          <p:cNvSpPr txBox="1"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28289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Century Gothic"/>
              <a:buNone/>
              <a:defRPr sz="3800" b="1" i="0" u="none" strike="noStrike" cap="non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custDataLst>
      <p:tags r:id="rId16"/>
    </p:custDataLst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3" r:id="rId11"/>
    <p:sldLayoutId id="2147483664" r:id="rId12"/>
    <p:sldLayoutId id="2147483665" r:id="rId13"/>
    <p:sldLayoutId id="2147483666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8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9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0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5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6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8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0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3.xml"/><Relationship Id="rId5" Type="http://schemas.openxmlformats.org/officeDocument/2006/relationships/hyperlink" Target="http://idahotc.com/Resources/File/RFFID/14212" TargetMode="Externa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://idahotc.com/SESTA/About-Us" TargetMode="External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"/>
          <p:cNvSpPr txBox="1">
            <a:spLocks noGrp="1"/>
          </p:cNvSpPr>
          <p:nvPr>
            <p:ph type="ctrTitle"/>
          </p:nvPr>
        </p:nvSpPr>
        <p:spPr>
          <a:xfrm>
            <a:off x="2899790" y="109729"/>
            <a:ext cx="6392421" cy="2865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buSzPts val="6000"/>
            </a:pPr>
            <a:r>
              <a:rPr lang="en-US" sz="6000" dirty="0"/>
              <a:t>Getting Started with GSFR</a:t>
            </a:r>
            <a:endParaRPr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54639-7804-8CF0-3F53-C64F527A9FFC}"/>
              </a:ext>
            </a:extLst>
          </p:cNvPr>
          <p:cNvSpPr txBox="1"/>
          <p:nvPr/>
        </p:nvSpPr>
        <p:spPr>
          <a:xfrm>
            <a:off x="3370135" y="3206496"/>
            <a:ext cx="5451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Kari Grier and Emily Boles</a:t>
            </a:r>
            <a:br>
              <a:rPr lang="en-US" sz="3200" b="1" dirty="0">
                <a:solidFill>
                  <a:schemeClr val="accent6"/>
                </a:solidFill>
                <a:latin typeface="Century Gothic" panose="020B0502020202020204" pitchFamily="34" charset="0"/>
              </a:rPr>
            </a:br>
            <a:r>
              <a:rPr lang="en-US" sz="3200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Idaho SESTA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>
          <a:extLst>
            <a:ext uri="{FF2B5EF4-FFF2-40B4-BE49-F238E27FC236}">
              <a16:creationId xmlns:a16="http://schemas.microsoft.com/office/drawing/2014/main" id="{884EC18B-9203-1DE8-E433-FEA840D1D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aho Department of Education webpage for Special Education Department areas with RDA Monitoring System highlighted">
            <a:extLst>
              <a:ext uri="{FF2B5EF4-FFF2-40B4-BE49-F238E27FC236}">
                <a16:creationId xmlns:a16="http://schemas.microsoft.com/office/drawing/2014/main" id="{94CC680E-FB50-C982-3461-B40FB8D84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675" y="950874"/>
            <a:ext cx="10405918" cy="5068925"/>
          </a:xfrm>
          <a:prstGeom prst="rect">
            <a:avLst/>
          </a:prstGeom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F63C9B78-6D09-A0FE-7D24-D020A2E18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510284">
            <a:off x="11140861" y="2583443"/>
            <a:ext cx="590550" cy="12192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2633CC-6FB8-5D4F-1C04-0BE2E4C5F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012785"/>
            <a:ext cx="10511627" cy="1012785"/>
          </a:xfrm>
        </p:spPr>
        <p:txBody>
          <a:bodyPr spcFirstLastPara="1" wrap="square" lIns="91425" tIns="0" rIns="91425" bIns="0" anchor="b" anchorCtr="0">
            <a:noAutofit/>
          </a:bodyPr>
          <a:lstStyle/>
          <a:p>
            <a:r>
              <a:rPr lang="en-US" dirty="0"/>
              <a:t>Navigate to RDA Monitoring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9177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daho Department of Education RDA Monitoring System webpage with Compliance Tracking Tool highlighted">
            <a:extLst>
              <a:ext uri="{FF2B5EF4-FFF2-40B4-BE49-F238E27FC236}">
                <a16:creationId xmlns:a16="http://schemas.microsoft.com/office/drawing/2014/main" id="{98820C42-1DC5-3F6A-B349-6CC4C7C843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2550"/>
          <a:stretch>
            <a:fillRect/>
          </a:stretch>
        </p:blipFill>
        <p:spPr>
          <a:xfrm>
            <a:off x="1015786" y="745352"/>
            <a:ext cx="10160427" cy="5978178"/>
          </a:xfrm>
          <a:prstGeom prst="rect">
            <a:avLst/>
          </a:prstGeom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A55074D7-1E8B-D017-69DB-59CB62F4D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468380">
            <a:off x="720511" y="4835350"/>
            <a:ext cx="590550" cy="12192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15DC0-9D53-9884-8D7F-8C0DFA8A0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012785"/>
            <a:ext cx="10511627" cy="1012785"/>
          </a:xfrm>
        </p:spPr>
        <p:txBody>
          <a:bodyPr spcFirstLastPara="1" wrap="square" lIns="91425" tIns="0" rIns="91425" bIns="0" anchor="b" anchorCtr="0">
            <a:noAutofit/>
          </a:bodyPr>
          <a:lstStyle/>
          <a:p>
            <a:r>
              <a:rPr lang="en-US" dirty="0"/>
              <a:t>From the RDA Monitoring System page, click on the Compliance Tracking Tool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>
          <a:extLst>
            <a:ext uri="{FF2B5EF4-FFF2-40B4-BE49-F238E27FC236}">
              <a16:creationId xmlns:a16="http://schemas.microsoft.com/office/drawing/2014/main" id="{1DE0CA9A-6BA2-AE2B-7858-68564884D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 descr="Idaho Department of Education Compliance Tracking Tool sign-on page with arrows pointing to the Log On button and the year selection menu.">
            <a:extLst>
              <a:ext uri="{FF2B5EF4-FFF2-40B4-BE49-F238E27FC236}">
                <a16:creationId xmlns:a16="http://schemas.microsoft.com/office/drawing/2014/main" id="{07CD490D-D846-378C-81F9-4847BBED06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46"/>
          <a:stretch>
            <a:fillRect/>
          </a:stretch>
        </p:blipFill>
        <p:spPr>
          <a:xfrm>
            <a:off x="837313" y="618349"/>
            <a:ext cx="10659361" cy="5922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819C434D-9137-76F8-734A-BFDBA636A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106552">
            <a:off x="10007386" y="2379076"/>
            <a:ext cx="590550" cy="12192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8C43913A-2BAA-4DF5-E7F7-9248421F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150911">
            <a:off x="625261" y="2645777"/>
            <a:ext cx="590550" cy="12192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8E5327-98A5-8D60-100B-6964FA1C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012785"/>
            <a:ext cx="10511627" cy="1012785"/>
          </a:xfrm>
        </p:spPr>
        <p:txBody>
          <a:bodyPr spcFirstLastPara="1" wrap="square" lIns="91425" tIns="0" rIns="91425" bIns="0" anchor="b" anchorCtr="0">
            <a:noAutofit/>
          </a:bodyPr>
          <a:lstStyle/>
          <a:p>
            <a:r>
              <a:rPr lang="en-US" dirty="0"/>
              <a:t>Log on to the CTT and confirm that 2025-26 is selected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789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>
          <a:extLst>
            <a:ext uri="{FF2B5EF4-FFF2-40B4-BE49-F238E27FC236}">
              <a16:creationId xmlns:a16="http://schemas.microsoft.com/office/drawing/2014/main" id="{6286DE2B-840A-2790-8938-5C2186F5E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9F4D33-A1EE-1E2C-3A5B-4F3148830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8724" y="639724"/>
            <a:ext cx="9820866" cy="6101625"/>
            <a:chOff x="558724" y="639724"/>
            <a:chExt cx="9820866" cy="6101625"/>
          </a:xfrm>
        </p:grpSpPr>
        <p:pic>
          <p:nvPicPr>
            <p:cNvPr id="2" name="Picture 1" descr="Idaho Department of Education Compliance Tracking Tool district homepage showing LEA-specific options including GSFR Issue Summary.">
              <a:extLst>
                <a:ext uri="{FF2B5EF4-FFF2-40B4-BE49-F238E27FC236}">
                  <a16:creationId xmlns:a16="http://schemas.microsoft.com/office/drawing/2014/main" id="{92B60043-767E-C62B-9587-87506F946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2410" y="639724"/>
              <a:ext cx="8567180" cy="61016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Down Arrow 2">
              <a:extLst>
                <a:ext uri="{FF2B5EF4-FFF2-40B4-BE49-F238E27FC236}">
                  <a16:creationId xmlns:a16="http://schemas.microsoft.com/office/drawing/2014/main" id="{2D7827F5-5210-E977-5DED-5D492EE51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3401778">
              <a:off x="7188208" y="3266632"/>
              <a:ext cx="590550" cy="1219200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427AA928-EE77-CC55-72E4-2D5333F25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8832450">
              <a:off x="873049" y="2445583"/>
              <a:ext cx="590550" cy="1219200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08D0FD-63DE-446B-F4A7-F17F659AA267}"/>
                </a:ext>
              </a:extLst>
            </p:cNvPr>
            <p:cNvSpPr/>
            <p:nvPr/>
          </p:nvSpPr>
          <p:spPr>
            <a:xfrm>
              <a:off x="5011480" y="2640513"/>
              <a:ext cx="2211572" cy="318977"/>
            </a:xfrm>
            <a:prstGeom prst="rect">
              <a:avLst/>
            </a:prstGeom>
            <a:solidFill>
              <a:srgbClr val="C3C9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525A6A"/>
                  </a:solidFill>
                  <a:latin typeface="Avenir Book" panose="02000503020000020003" pitchFamily="2" charset="0"/>
                  <a:cs typeface="Segoe UI" panose="020B0502040204020203" pitchFamily="34" charset="0"/>
                </a:rPr>
                <a:t>ANY IDAHO LEA(007)</a:t>
              </a: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FBA16A72-E65A-E782-3F9D-F9A12E115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012785"/>
            <a:ext cx="10511627" cy="1012785"/>
          </a:xfrm>
        </p:spPr>
        <p:txBody>
          <a:bodyPr spcFirstLastPara="1" wrap="square" lIns="91425" tIns="0" rIns="91425" bIns="0" anchor="b" anchorCtr="0">
            <a:noAutofit/>
          </a:bodyPr>
          <a:lstStyle/>
          <a:p>
            <a:r>
              <a:rPr lang="en-US" dirty="0"/>
              <a:t>View the GSFR issue summary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141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83EF4D-2C7C-7BF9-F181-D1D1129607FC}"/>
              </a:ext>
            </a:extLst>
          </p:cNvPr>
          <p:cNvSpPr txBox="1"/>
          <p:nvPr/>
        </p:nvSpPr>
        <p:spPr>
          <a:xfrm>
            <a:off x="1136984" y="-440125"/>
            <a:ext cx="3471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Learning Target Number Two</a:t>
            </a:r>
          </a:p>
        </p:txBody>
      </p:sp>
      <p:sp>
        <p:nvSpPr>
          <p:cNvPr id="452" name="Google Shape;452;p15"/>
          <p:cNvSpPr txBox="1">
            <a:spLocks noGrp="1"/>
          </p:cNvSpPr>
          <p:nvPr>
            <p:ph type="body" idx="2"/>
          </p:nvPr>
        </p:nvSpPr>
        <p:spPr>
          <a:xfrm>
            <a:off x="4462819" y="2895600"/>
            <a:ext cx="3776306" cy="214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lvl="0" indent="0">
              <a:spcBef>
                <a:spcPts val="0"/>
              </a:spcBef>
              <a:buSzPts val="2400"/>
            </a:pPr>
            <a:r>
              <a:rPr lang="en-US" sz="2400" dirty="0"/>
              <a:t>Understanding the </a:t>
            </a:r>
            <a:br>
              <a:rPr lang="en-US" sz="2400" dirty="0"/>
            </a:br>
            <a:r>
              <a:rPr lang="en-US" sz="2400" dirty="0"/>
              <a:t>steps to fix issues of noncompliance</a:t>
            </a:r>
          </a:p>
        </p:txBody>
      </p:sp>
      <p:sp>
        <p:nvSpPr>
          <p:cNvPr id="450" name="Google Shape;450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399" y="834635"/>
            <a:ext cx="7796464" cy="122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entury Gothic"/>
              <a:buNone/>
            </a:pPr>
            <a:r>
              <a:rPr lang="en-US" dirty="0"/>
              <a:t>LEARNING TARGET</a:t>
            </a:r>
            <a:endParaRPr dirty="0"/>
          </a:p>
        </p:txBody>
      </p:sp>
      <p:pic>
        <p:nvPicPr>
          <p:cNvPr id="453" name="Google Shape;453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3581" y="2525464"/>
            <a:ext cx="2774569" cy="277456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3511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>
          <a:extLst>
            <a:ext uri="{FF2B5EF4-FFF2-40B4-BE49-F238E27FC236}">
              <a16:creationId xmlns:a16="http://schemas.microsoft.com/office/drawing/2014/main" id="{8D4B0ADE-4FCF-14E0-9F8C-1FF05621A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D0339B8-2B71-5426-6FE5-BA15566E6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4848" y="614973"/>
            <a:ext cx="10426513" cy="5919178"/>
            <a:chOff x="904848" y="614973"/>
            <a:chExt cx="10426513" cy="5919178"/>
          </a:xfrm>
        </p:grpSpPr>
        <p:pic>
          <p:nvPicPr>
            <p:cNvPr id="3" name="Picture 2" descr="Idaho Department of Education Compliance Tracking Tool district page showing open issues of noncompliance.">
              <a:extLst>
                <a:ext uri="{FF2B5EF4-FFF2-40B4-BE49-F238E27FC236}">
                  <a16:creationId xmlns:a16="http://schemas.microsoft.com/office/drawing/2014/main" id="{7EAACBBC-8DBB-D08D-2FAE-029D59A23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4848" y="614973"/>
              <a:ext cx="10382303" cy="5919178"/>
            </a:xfrm>
            <a:prstGeom prst="rect">
              <a:avLst/>
            </a:prstGeom>
          </p:spPr>
        </p:pic>
        <p:sp>
          <p:nvSpPr>
            <p:cNvPr id="10" name="Down Arrow 9">
              <a:extLst>
                <a:ext uri="{FF2B5EF4-FFF2-40B4-BE49-F238E27FC236}">
                  <a16:creationId xmlns:a16="http://schemas.microsoft.com/office/drawing/2014/main" id="{ED4A5F1E-E1C9-9338-D7BE-35FF119D7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3401778">
              <a:off x="10426486" y="3105149"/>
              <a:ext cx="590550" cy="1219200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10C703-47C6-6FA2-0986-52B5EDBC4C16}"/>
                </a:ext>
              </a:extLst>
            </p:cNvPr>
            <p:cNvSpPr/>
            <p:nvPr/>
          </p:nvSpPr>
          <p:spPr>
            <a:xfrm>
              <a:off x="2934269" y="1842448"/>
              <a:ext cx="1414818" cy="186519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525A6A"/>
                  </a:solidFill>
                </a:rPr>
                <a:t>ANY IDAHO LEA(007)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704F62-5C3A-4500-2A1B-42F1D255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012785"/>
            <a:ext cx="10511627" cy="1012785"/>
          </a:xfrm>
        </p:spPr>
        <p:txBody>
          <a:bodyPr spcFirstLastPara="1" wrap="square" lIns="91425" tIns="0" rIns="91425" bIns="0" anchor="b" anchorCtr="0">
            <a:noAutofit/>
          </a:bodyPr>
          <a:lstStyle/>
          <a:p>
            <a:r>
              <a:rPr lang="en-US" dirty="0"/>
              <a:t>Navigate to open issues and view/edit activities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4197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>
          <a:extLst>
            <a:ext uri="{FF2B5EF4-FFF2-40B4-BE49-F238E27FC236}">
              <a16:creationId xmlns:a16="http://schemas.microsoft.com/office/drawing/2014/main" id="{BDB32452-AF04-5EE8-ED46-28971981A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17072CF-6FD7-CB1A-701E-35505D8E8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5857" y="259500"/>
            <a:ext cx="5933072" cy="6598500"/>
            <a:chOff x="845789" y="154725"/>
            <a:chExt cx="5933072" cy="6598500"/>
          </a:xfrm>
        </p:grpSpPr>
        <p:pic>
          <p:nvPicPr>
            <p:cNvPr id="2" name="Picture 1" descr="Idaho Department of Education Compliance Tracking Tool GSFR Issue Summary improvement activities page including issue detail, improvement activities, and supporting files.">
              <a:extLst>
                <a:ext uri="{FF2B5EF4-FFF2-40B4-BE49-F238E27FC236}">
                  <a16:creationId xmlns:a16="http://schemas.microsoft.com/office/drawing/2014/main" id="{F9D063E4-476A-8121-40EB-0B8EB83B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5789" y="154725"/>
              <a:ext cx="5933072" cy="6598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Down Arrow 2">
              <a:extLst>
                <a:ext uri="{FF2B5EF4-FFF2-40B4-BE49-F238E27FC236}">
                  <a16:creationId xmlns:a16="http://schemas.microsoft.com/office/drawing/2014/main" id="{4974CF67-BAB4-738D-3F1C-4DB341793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3401778">
              <a:off x="1844460" y="1181098"/>
              <a:ext cx="590550" cy="1219200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1E791316-E94A-E21B-562F-30A5C883C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3401778">
              <a:off x="4921035" y="2571749"/>
              <a:ext cx="590550" cy="1219200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F5FE7130-DB1F-9A6B-176A-AB00AFC1E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3401778">
              <a:off x="4921034" y="4697225"/>
              <a:ext cx="590550" cy="1219200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Google Shape;460;p16">
            <a:extLst>
              <a:ext uri="{FF2B5EF4-FFF2-40B4-BE49-F238E27FC236}">
                <a16:creationId xmlns:a16="http://schemas.microsoft.com/office/drawing/2014/main" id="{C53F63FD-2325-3A53-F833-ADDE2212134A}"/>
              </a:ext>
            </a:extLst>
          </p:cNvPr>
          <p:cNvSpPr txBox="1">
            <a:spLocks/>
          </p:cNvSpPr>
          <p:nvPr/>
        </p:nvSpPr>
        <p:spPr>
          <a:xfrm>
            <a:off x="6761357" y="1932851"/>
            <a:ext cx="5538438" cy="270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  <a:buSzPts val="2400"/>
            </a:pPr>
            <a:r>
              <a:rPr lang="en-US" sz="2400" b="1" dirty="0">
                <a:latin typeface="+mj-lt"/>
              </a:rPr>
              <a:t>Each Issue Has a Section For:</a:t>
            </a:r>
          </a:p>
          <a:p>
            <a:pPr marL="342900" indent="-342900"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Issue Detail</a:t>
            </a:r>
          </a:p>
          <a:p>
            <a:pPr marL="342900" indent="-342900"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Improvement Activities </a:t>
            </a:r>
          </a:p>
          <a:p>
            <a:pPr marL="342900" indent="-342900"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Supporting Files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D080E90-95BF-F88B-8A26-5F36BB8C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012785"/>
            <a:ext cx="10511627" cy="1012785"/>
          </a:xfrm>
        </p:spPr>
        <p:txBody>
          <a:bodyPr spcFirstLastPara="1" wrap="square" lIns="91425" tIns="0" rIns="91425" bIns="0" anchor="b" anchorCtr="0">
            <a:noAutofit/>
          </a:bodyPr>
          <a:lstStyle/>
          <a:p>
            <a:r>
              <a:rPr lang="en-US" dirty="0"/>
              <a:t>Provide documentation for each issue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093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>
          <a:extLst>
            <a:ext uri="{FF2B5EF4-FFF2-40B4-BE49-F238E27FC236}">
              <a16:creationId xmlns:a16="http://schemas.microsoft.com/office/drawing/2014/main" id="{C1C7CA43-A235-25B9-2084-29FD249A9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C98D55-F51E-04CC-AE48-FC8CC578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5857" y="259500"/>
            <a:ext cx="5933072" cy="6598500"/>
            <a:chOff x="555857" y="259500"/>
            <a:chExt cx="5933072" cy="6598500"/>
          </a:xfrm>
        </p:grpSpPr>
        <p:pic>
          <p:nvPicPr>
            <p:cNvPr id="2" name="Picture 1" descr="Idaho Department of Education Compliance Tracking Tool GSFR Issue Summary improvement activities page including issue detail, improvement activities, and supporting files.">
              <a:extLst>
                <a:ext uri="{FF2B5EF4-FFF2-40B4-BE49-F238E27FC236}">
                  <a16:creationId xmlns:a16="http://schemas.microsoft.com/office/drawing/2014/main" id="{BED4F606-E688-DD16-A0EB-824F5AD41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857" y="259500"/>
              <a:ext cx="5933072" cy="6598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Down Arrow 2">
              <a:extLst>
                <a:ext uri="{FF2B5EF4-FFF2-40B4-BE49-F238E27FC236}">
                  <a16:creationId xmlns:a16="http://schemas.microsoft.com/office/drawing/2014/main" id="{3A548CDE-D7E7-F004-4B28-A637DA84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3401778">
              <a:off x="4631101" y="4029796"/>
              <a:ext cx="590550" cy="1219200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2A1E846E-3503-E7A8-53ED-8C59E377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3401778">
              <a:off x="4631103" y="2676524"/>
              <a:ext cx="590550" cy="1219200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07512123-703E-99A9-34E0-368B02B314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3401778">
              <a:off x="4631102" y="4668188"/>
              <a:ext cx="590550" cy="1219200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Google Shape;460;p16">
            <a:extLst>
              <a:ext uri="{FF2B5EF4-FFF2-40B4-BE49-F238E27FC236}">
                <a16:creationId xmlns:a16="http://schemas.microsoft.com/office/drawing/2014/main" id="{AD41888C-0505-BAAC-3844-0AB338BD6CAE}"/>
              </a:ext>
            </a:extLst>
          </p:cNvPr>
          <p:cNvSpPr txBox="1">
            <a:spLocks/>
          </p:cNvSpPr>
          <p:nvPr/>
        </p:nvSpPr>
        <p:spPr>
          <a:xfrm>
            <a:off x="6761357" y="1932851"/>
            <a:ext cx="5538438" cy="270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  <a:buSzPts val="2400"/>
            </a:pPr>
            <a:r>
              <a:rPr lang="en-US" sz="2400" b="1" dirty="0">
                <a:latin typeface="+mj-lt"/>
              </a:rPr>
              <a:t>Three Components for </a:t>
            </a:r>
            <a:br>
              <a:rPr lang="en-US" sz="2400" b="1" dirty="0">
                <a:latin typeface="+mj-lt"/>
              </a:rPr>
            </a:br>
            <a:r>
              <a:rPr lang="en-US" sz="2400" b="1" dirty="0">
                <a:latin typeface="+mj-lt"/>
              </a:rPr>
              <a:t>Corrections:</a:t>
            </a:r>
          </a:p>
          <a:p>
            <a:pPr marL="342900" indent="-342900"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Student-level corrections</a:t>
            </a:r>
          </a:p>
          <a:p>
            <a:pPr marL="342900" indent="-342900"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System-level verification</a:t>
            </a:r>
          </a:p>
          <a:p>
            <a:pPr marL="342900" indent="-342900"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Improvement activities/Assurances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3FA32CD-C325-8502-A144-87FF724F9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012785"/>
            <a:ext cx="10511627" cy="1012785"/>
          </a:xfrm>
        </p:spPr>
        <p:txBody>
          <a:bodyPr spcFirstLastPara="1" wrap="square" lIns="91425" tIns="0" rIns="91425" bIns="0" anchor="b" anchorCtr="0">
            <a:noAutofit/>
          </a:bodyPr>
          <a:lstStyle/>
          <a:p>
            <a:r>
              <a:rPr lang="en-US" dirty="0"/>
              <a:t>There are three components for correcting issues of non-compliance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5990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>
          <a:extLst>
            <a:ext uri="{FF2B5EF4-FFF2-40B4-BE49-F238E27FC236}">
              <a16:creationId xmlns:a16="http://schemas.microsoft.com/office/drawing/2014/main" id="{FBFAAA56-9644-40BC-F16D-6FEAD7789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aho Department of Education Compliance Tracking Tool GSFR Issue Summary improvement activities page supporting files section.">
            <a:extLst>
              <a:ext uri="{FF2B5EF4-FFF2-40B4-BE49-F238E27FC236}">
                <a16:creationId xmlns:a16="http://schemas.microsoft.com/office/drawing/2014/main" id="{20660EF3-17ED-4A69-A1D4-634BE859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62" y="800874"/>
            <a:ext cx="10305275" cy="5849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A89159FD-22FD-818F-E0DE-B4855859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401778">
            <a:off x="4892461" y="1714501"/>
            <a:ext cx="590550" cy="12192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6CF6189F-8C31-C680-71EF-CC6C315F6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401778">
            <a:off x="4892462" y="3237727"/>
            <a:ext cx="590550" cy="12192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2B31BE7C-9EE7-23C7-B3AA-4823FB6A9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401778">
            <a:off x="4892462" y="4590277"/>
            <a:ext cx="590550" cy="12192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550123-10F7-C7E7-FE32-AF869DAD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012785"/>
            <a:ext cx="10511627" cy="1012785"/>
          </a:xfrm>
        </p:spPr>
        <p:txBody>
          <a:bodyPr spcFirstLastPara="1" wrap="square" lIns="91425" tIns="0" rIns="91425" bIns="0" anchor="b" anchorCtr="0">
            <a:noAutofit/>
          </a:bodyPr>
          <a:lstStyle/>
          <a:p>
            <a:r>
              <a:rPr lang="en-US" dirty="0"/>
              <a:t>Add files to document corrections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220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>
          <a:extLst>
            <a:ext uri="{FF2B5EF4-FFF2-40B4-BE49-F238E27FC236}">
              <a16:creationId xmlns:a16="http://schemas.microsoft.com/office/drawing/2014/main" id="{DB0E0CF9-7228-99B0-0CAB-876AB135D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the Idaho Department of Education Compliance Tracking Tool GSFR Issue Summary improvement activities page issue detail section.">
            <a:extLst>
              <a:ext uri="{FF2B5EF4-FFF2-40B4-BE49-F238E27FC236}">
                <a16:creationId xmlns:a16="http://schemas.microsoft.com/office/drawing/2014/main" id="{9B008AC2-576E-3E03-29D5-627C11F45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267" y="941349"/>
            <a:ext cx="10443466" cy="438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7729CDD7-A649-F4A5-A7D7-1D97B17E9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401778">
            <a:off x="3722732" y="2968966"/>
            <a:ext cx="436112" cy="900361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5334694C-AD38-E805-4F03-9D1CDBE20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401778">
            <a:off x="5570581" y="2968965"/>
            <a:ext cx="436112" cy="900361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4AD41B55-8F75-83AE-1BA4-9FB3EE523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226979">
            <a:off x="2179683" y="4607266"/>
            <a:ext cx="436112" cy="900361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5DF865-AC2A-2A50-2F77-5A36F19C4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012785"/>
            <a:ext cx="10511627" cy="1012785"/>
          </a:xfrm>
        </p:spPr>
        <p:txBody>
          <a:bodyPr spcFirstLastPara="1" wrap="square" lIns="91425" tIns="0" rIns="91425" bIns="0" anchor="b" anchorCtr="0">
            <a:noAutofit/>
          </a:bodyPr>
          <a:lstStyle/>
          <a:p>
            <a:r>
              <a:rPr lang="en-US" dirty="0"/>
              <a:t>How to add an improvement activity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4441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A4247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4" descr="IDAHO SESTA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8900" y="1133475"/>
            <a:ext cx="9182100" cy="45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1A7669-4D87-0F39-056B-DDD8BD8E373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Idaho</a:t>
            </a:r>
            <a:r>
              <a:rPr lang="en-US" baseline="0" dirty="0"/>
              <a:t> SESTA stands for Special Education Support and Technical Assistance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>
          <a:extLst>
            <a:ext uri="{FF2B5EF4-FFF2-40B4-BE49-F238E27FC236}">
              <a16:creationId xmlns:a16="http://schemas.microsoft.com/office/drawing/2014/main" id="{EE3BBEE1-1AFF-D240-23E5-33080C055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831D56-F854-8797-CDB6-A457D85609E3}"/>
              </a:ext>
            </a:extLst>
          </p:cNvPr>
          <p:cNvSpPr txBox="1"/>
          <p:nvPr/>
        </p:nvSpPr>
        <p:spPr>
          <a:xfrm>
            <a:off x="1136984" y="-440125"/>
            <a:ext cx="3471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Learning Target Number Three</a:t>
            </a:r>
          </a:p>
        </p:txBody>
      </p:sp>
      <p:sp>
        <p:nvSpPr>
          <p:cNvPr id="460" name="Google Shape;460;p16">
            <a:extLst>
              <a:ext uri="{FF2B5EF4-FFF2-40B4-BE49-F238E27FC236}">
                <a16:creationId xmlns:a16="http://schemas.microsoft.com/office/drawing/2014/main" id="{C6803569-932B-6E1B-CAE7-BCEE113DD6A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462819" y="2871035"/>
            <a:ext cx="3604292" cy="2081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lvl="0" indent="0">
              <a:spcBef>
                <a:spcPts val="0"/>
              </a:spcBef>
              <a:buSzPts val="2400"/>
            </a:pPr>
            <a:r>
              <a:rPr lang="en-US" sz="2400" dirty="0"/>
              <a:t>Identifying potential improvement activities to train and support teams</a:t>
            </a:r>
          </a:p>
        </p:txBody>
      </p:sp>
      <p:sp>
        <p:nvSpPr>
          <p:cNvPr id="458" name="Google Shape;458;p16">
            <a:extLst>
              <a:ext uri="{FF2B5EF4-FFF2-40B4-BE49-F238E27FC236}">
                <a16:creationId xmlns:a16="http://schemas.microsoft.com/office/drawing/2014/main" id="{B2B95D44-89D1-047D-365D-2D5F3D30F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399" y="834635"/>
            <a:ext cx="7796464" cy="122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entury Gothic"/>
              <a:buNone/>
            </a:pPr>
            <a:r>
              <a:rPr lang="en-US" dirty="0"/>
              <a:t>LEARNING TARGET</a:t>
            </a:r>
            <a:endParaRPr dirty="0"/>
          </a:p>
        </p:txBody>
      </p:sp>
      <p:pic>
        <p:nvPicPr>
          <p:cNvPr id="461" name="Google Shape;461;p16">
            <a:extLst>
              <a:ext uri="{FF2B5EF4-FFF2-40B4-BE49-F238E27FC236}">
                <a16:creationId xmlns:a16="http://schemas.microsoft.com/office/drawing/2014/main" id="{ECFB12A5-819F-A90B-2B28-5AD7AF1A0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1033" y="2535071"/>
            <a:ext cx="2754573" cy="275457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432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>
          <a:extLst>
            <a:ext uri="{FF2B5EF4-FFF2-40B4-BE49-F238E27FC236}">
              <a16:creationId xmlns:a16="http://schemas.microsoft.com/office/drawing/2014/main" id="{10FB40F8-6539-1124-CC94-C4F3863F5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B41F9C6-814E-BB30-98DB-D964E0863B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01914" y="531869"/>
            <a:ext cx="8215712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Work with Your SESTA Coordinator for Clear Guidance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on How to Fix Issues of Noncompliance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971734E1-23DD-4FE5-4380-1FAE66A7D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401778">
            <a:off x="4748096" y="1347683"/>
            <a:ext cx="319081" cy="65874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7DA6A2E1-BE3B-3195-BAC6-95D65A08C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401778">
            <a:off x="7769059" y="1347681"/>
            <a:ext cx="319081" cy="65874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B423FE90-C2F1-D569-B715-F156673AA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401778">
            <a:off x="1707195" y="1347682"/>
            <a:ext cx="319081" cy="65874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4F4A090D-32A3-093C-5AAC-89E306158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401778">
            <a:off x="10528605" y="1344095"/>
            <a:ext cx="319081" cy="65874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GSFR Corrections Template showing checklist items, student level corrections, system level verification, and improvement activities">
            <a:extLst>
              <a:ext uri="{FF2B5EF4-FFF2-40B4-BE49-F238E27FC236}">
                <a16:creationId xmlns:a16="http://schemas.microsoft.com/office/drawing/2014/main" id="{A59BF1FA-C916-FE88-BBC1-76A10D5D6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20" y="1953956"/>
            <a:ext cx="11125442" cy="49605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0945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>
          <a:extLst>
            <a:ext uri="{FF2B5EF4-FFF2-40B4-BE49-F238E27FC236}">
              <a16:creationId xmlns:a16="http://schemas.microsoft.com/office/drawing/2014/main" id="{64F8AA6C-24F6-0A3A-C633-5E811EFDA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4962DCA-10A0-DBF0-98CD-EA859EC60F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01914" y="531869"/>
            <a:ext cx="8215712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Work with Your SESTA Coordinator for Clear Guidance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on How to Make a Student-Level Correction</a:t>
            </a:r>
          </a:p>
        </p:txBody>
      </p:sp>
      <p:pic>
        <p:nvPicPr>
          <p:cNvPr id="7" name="Picture 6" descr="Grid highlighting General Checklist and how to make a student-level correction.">
            <a:extLst>
              <a:ext uri="{FF2B5EF4-FFF2-40B4-BE49-F238E27FC236}">
                <a16:creationId xmlns:a16="http://schemas.microsoft.com/office/drawing/2014/main" id="{58E05F92-7687-19CA-2032-A35A2B43EE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7020" b="47640"/>
          <a:stretch>
            <a:fillRect/>
          </a:stretch>
        </p:blipFill>
        <p:spPr>
          <a:xfrm>
            <a:off x="469978" y="2530895"/>
            <a:ext cx="11207604" cy="3914510"/>
          </a:xfrm>
          <a:prstGeom prst="rect">
            <a:avLst/>
          </a:prstGeom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3043E59E-D330-0D6B-2D2F-49319F66D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401778">
            <a:off x="9548409" y="3585241"/>
            <a:ext cx="319081" cy="65874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CC550058-1D2A-09B0-9D98-41359F21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401778">
            <a:off x="2083478" y="3413817"/>
            <a:ext cx="319081" cy="65874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00958EC1-1C1E-6EDA-E038-4DF55CBDA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401778">
            <a:off x="855220" y="5068353"/>
            <a:ext cx="319081" cy="65874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4707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>
          <a:extLst>
            <a:ext uri="{FF2B5EF4-FFF2-40B4-BE49-F238E27FC236}">
              <a16:creationId xmlns:a16="http://schemas.microsoft.com/office/drawing/2014/main" id="{223321FF-D240-A85B-2DE6-5DD36C285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>
            <a:extLst>
              <a:ext uri="{FF2B5EF4-FFF2-40B4-BE49-F238E27FC236}">
                <a16:creationId xmlns:a16="http://schemas.microsoft.com/office/drawing/2014/main" id="{15BD412B-4C25-4BD6-E1FE-94D553AE1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401778">
            <a:off x="5853638" y="2381293"/>
            <a:ext cx="319081" cy="65874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2BE0B902-8486-A426-E413-3B422D342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401778">
            <a:off x="9658085" y="2381294"/>
            <a:ext cx="319081" cy="65874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DE83605-7A87-5481-9CB5-691A65EA70C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77816" y="900600"/>
            <a:ext cx="8436365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Work with Your SESTA Coordinator for Clear Guidance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on How to Provide System-Level Verification and Select Appropriate Improvement Activities</a:t>
            </a:r>
          </a:p>
        </p:txBody>
      </p:sp>
      <p:pic>
        <p:nvPicPr>
          <p:cNvPr id="2" name="Picture 1" descr="GSFR Corrections Template showing checklist items, system level verification, and improvement activities">
            <a:extLst>
              <a:ext uri="{FF2B5EF4-FFF2-40B4-BE49-F238E27FC236}">
                <a16:creationId xmlns:a16="http://schemas.microsoft.com/office/drawing/2014/main" id="{0B64D707-D58A-BE59-18C7-74CB0F850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73" y="3024858"/>
            <a:ext cx="10914854" cy="28853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6905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>
          <a:extLst>
            <a:ext uri="{FF2B5EF4-FFF2-40B4-BE49-F238E27FC236}">
              <a16:creationId xmlns:a16="http://schemas.microsoft.com/office/drawing/2014/main" id="{8D3C617B-B513-0524-1E53-E75A74872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6">
            <a:extLst>
              <a:ext uri="{FF2B5EF4-FFF2-40B4-BE49-F238E27FC236}">
                <a16:creationId xmlns:a16="http://schemas.microsoft.com/office/drawing/2014/main" id="{874D052F-D98F-87B8-2AD8-490F3506A6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22350" y="2233613"/>
            <a:ext cx="6124575" cy="20812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0" rIns="91425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Additional tools and resources to support you and your teams</a:t>
            </a:r>
          </a:p>
        </p:txBody>
      </p:sp>
      <p:sp>
        <p:nvSpPr>
          <p:cNvPr id="2" name="Google Shape;20;p37">
            <a:extLst>
              <a:ext uri="{FF2B5EF4-FFF2-40B4-BE49-F238E27FC236}">
                <a16:creationId xmlns:a16="http://schemas.microsoft.com/office/drawing/2014/main" id="{BE02B8C6-4E39-4AAE-80A2-23DA7FA3F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CBEF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915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>
          <a:extLst>
            <a:ext uri="{FF2B5EF4-FFF2-40B4-BE49-F238E27FC236}">
              <a16:creationId xmlns:a16="http://schemas.microsoft.com/office/drawing/2014/main" id="{639A3163-D250-0FA9-5144-055E03F24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9">
            <a:extLst>
              <a:ext uri="{FF2B5EF4-FFF2-40B4-BE49-F238E27FC236}">
                <a16:creationId xmlns:a16="http://schemas.microsoft.com/office/drawing/2014/main" id="{5CF0D926-55FF-48D6-BC8D-4CA6094EE8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5837" y="0"/>
            <a:ext cx="6660620" cy="96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entury Gothic"/>
              <a:buNone/>
            </a:pPr>
            <a:r>
              <a:rPr lang="en-US" dirty="0"/>
              <a:t>HELPFUL RESOURCES</a:t>
            </a:r>
          </a:p>
        </p:txBody>
      </p:sp>
      <p:pic>
        <p:nvPicPr>
          <p:cNvPr id="3" name="Picture 2" descr="Idaho Training Clearinghouse RDA Topic page with Compliance Tracking Tool modules highlighted">
            <a:extLst>
              <a:ext uri="{FF2B5EF4-FFF2-40B4-BE49-F238E27FC236}">
                <a16:creationId xmlns:a16="http://schemas.microsoft.com/office/drawing/2014/main" id="{98CF2256-67D7-7D84-80FB-C58B34C70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37" y="1059024"/>
            <a:ext cx="8875949" cy="5267046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E4C45C73-E7EF-BB18-9268-FA1B19E35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401778">
            <a:off x="4049489" y="2302037"/>
            <a:ext cx="393314" cy="81200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A6A64398-0D1E-0890-39FC-CCD9492B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401778">
            <a:off x="2552200" y="5091890"/>
            <a:ext cx="393314" cy="81200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523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>
          <a:extLst>
            <a:ext uri="{FF2B5EF4-FFF2-40B4-BE49-F238E27FC236}">
              <a16:creationId xmlns:a16="http://schemas.microsoft.com/office/drawing/2014/main" id="{7A643367-F245-75C6-AEAD-3EBFF073D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40;p26">
            <a:extLst>
              <a:ext uri="{FF2B5EF4-FFF2-40B4-BE49-F238E27FC236}">
                <a16:creationId xmlns:a16="http://schemas.microsoft.com/office/drawing/2014/main" id="{30A8FDF2-7C59-1312-DB79-F1E6C47159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8267" y="619628"/>
            <a:ext cx="9875463" cy="99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entury Gothic"/>
              <a:buNone/>
            </a:pPr>
            <a:r>
              <a:rPr lang="en-US" dirty="0"/>
              <a:t>LEA Review Tools</a:t>
            </a:r>
            <a:endParaRPr dirty="0"/>
          </a:p>
        </p:txBody>
      </p:sp>
      <p:pic>
        <p:nvPicPr>
          <p:cNvPr id="7" name="Picture 6" descr="General Review Tool">
            <a:extLst>
              <a:ext uri="{FF2B5EF4-FFF2-40B4-BE49-F238E27FC236}">
                <a16:creationId xmlns:a16="http://schemas.microsoft.com/office/drawing/2014/main" id="{9B4878FA-C000-9C04-080A-C8A5FC07F8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52"/>
          <a:stretch>
            <a:fillRect/>
          </a:stretch>
        </p:blipFill>
        <p:spPr>
          <a:xfrm>
            <a:off x="605129" y="1881385"/>
            <a:ext cx="3636743" cy="46386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Early Childhood Review Tool">
            <a:extLst>
              <a:ext uri="{FF2B5EF4-FFF2-40B4-BE49-F238E27FC236}">
                <a16:creationId xmlns:a16="http://schemas.microsoft.com/office/drawing/2014/main" id="{3100AE80-E6AC-EB34-E95B-1ECD263EAAA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57" b="4429"/>
          <a:stretch>
            <a:fillRect/>
          </a:stretch>
        </p:blipFill>
        <p:spPr>
          <a:xfrm>
            <a:off x="4241872" y="1881385"/>
            <a:ext cx="3708255" cy="46386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Secondary Transition Review Tool">
            <a:extLst>
              <a:ext uri="{FF2B5EF4-FFF2-40B4-BE49-F238E27FC236}">
                <a16:creationId xmlns:a16="http://schemas.microsoft.com/office/drawing/2014/main" id="{7C31BDA0-B1E0-06C3-DDD3-F70E3A8621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733"/>
          <a:stretch>
            <a:fillRect/>
          </a:stretch>
        </p:blipFill>
        <p:spPr>
          <a:xfrm>
            <a:off x="7950127" y="1881385"/>
            <a:ext cx="3636743" cy="46386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0990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>
          <a:extLst>
            <a:ext uri="{FF2B5EF4-FFF2-40B4-BE49-F238E27FC236}">
              <a16:creationId xmlns:a16="http://schemas.microsoft.com/office/drawing/2014/main" id="{66A8C7A1-6ABE-A2D6-711E-369FD968C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LAAFP item from General Checklist">
            <a:extLst>
              <a:ext uri="{FF2B5EF4-FFF2-40B4-BE49-F238E27FC236}">
                <a16:creationId xmlns:a16="http://schemas.microsoft.com/office/drawing/2014/main" id="{40A0D9E5-9A61-E0A7-B724-ED7E27764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85" y="667657"/>
            <a:ext cx="8533363" cy="5900730"/>
          </a:xfrm>
          <a:prstGeom prst="rect">
            <a:avLst/>
          </a:prstGeom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6313B28E-B6F6-81E4-A2FC-AC1407C5A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401778">
            <a:off x="6346649" y="358159"/>
            <a:ext cx="393314" cy="81200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C9C544F5-58D9-E32A-23B4-2863C121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401778">
            <a:off x="2114790" y="648941"/>
            <a:ext cx="393314" cy="81200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08FFA034-F4FE-F21E-7AEB-DDBD2BF24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401778">
            <a:off x="8789286" y="967758"/>
            <a:ext cx="393314" cy="81200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1FAEFD1E-A78D-C011-F3CD-9D47291F9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401778">
            <a:off x="4856862" y="1536926"/>
            <a:ext cx="393314" cy="81200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7AAA6F4D-1F62-991A-F516-07E0BA112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401778">
            <a:off x="6346647" y="2311500"/>
            <a:ext cx="393314" cy="81200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784A1EDB-5545-2D3F-377C-16E406129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401778">
            <a:off x="9503506" y="3505686"/>
            <a:ext cx="393314" cy="81200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D66EA0-97B1-C77F-0B24-7EAC19314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012785"/>
            <a:ext cx="10511627" cy="1012785"/>
          </a:xfrm>
        </p:spPr>
        <p:txBody>
          <a:bodyPr spcFirstLastPara="1" wrap="square" lIns="91425" tIns="0" rIns="91425" bIns="0" anchor="b" anchorCtr="0">
            <a:noAutofit/>
          </a:bodyPr>
          <a:lstStyle/>
          <a:p>
            <a:r>
              <a:rPr lang="en-US" dirty="0"/>
              <a:t>Refer to the LEA Review Tool for compliance attributes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757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>
          <a:extLst>
            <a:ext uri="{FF2B5EF4-FFF2-40B4-BE49-F238E27FC236}">
              <a16:creationId xmlns:a16="http://schemas.microsoft.com/office/drawing/2014/main" id="{EE6879A7-060D-D7C8-E2F8-0E6698E79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37498-F942-E6F9-7AE9-A0CE450226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6984" y="-440125"/>
            <a:ext cx="3471112" cy="3077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Specific Learning Disability Review Tool</a:t>
            </a:r>
          </a:p>
        </p:txBody>
      </p:sp>
      <p:pic>
        <p:nvPicPr>
          <p:cNvPr id="9" name="Picture 8" descr="Specific Learning Disability Review Tool">
            <a:extLst>
              <a:ext uri="{FF2B5EF4-FFF2-40B4-BE49-F238E27FC236}">
                <a16:creationId xmlns:a16="http://schemas.microsoft.com/office/drawing/2014/main" id="{FB2DA412-0A42-7BC5-CB63-CB39D93B7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91" y="640961"/>
            <a:ext cx="4517182" cy="59079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Google Shape;379;p6">
            <a:extLst>
              <a:ext uri="{FF2B5EF4-FFF2-40B4-BE49-F238E27FC236}">
                <a16:creationId xmlns:a16="http://schemas.microsoft.com/office/drawing/2014/main" id="{F9414B03-8B01-8FE2-5A5A-FBD0C3490A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91744" y="1794950"/>
            <a:ext cx="5682965" cy="3268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 algn="l" rtl="0">
              <a:lnSpc>
                <a:spcPct val="15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400" dirty="0"/>
              <a:t>While we no longer review SLD separate from the general review, the SLD Review Tool can support teams in better understanding the SLD eligibility criteria.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BC53B5-3723-F0F1-5D09-8C91183E7D04}"/>
              </a:ext>
            </a:extLst>
          </p:cNvPr>
          <p:cNvSpPr txBox="1"/>
          <p:nvPr/>
        </p:nvSpPr>
        <p:spPr>
          <a:xfrm>
            <a:off x="5640355" y="6148819"/>
            <a:ext cx="61115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entury Gothic" panose="020B0502020202020204" pitchFamily="34" charset="0"/>
                <a:hlinkClick r:id="rId5"/>
              </a:rPr>
              <a:t>idahotc.com</a:t>
            </a:r>
            <a:r>
              <a:rPr lang="en-US" sz="2000" dirty="0">
                <a:latin typeface="Century Gothic" panose="020B0502020202020204" pitchFamily="34" charset="0"/>
                <a:hlinkClick r:id="rId5"/>
              </a:rPr>
              <a:t>/Resources/File/RFFID/14212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961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9"/>
          <p:cNvSpPr txBox="1">
            <a:spLocks noGrp="1"/>
          </p:cNvSpPr>
          <p:nvPr>
            <p:ph type="title"/>
          </p:nvPr>
        </p:nvSpPr>
        <p:spPr>
          <a:xfrm>
            <a:off x="5632640" y="1976023"/>
            <a:ext cx="5723586" cy="140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entury Gothic"/>
              <a:buNone/>
            </a:pPr>
            <a:r>
              <a:rPr lang="en-US" dirty="0"/>
              <a:t>WE ARE HERE FOR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E8BC0-D4B4-7F01-783B-FB4AE3EA4C77}"/>
              </a:ext>
            </a:extLst>
          </p:cNvPr>
          <p:cNvSpPr txBox="1"/>
          <p:nvPr/>
        </p:nvSpPr>
        <p:spPr>
          <a:xfrm>
            <a:off x="5632640" y="3760394"/>
            <a:ext cx="6032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  <a:hlinkClick r:id="rId4"/>
              </a:rPr>
              <a:t>idahotc.com/SESTA/About-Us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grpSp>
        <p:nvGrpSpPr>
          <p:cNvPr id="16" name="Group 15" descr="Photos and names of Idaho SESTA team members">
            <a:extLst>
              <a:ext uri="{FF2B5EF4-FFF2-40B4-BE49-F238E27FC236}">
                <a16:creationId xmlns:a16="http://schemas.microsoft.com/office/drawing/2014/main" id="{1C08B096-4026-41F7-A7A1-BEE223208911}"/>
              </a:ext>
            </a:extLst>
          </p:cNvPr>
          <p:cNvGrpSpPr/>
          <p:nvPr/>
        </p:nvGrpSpPr>
        <p:grpSpPr>
          <a:xfrm>
            <a:off x="526789" y="139000"/>
            <a:ext cx="4923785" cy="6017959"/>
            <a:chOff x="526789" y="139000"/>
            <a:chExt cx="4923785" cy="601795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AC05372-BEF2-0989-D409-9D2E869217FE}"/>
                </a:ext>
              </a:extLst>
            </p:cNvPr>
            <p:cNvGrpSpPr/>
            <p:nvPr/>
          </p:nvGrpSpPr>
          <p:grpSpPr>
            <a:xfrm>
              <a:off x="526789" y="139000"/>
              <a:ext cx="4923785" cy="6017959"/>
              <a:chOff x="526789" y="139000"/>
              <a:chExt cx="4923785" cy="6017959"/>
            </a:xfrm>
          </p:grpSpPr>
          <p:pic>
            <p:nvPicPr>
              <p:cNvPr id="5" name="Picture 4" descr="A collage of a group of people&#10;&#10;AI-generated content may be incorrect.">
                <a:extLst>
                  <a:ext uri="{FF2B5EF4-FFF2-40B4-BE49-F238E27FC236}">
                    <a16:creationId xmlns:a16="http://schemas.microsoft.com/office/drawing/2014/main" id="{860D68C6-1F01-24EC-6EB9-756BA8297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789" y="139000"/>
                <a:ext cx="4923785" cy="6017959"/>
              </a:xfrm>
              <a:prstGeom prst="rect">
                <a:avLst/>
              </a:prstGeom>
            </p:spPr>
          </p:pic>
          <p:pic>
            <p:nvPicPr>
              <p:cNvPr id="8" name="Picture 7" descr="A person smiling for a picture&#10;&#10;AI-generated content may be incorrect.">
                <a:extLst>
                  <a:ext uri="{FF2B5EF4-FFF2-40B4-BE49-F238E27FC236}">
                    <a16:creationId xmlns:a16="http://schemas.microsoft.com/office/drawing/2014/main" id="{12B58262-5000-D7C5-B6CB-85CA219D18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88681" y="3269499"/>
                <a:ext cx="1217594" cy="1568113"/>
              </a:xfrm>
              <a:prstGeom prst="rect">
                <a:avLst/>
              </a:prstGeom>
            </p:spPr>
          </p:pic>
        </p:grpSp>
        <p:pic>
          <p:nvPicPr>
            <p:cNvPr id="11" name="Picture 10" descr="A person smiling for a picture&#10;&#10;AI-generated content may be incorrect.">
              <a:extLst>
                <a:ext uri="{FF2B5EF4-FFF2-40B4-BE49-F238E27FC236}">
                  <a16:creationId xmlns:a16="http://schemas.microsoft.com/office/drawing/2014/main" id="{E839A16F-4E8B-51CC-69DB-C361DBA8E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57682" y="139000"/>
              <a:ext cx="1220253" cy="1583535"/>
            </a:xfrm>
            <a:prstGeom prst="rect">
              <a:avLst/>
            </a:prstGeom>
          </p:spPr>
        </p:pic>
        <p:pic>
          <p:nvPicPr>
            <p:cNvPr id="13" name="Picture 12" descr="A person smiling for a picture&#10;&#10;AI-generated content may be incorrect.">
              <a:extLst>
                <a:ext uri="{FF2B5EF4-FFF2-40B4-BE49-F238E27FC236}">
                  <a16:creationId xmlns:a16="http://schemas.microsoft.com/office/drawing/2014/main" id="{E8D01CDF-8E07-E362-5944-209CF9985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0208" y="139000"/>
              <a:ext cx="1227474" cy="1583535"/>
            </a:xfrm>
            <a:prstGeom prst="rect">
              <a:avLst/>
            </a:prstGeom>
          </p:spPr>
        </p:pic>
        <p:pic>
          <p:nvPicPr>
            <p:cNvPr id="15" name="Picture 14" descr="A person with short blonde hair wearing red glasses&#10;&#10;AI-generated content may be incorrect.">
              <a:extLst>
                <a:ext uri="{FF2B5EF4-FFF2-40B4-BE49-F238E27FC236}">
                  <a16:creationId xmlns:a16="http://schemas.microsoft.com/office/drawing/2014/main" id="{451A7633-EA5E-C8DF-9C1F-838B94CD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06275" y="1722535"/>
              <a:ext cx="1167656" cy="1481355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"/>
          <p:cNvSpPr txBox="1">
            <a:spLocks noGrp="1"/>
          </p:cNvSpPr>
          <p:nvPr>
            <p:ph type="title"/>
          </p:nvPr>
        </p:nvSpPr>
        <p:spPr>
          <a:xfrm>
            <a:off x="4364809" y="0"/>
            <a:ext cx="7043617" cy="252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entury Gothic"/>
              <a:buNone/>
            </a:pPr>
            <a:r>
              <a:rPr lang="en-US" dirty="0"/>
              <a:t>IDAHO SESTA PURPOSE</a:t>
            </a:r>
            <a:endParaRPr dirty="0"/>
          </a:p>
        </p:txBody>
      </p:sp>
      <p:sp>
        <p:nvSpPr>
          <p:cNvPr id="379" name="Google Shape;379;p6"/>
          <p:cNvSpPr txBox="1">
            <a:spLocks noGrp="1"/>
          </p:cNvSpPr>
          <p:nvPr>
            <p:ph type="body" idx="1"/>
          </p:nvPr>
        </p:nvSpPr>
        <p:spPr>
          <a:xfrm>
            <a:off x="4382409" y="2766013"/>
            <a:ext cx="7043618" cy="223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 lnSpcReduction="10000"/>
          </a:bodyPr>
          <a:lstStyle/>
          <a:p>
            <a:pPr marL="0" lvl="0" indent="0" algn="l" rtl="0">
              <a:lnSpc>
                <a:spcPct val="159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400" dirty="0"/>
              <a:t>Idaho SESTA provides resources, technical assistance, and training for educational partners to improve outcomes for students with disabilities throughout Idaho.</a:t>
            </a:r>
            <a:endParaRPr dirty="0"/>
          </a:p>
        </p:txBody>
      </p:sp>
      <p:sp>
        <p:nvSpPr>
          <p:cNvPr id="380" name="Google Shape;380;p6"/>
          <p:cNvSpPr txBox="1"/>
          <p:nvPr/>
        </p:nvSpPr>
        <p:spPr>
          <a:xfrm>
            <a:off x="4364809" y="5317552"/>
            <a:ext cx="7632996" cy="769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9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pecial </a:t>
            </a:r>
            <a:r>
              <a:rPr lang="en-US" sz="3200" b="1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ducation </a:t>
            </a:r>
            <a:r>
              <a:rPr lang="en-US" sz="3200" b="1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upport and </a:t>
            </a:r>
            <a:r>
              <a:rPr lang="en-US" sz="3200" b="1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echnical </a:t>
            </a:r>
            <a:r>
              <a:rPr lang="en-US" sz="3200" b="1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US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ssistance</a:t>
            </a:r>
            <a:endParaRPr sz="11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8"/>
          <p:cNvSpPr txBox="1">
            <a:spLocks noGrp="1"/>
          </p:cNvSpPr>
          <p:nvPr>
            <p:ph type="title" idx="4294967295"/>
          </p:nvPr>
        </p:nvSpPr>
        <p:spPr>
          <a:xfrm>
            <a:off x="498475" y="2501900"/>
            <a:ext cx="6203950" cy="22288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0" rIns="91425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THANK YOU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Idaho SESTA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idahotc.com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/SESTA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help@idahotc.com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4193C-B7DD-CE79-F9C7-6F8253A75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00" dirty="0"/>
              <a:t>Idaho SESTA Updates - Subscribe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3395E-BF3C-2C06-5DD2-F283933E4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2430" y="2303028"/>
            <a:ext cx="8778936" cy="349769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/>
              <a:t>The easiest way to know what training and resources are available is to subscribe to the monthly Idaho SESTA newsletter. </a:t>
            </a:r>
          </a:p>
          <a:p>
            <a:pPr marL="114300" indent="0">
              <a:buNone/>
            </a:pPr>
            <a:r>
              <a:rPr lang="en-US" sz="2400" dirty="0"/>
              <a:t>Go to IdahoTC.com/SESTA, at the top of the webpage under ‘Quick Links,’ click on the </a:t>
            </a:r>
            <a:r>
              <a:rPr lang="en-US" sz="2400" b="1" dirty="0"/>
              <a:t>‘Newsletters’ </a:t>
            </a:r>
            <a:r>
              <a:rPr lang="en-US" sz="2400" dirty="0"/>
              <a:t>button.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6EFD6B-1D82-3744-225B-DA8EF6FC6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504" y="510060"/>
            <a:ext cx="11728862" cy="1667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DB9933-430F-D8F5-BB67-2FED12DE3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9475" y="4626801"/>
            <a:ext cx="7439668" cy="189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3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7"/>
          <p:cNvSpPr txBox="1">
            <a:spLocks noGrp="1"/>
          </p:cNvSpPr>
          <p:nvPr>
            <p:ph type="title"/>
          </p:nvPr>
        </p:nvSpPr>
        <p:spPr>
          <a:xfrm>
            <a:off x="914400" y="965393"/>
            <a:ext cx="7631709" cy="109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entury Gothic"/>
              <a:buNone/>
            </a:pPr>
            <a:r>
              <a:rPr lang="en-US" dirty="0"/>
              <a:t>ABOUT US</a:t>
            </a:r>
            <a:endParaRPr dirty="0"/>
          </a:p>
        </p:txBody>
      </p:sp>
      <p:sp>
        <p:nvSpPr>
          <p:cNvPr id="387" name="Google Shape;387;p7"/>
          <p:cNvSpPr txBox="1">
            <a:spLocks noGrp="1"/>
          </p:cNvSpPr>
          <p:nvPr>
            <p:ph type="body" idx="1"/>
          </p:nvPr>
        </p:nvSpPr>
        <p:spPr>
          <a:xfrm>
            <a:off x="914399" y="2303028"/>
            <a:ext cx="7218947" cy="41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 sz="2400" dirty="0"/>
              <a:t>Idaho SESTA is a collaborative project at Boise State University and the University of Idaho and is funded by the Idaho Department of Education, Special Education Department.</a:t>
            </a:r>
            <a:endParaRPr dirty="0"/>
          </a:p>
          <a:p>
            <a:pPr marL="4572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entury Gothic"/>
              <a:buNone/>
            </a:pPr>
            <a:endParaRPr sz="2400" dirty="0"/>
          </a:p>
        </p:txBody>
      </p:sp>
      <p:pic>
        <p:nvPicPr>
          <p:cNvPr id="388" name="Google Shape;388;p7" descr="Boise state university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399" y="5022368"/>
            <a:ext cx="2324838" cy="1039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7" descr="Idaho Department of Education Logo"/>
          <p:cNvPicPr preferRelativeResize="0"/>
          <p:nvPr/>
        </p:nvPicPr>
        <p:blipFill rotWithShape="1">
          <a:blip r:embed="rId5">
            <a:alphaModFix/>
          </a:blip>
          <a:srcRect l="22856" t="64891" r="19650"/>
          <a:stretch/>
        </p:blipFill>
        <p:spPr>
          <a:xfrm>
            <a:off x="3530682" y="4740003"/>
            <a:ext cx="1699613" cy="160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7" descr="Idaho CDHD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55520" y="5022368"/>
            <a:ext cx="1775490" cy="109162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0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6583680" cy="153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entury Gothic"/>
              <a:buNone/>
            </a:pPr>
            <a:r>
              <a:rPr lang="en-US" dirty="0"/>
              <a:t>LEARNING TARGETS</a:t>
            </a:r>
          </a:p>
        </p:txBody>
      </p:sp>
      <p:sp>
        <p:nvSpPr>
          <p:cNvPr id="415" name="Google Shape;415;p10"/>
          <p:cNvSpPr txBox="1">
            <a:spLocks noGrp="1"/>
          </p:cNvSpPr>
          <p:nvPr>
            <p:ph type="body" idx="1"/>
          </p:nvPr>
        </p:nvSpPr>
        <p:spPr>
          <a:xfrm>
            <a:off x="581025" y="1815465"/>
            <a:ext cx="7410450" cy="4271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 dirty="0"/>
              <a:t>Participants will: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Be able to navigate the Compliance Tracking Tool (CTT).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Understand the steps required to fix issues of noncompliance.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/>
              <a:t>Identify potential improvement activities to train and support their teams.</a:t>
            </a: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191012-0851-C801-D7D4-324CD98BEA56}"/>
              </a:ext>
            </a:extLst>
          </p:cNvPr>
          <p:cNvSpPr txBox="1"/>
          <p:nvPr/>
        </p:nvSpPr>
        <p:spPr>
          <a:xfrm>
            <a:off x="1136984" y="-440125"/>
            <a:ext cx="3471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Learning Target Number One</a:t>
            </a:r>
          </a:p>
        </p:txBody>
      </p:sp>
      <p:sp>
        <p:nvSpPr>
          <p:cNvPr id="445" name="Google Shape;445;p14"/>
          <p:cNvSpPr txBox="1">
            <a:spLocks noGrp="1"/>
          </p:cNvSpPr>
          <p:nvPr>
            <p:ph type="body" idx="2"/>
          </p:nvPr>
        </p:nvSpPr>
        <p:spPr>
          <a:xfrm>
            <a:off x="4462819" y="2781300"/>
            <a:ext cx="3604292" cy="223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lvl="0" indent="0">
              <a:spcBef>
                <a:spcPts val="0"/>
              </a:spcBef>
              <a:buSzPts val="2400"/>
            </a:pPr>
            <a:r>
              <a:rPr lang="en-US" sz="2400" dirty="0"/>
              <a:t>Navigating the Compliance Tracking Tool (CTT)</a:t>
            </a:r>
            <a:endParaRPr dirty="0"/>
          </a:p>
        </p:txBody>
      </p:sp>
      <p:pic>
        <p:nvPicPr>
          <p:cNvPr id="444" name="Google Shape;44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14399" y="2450424"/>
            <a:ext cx="2913145" cy="2913145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399" y="834635"/>
            <a:ext cx="7796464" cy="122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entury Gothic"/>
              <a:buNone/>
            </a:pPr>
            <a:r>
              <a:rPr lang="en-US" dirty="0"/>
              <a:t>LEARNING TARGET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709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6"/>
          <p:cNvSpPr txBox="1">
            <a:spLocks noGrp="1"/>
          </p:cNvSpPr>
          <p:nvPr>
            <p:ph type="title"/>
          </p:nvPr>
        </p:nvSpPr>
        <p:spPr>
          <a:xfrm>
            <a:off x="1550564" y="740926"/>
            <a:ext cx="9875463" cy="99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entury Gothic"/>
              <a:buNone/>
            </a:pPr>
            <a:r>
              <a:rPr lang="en-US" dirty="0"/>
              <a:t>Idaho Department of Education </a:t>
            </a:r>
            <a:endParaRPr dirty="0"/>
          </a:p>
        </p:txBody>
      </p:sp>
      <p:sp>
        <p:nvSpPr>
          <p:cNvPr id="541" name="Google Shape;541;p26"/>
          <p:cNvSpPr txBox="1">
            <a:spLocks noGrp="1"/>
          </p:cNvSpPr>
          <p:nvPr>
            <p:ph type="body" idx="1"/>
          </p:nvPr>
        </p:nvSpPr>
        <p:spPr>
          <a:xfrm>
            <a:off x="847726" y="2428875"/>
            <a:ext cx="6531985" cy="3448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2400" dirty="0" err="1"/>
              <a:t>sde.idaho.gov</a:t>
            </a:r>
            <a:r>
              <a:rPr lang="en-US" sz="2400" dirty="0"/>
              <a:t>/about-us/departments/special-education/</a:t>
            </a:r>
            <a:endParaRPr sz="2400" dirty="0"/>
          </a:p>
        </p:txBody>
      </p:sp>
      <p:pic>
        <p:nvPicPr>
          <p:cNvPr id="3" name="Picture 2" descr="QR Code for the Idaho Department of Education website">
            <a:extLst>
              <a:ext uri="{FF2B5EF4-FFF2-40B4-BE49-F238E27FC236}">
                <a16:creationId xmlns:a16="http://schemas.microsoft.com/office/drawing/2014/main" id="{3DD1A266-7157-9D43-7FF4-A74456ED5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699" y="2312172"/>
            <a:ext cx="3838575" cy="38153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0323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daho Department of Education webpage “About Us” dropdown menu, select Departments option">
            <a:extLst>
              <a:ext uri="{FF2B5EF4-FFF2-40B4-BE49-F238E27FC236}">
                <a16:creationId xmlns:a16="http://schemas.microsoft.com/office/drawing/2014/main" id="{79348821-0C2D-6945-FA5C-18A375739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01" y="1200148"/>
            <a:ext cx="11183126" cy="4324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Down Arrow 19">
            <a:extLst>
              <a:ext uri="{FF2B5EF4-FFF2-40B4-BE49-F238E27FC236}">
                <a16:creationId xmlns:a16="http://schemas.microsoft.com/office/drawing/2014/main" id="{376659CC-DED0-1C7D-6ECB-60CA37DD8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510284">
            <a:off x="8664360" y="2373892"/>
            <a:ext cx="590550" cy="12192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273B5-33CD-FC2E-37ED-E8BF952DD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441" y="6858000"/>
            <a:ext cx="5723586" cy="4739104"/>
          </a:xfrm>
        </p:spPr>
        <p:txBody>
          <a:bodyPr spcFirstLastPara="1" wrap="square" lIns="91425" tIns="0" rIns="91425" bIns="0" anchor="t" anchorCtr="0">
            <a:noAutofit/>
          </a:bodyPr>
          <a:lstStyle/>
          <a:p>
            <a:r>
              <a:rPr lang="en-US" dirty="0"/>
              <a:t>Navigate to the About Us Menu</a:t>
            </a:r>
          </a:p>
        </p:txBody>
      </p:sp>
    </p:spTree>
    <p:extLst>
      <p:ext uri="{BB962C8B-B14F-4D97-AF65-F5344CB8AC3E}">
        <p14:creationId xmlns:p14="http://schemas.microsoft.com/office/powerpoint/2010/main" val="362228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>
          <a:extLst>
            <a:ext uri="{FF2B5EF4-FFF2-40B4-BE49-F238E27FC236}">
              <a16:creationId xmlns:a16="http://schemas.microsoft.com/office/drawing/2014/main" id="{C0FCC47A-14FF-9C11-9518-1E8C18FC5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daho Department of Education webpage for Departments with Special Education highlighted">
            <a:extLst>
              <a:ext uri="{FF2B5EF4-FFF2-40B4-BE49-F238E27FC236}">
                <a16:creationId xmlns:a16="http://schemas.microsoft.com/office/drawing/2014/main" id="{C6993AA3-F54B-36B1-CF59-B8542BE00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1207" y="680205"/>
            <a:ext cx="8649585" cy="6012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3FF545D4-EE8A-A1FB-F071-D6DC7331C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510284">
            <a:off x="10493161" y="4917067"/>
            <a:ext cx="590550" cy="12192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5B5EB-A7B6-1BAB-AB13-DF5D06FA0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012785"/>
            <a:ext cx="10511627" cy="1012785"/>
          </a:xfrm>
        </p:spPr>
        <p:txBody>
          <a:bodyPr spcFirstLastPara="1" wrap="square" lIns="91425" tIns="0" rIns="91425" bIns="0" anchor="b" anchorCtr="0">
            <a:noAutofit/>
          </a:bodyPr>
          <a:lstStyle/>
          <a:p>
            <a:r>
              <a:rPr lang="en-US" dirty="0"/>
              <a:t>From the department list, click on special education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2209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42"/>
  <p:tag name="ARTICULATE_PROJECT_OPEN" val="0"/>
  <p:tag name="ARTICULATE_DESIGN_ID_CUSTOM" val="ewBRT0fI"/>
  <p:tag name="ARTICULATE_DESIGN_ID_1_CUSTOM DESIGN" val="mCuL1wVL"/>
  <p:tag name="ARTICULATE_DESIGN_ID_OFFICE THEME" val="CmHQhgXv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">
  <a:themeElements>
    <a:clrScheme name="Idaho SESTA FY26">
      <a:dk1>
        <a:srgbClr val="000000"/>
      </a:dk1>
      <a:lt1>
        <a:srgbClr val="FDFAF6"/>
      </a:lt1>
      <a:dk2>
        <a:srgbClr val="1B4247"/>
      </a:dk2>
      <a:lt2>
        <a:srgbClr val="FDFAF6"/>
      </a:lt2>
      <a:accent1>
        <a:srgbClr val="DFAC44"/>
      </a:accent1>
      <a:accent2>
        <a:srgbClr val="DF8468"/>
      </a:accent2>
      <a:accent3>
        <a:srgbClr val="2B897D"/>
      </a:accent3>
      <a:accent4>
        <a:srgbClr val="E3D3B5"/>
      </a:accent4>
      <a:accent5>
        <a:srgbClr val="A2D6CC"/>
      </a:accent5>
      <a:accent6>
        <a:srgbClr val="1B4247"/>
      </a:accent6>
      <a:hlink>
        <a:srgbClr val="1B4247"/>
      </a:hlink>
      <a:folHlink>
        <a:srgbClr val="DF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18779</TotalTime>
  <Words>503</Words>
  <Application>Microsoft Macintosh PowerPoint</Application>
  <PresentationFormat>Widescreen</PresentationFormat>
  <Paragraphs>64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Century Gothic</vt:lpstr>
      <vt:lpstr>Calibri</vt:lpstr>
      <vt:lpstr>Avenir Book</vt:lpstr>
      <vt:lpstr>Trebuchet MS</vt:lpstr>
      <vt:lpstr>Custom</vt:lpstr>
      <vt:lpstr>Getting Started with GSFR</vt:lpstr>
      <vt:lpstr>Idaho SESTA stands for Special Education Support and Technical Assistance</vt:lpstr>
      <vt:lpstr>IDAHO SESTA PURPOSE</vt:lpstr>
      <vt:lpstr>ABOUT US</vt:lpstr>
      <vt:lpstr>LEARNING TARGETS</vt:lpstr>
      <vt:lpstr>LEARNING TARGET</vt:lpstr>
      <vt:lpstr>Idaho Department of Education </vt:lpstr>
      <vt:lpstr>Navigate to the About Us Menu</vt:lpstr>
      <vt:lpstr>From the department list, click on special education</vt:lpstr>
      <vt:lpstr>Navigate to RDA Monitoring System</vt:lpstr>
      <vt:lpstr>From the RDA Monitoring System page, click on the Compliance Tracking Tool</vt:lpstr>
      <vt:lpstr>Log on to the CTT and confirm that 2025-26 is selected</vt:lpstr>
      <vt:lpstr>View the GSFR issue summary</vt:lpstr>
      <vt:lpstr>LEARNING TARGET</vt:lpstr>
      <vt:lpstr>Navigate to open issues and view/edit activities</vt:lpstr>
      <vt:lpstr>Provide documentation for each issue</vt:lpstr>
      <vt:lpstr>There are three components for correcting issues of non-compliance</vt:lpstr>
      <vt:lpstr>Add files to document corrections</vt:lpstr>
      <vt:lpstr>How to add an improvement activity</vt:lpstr>
      <vt:lpstr>LEARNING TARGET</vt:lpstr>
      <vt:lpstr>Work with Your SESTA Coordinator for Clear Guidance  on How to Fix Issues of Noncompliance</vt:lpstr>
      <vt:lpstr>Work with Your SESTA Coordinator for Clear Guidance  on How to Make a Student-Level Correction</vt:lpstr>
      <vt:lpstr>Work with Your SESTA Coordinator for Clear Guidance  on How to Provide System-Level Verification and Select Appropriate Improvement Activities</vt:lpstr>
      <vt:lpstr>Additional tools and resources to support you and your teams</vt:lpstr>
      <vt:lpstr>HELPFUL RESOURCES</vt:lpstr>
      <vt:lpstr>LEA Review Tools</vt:lpstr>
      <vt:lpstr>Refer to the LEA Review Tool for compliance attributes</vt:lpstr>
      <vt:lpstr>Specific Learning Disability Review Tool</vt:lpstr>
      <vt:lpstr>WE ARE HERE FOR YOU!</vt:lpstr>
      <vt:lpstr>THANK YOU Idaho SESTA idahotc.com/SESTA help@idahotc.com</vt:lpstr>
      <vt:lpstr>Idaho SESTA Updates - Subscribe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Robb, Lily (lrobb@uidaho.edu)</dc:creator>
  <cp:lastModifiedBy>Emily Boles</cp:lastModifiedBy>
  <cp:revision>26</cp:revision>
  <dcterms:created xsi:type="dcterms:W3CDTF">2025-03-04T21:29:00Z</dcterms:created>
  <dcterms:modified xsi:type="dcterms:W3CDTF">2026-03-06T18:18:34Z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ArticulateGUID">
    <vt:lpwstr>20AB9210-35B0-4747-94F7-9988BB2B9B8E</vt:lpwstr>
  </property>
  <property fmtid="{D5CDD505-2E9C-101B-9397-08002B2CF9AE}" pid="4" name="ArticulatePath">
    <vt:lpwstr>SESTA FY26 master</vt:lpwstr>
  </property>
</Properties>
</file>