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00" r:id="rId4"/>
  </p:sldMasterIdLst>
  <p:notesMasterIdLst>
    <p:notesMasterId r:id="rId50"/>
  </p:notesMasterIdLst>
  <p:sldIdLst>
    <p:sldId id="256" r:id="rId5"/>
    <p:sldId id="283" r:id="rId6"/>
    <p:sldId id="265" r:id="rId7"/>
    <p:sldId id="272" r:id="rId8"/>
    <p:sldId id="299" r:id="rId9"/>
    <p:sldId id="273" r:id="rId10"/>
    <p:sldId id="285" r:id="rId11"/>
    <p:sldId id="300" r:id="rId12"/>
    <p:sldId id="286" r:id="rId13"/>
    <p:sldId id="287" r:id="rId14"/>
    <p:sldId id="288" r:id="rId15"/>
    <p:sldId id="289" r:id="rId16"/>
    <p:sldId id="290" r:id="rId17"/>
    <p:sldId id="291" r:id="rId18"/>
    <p:sldId id="292" r:id="rId19"/>
    <p:sldId id="293" r:id="rId20"/>
    <p:sldId id="294" r:id="rId21"/>
    <p:sldId id="295" r:id="rId22"/>
    <p:sldId id="268" r:id="rId23"/>
    <p:sldId id="301" r:id="rId24"/>
    <p:sldId id="305" r:id="rId25"/>
    <p:sldId id="311" r:id="rId26"/>
    <p:sldId id="306" r:id="rId27"/>
    <p:sldId id="307" r:id="rId28"/>
    <p:sldId id="308" r:id="rId29"/>
    <p:sldId id="309" r:id="rId30"/>
    <p:sldId id="310" r:id="rId31"/>
    <p:sldId id="303" r:id="rId32"/>
    <p:sldId id="276" r:id="rId33"/>
    <p:sldId id="277" r:id="rId34"/>
    <p:sldId id="278" r:id="rId35"/>
    <p:sldId id="279" r:id="rId36"/>
    <p:sldId id="312" r:id="rId37"/>
    <p:sldId id="304" r:id="rId38"/>
    <p:sldId id="313" r:id="rId39"/>
    <p:sldId id="314" r:id="rId40"/>
    <p:sldId id="297" r:id="rId41"/>
    <p:sldId id="298" r:id="rId42"/>
    <p:sldId id="302" r:id="rId43"/>
    <p:sldId id="274" r:id="rId44"/>
    <p:sldId id="262" r:id="rId45"/>
    <p:sldId id="260" r:id="rId46"/>
    <p:sldId id="259" r:id="rId47"/>
    <p:sldId id="282" r:id="rId48"/>
    <p:sldId id="271" r:id="rId49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47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2321C2B-4843-4497-B78F-B2850AFF0CB4}" v="121" dt="2025-07-29T18:22:41.05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99" autoAdjust="0"/>
    <p:restoredTop sz="86441" autoAdjust="0"/>
  </p:normalViewPr>
  <p:slideViewPr>
    <p:cSldViewPr snapToGrid="0">
      <p:cViewPr varScale="1">
        <p:scale>
          <a:sx n="121" d="100"/>
          <a:sy n="121" d="100"/>
        </p:scale>
        <p:origin x="834" y="10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4476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195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notesMaster" Target="notesMasters/notesMaster1.xml"/><Relationship Id="rId55" Type="http://schemas.microsoft.com/office/2016/11/relationships/changesInfo" Target="changesInfos/changesInfo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microsoft.com/office/2015/10/relationships/revisionInfo" Target="revisionInfo.xml"/><Relationship Id="rId8" Type="http://schemas.openxmlformats.org/officeDocument/2006/relationships/slide" Target="slides/slide4.xml"/><Relationship Id="rId51" Type="http://schemas.openxmlformats.org/officeDocument/2006/relationships/presProps" Target="pres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hannon Dunstan" userId="dffafc8f-5e58-48b2-98d0-3dd58539c5fd" providerId="ADAL" clId="{B2321C2B-4843-4497-B78F-B2850AFF0CB4}"/>
    <pc:docChg chg="undo custSel addSld delSld modSld sldOrd">
      <pc:chgData name="Shannon Dunstan" userId="dffafc8f-5e58-48b2-98d0-3dd58539c5fd" providerId="ADAL" clId="{B2321C2B-4843-4497-B78F-B2850AFF0CB4}" dt="2025-07-29T18:23:45.779" v="1077" actId="20577"/>
      <pc:docMkLst>
        <pc:docMk/>
      </pc:docMkLst>
      <pc:sldChg chg="modSp mod">
        <pc:chgData name="Shannon Dunstan" userId="dffafc8f-5e58-48b2-98d0-3dd58539c5fd" providerId="ADAL" clId="{B2321C2B-4843-4497-B78F-B2850AFF0CB4}" dt="2025-07-25T20:29:33.417" v="39" actId="20577"/>
        <pc:sldMkLst>
          <pc:docMk/>
          <pc:sldMk cId="0" sldId="256"/>
        </pc:sldMkLst>
        <pc:spChg chg="mod">
          <ac:chgData name="Shannon Dunstan" userId="dffafc8f-5e58-48b2-98d0-3dd58539c5fd" providerId="ADAL" clId="{B2321C2B-4843-4497-B78F-B2850AFF0CB4}" dt="2025-07-14T22:51:03.394" v="37" actId="20577"/>
          <ac:spMkLst>
            <pc:docMk/>
            <pc:sldMk cId="0" sldId="256"/>
            <ac:spMk id="189" creationId="{00000000-0000-0000-0000-000000000000}"/>
          </ac:spMkLst>
        </pc:spChg>
        <pc:spChg chg="mod">
          <ac:chgData name="Shannon Dunstan" userId="dffafc8f-5e58-48b2-98d0-3dd58539c5fd" providerId="ADAL" clId="{B2321C2B-4843-4497-B78F-B2850AFF0CB4}" dt="2025-07-25T20:29:33.417" v="39" actId="20577"/>
          <ac:spMkLst>
            <pc:docMk/>
            <pc:sldMk cId="0" sldId="256"/>
            <ac:spMk id="190" creationId="{00000000-0000-0000-0000-000000000000}"/>
          </ac:spMkLst>
        </pc:spChg>
      </pc:sldChg>
      <pc:sldChg chg="modSp del">
        <pc:chgData name="Shannon Dunstan" userId="dffafc8f-5e58-48b2-98d0-3dd58539c5fd" providerId="ADAL" clId="{B2321C2B-4843-4497-B78F-B2850AFF0CB4}" dt="2025-07-25T21:22:25.665" v="127" actId="47"/>
        <pc:sldMkLst>
          <pc:docMk/>
          <pc:sldMk cId="0" sldId="257"/>
        </pc:sldMkLst>
      </pc:sldChg>
      <pc:sldChg chg="delSp modSp del mod">
        <pc:chgData name="Shannon Dunstan" userId="dffafc8f-5e58-48b2-98d0-3dd58539c5fd" providerId="ADAL" clId="{B2321C2B-4843-4497-B78F-B2850AFF0CB4}" dt="2025-07-29T18:17:03.194" v="1041" actId="47"/>
        <pc:sldMkLst>
          <pc:docMk/>
          <pc:sldMk cId="0" sldId="258"/>
        </pc:sldMkLst>
        <pc:spChg chg="mod">
          <ac:chgData name="Shannon Dunstan" userId="dffafc8f-5e58-48b2-98d0-3dd58539c5fd" providerId="ADAL" clId="{B2321C2B-4843-4497-B78F-B2850AFF0CB4}" dt="2025-07-29T15:56:21.506" v="255" actId="1076"/>
          <ac:spMkLst>
            <pc:docMk/>
            <pc:sldMk cId="0" sldId="258"/>
            <ac:spMk id="4" creationId="{FF759B70-8A42-8C85-4102-07660C6F61BF}"/>
          </ac:spMkLst>
        </pc:spChg>
        <pc:spChg chg="del">
          <ac:chgData name="Shannon Dunstan" userId="dffafc8f-5e58-48b2-98d0-3dd58539c5fd" providerId="ADAL" clId="{B2321C2B-4843-4497-B78F-B2850AFF0CB4}" dt="2025-07-29T15:59:06.271" v="272" actId="21"/>
          <ac:spMkLst>
            <pc:docMk/>
            <pc:sldMk cId="0" sldId="258"/>
            <ac:spMk id="5" creationId="{FE7B72E7-DDD8-2F27-FD35-357B64DC44C2}"/>
          </ac:spMkLst>
        </pc:spChg>
      </pc:sldChg>
      <pc:sldChg chg="delSp modSp mod ord">
        <pc:chgData name="Shannon Dunstan" userId="dffafc8f-5e58-48b2-98d0-3dd58539c5fd" providerId="ADAL" clId="{B2321C2B-4843-4497-B78F-B2850AFF0CB4}" dt="2025-07-29T15:59:40.712" v="277" actId="21"/>
        <pc:sldMkLst>
          <pc:docMk/>
          <pc:sldMk cId="0" sldId="259"/>
        </pc:sldMkLst>
        <pc:spChg chg="mod">
          <ac:chgData name="Shannon Dunstan" userId="dffafc8f-5e58-48b2-98d0-3dd58539c5fd" providerId="ADAL" clId="{B2321C2B-4843-4497-B78F-B2850AFF0CB4}" dt="2025-07-29T15:59:36.458" v="276" actId="14100"/>
          <ac:spMkLst>
            <pc:docMk/>
            <pc:sldMk cId="0" sldId="259"/>
            <ac:spMk id="2" creationId="{88700A97-2920-5F30-1711-5E329389DB1E}"/>
          </ac:spMkLst>
        </pc:spChg>
        <pc:spChg chg="del">
          <ac:chgData name="Shannon Dunstan" userId="dffafc8f-5e58-48b2-98d0-3dd58539c5fd" providerId="ADAL" clId="{B2321C2B-4843-4497-B78F-B2850AFF0CB4}" dt="2025-07-29T15:59:40.712" v="277" actId="21"/>
          <ac:spMkLst>
            <pc:docMk/>
            <pc:sldMk cId="0" sldId="259"/>
            <ac:spMk id="214" creationId="{00000000-0000-0000-0000-000000000000}"/>
          </ac:spMkLst>
        </pc:spChg>
      </pc:sldChg>
      <pc:sldChg chg="delSp modSp mod ord">
        <pc:chgData name="Shannon Dunstan" userId="dffafc8f-5e58-48b2-98d0-3dd58539c5fd" providerId="ADAL" clId="{B2321C2B-4843-4497-B78F-B2850AFF0CB4}" dt="2025-07-29T18:23:45.779" v="1077" actId="20577"/>
        <pc:sldMkLst>
          <pc:docMk/>
          <pc:sldMk cId="0" sldId="260"/>
        </pc:sldMkLst>
        <pc:spChg chg="mod">
          <ac:chgData name="Shannon Dunstan" userId="dffafc8f-5e58-48b2-98d0-3dd58539c5fd" providerId="ADAL" clId="{B2321C2B-4843-4497-B78F-B2850AFF0CB4}" dt="2025-07-25T20:33:17.059" v="63"/>
          <ac:spMkLst>
            <pc:docMk/>
            <pc:sldMk cId="0" sldId="260"/>
            <ac:spMk id="2" creationId="{5EAE00FF-B7A2-8871-BBDC-917FC3578BE9}"/>
          </ac:spMkLst>
        </pc:spChg>
        <pc:spChg chg="del">
          <ac:chgData name="Shannon Dunstan" userId="dffafc8f-5e58-48b2-98d0-3dd58539c5fd" providerId="ADAL" clId="{B2321C2B-4843-4497-B78F-B2850AFF0CB4}" dt="2025-07-29T15:59:28.321" v="275" actId="21"/>
          <ac:spMkLst>
            <pc:docMk/>
            <pc:sldMk cId="0" sldId="260"/>
            <ac:spMk id="3" creationId="{67DFDE12-8608-78C7-81BC-BC90F8A1FF0C}"/>
          </ac:spMkLst>
        </pc:spChg>
        <pc:spChg chg="mod">
          <ac:chgData name="Shannon Dunstan" userId="dffafc8f-5e58-48b2-98d0-3dd58539c5fd" providerId="ADAL" clId="{B2321C2B-4843-4497-B78F-B2850AFF0CB4}" dt="2025-07-29T18:23:45.779" v="1077" actId="20577"/>
          <ac:spMkLst>
            <pc:docMk/>
            <pc:sldMk cId="0" sldId="260"/>
            <ac:spMk id="220" creationId="{00000000-0000-0000-0000-000000000000}"/>
          </ac:spMkLst>
        </pc:spChg>
      </pc:sldChg>
      <pc:sldChg chg="addSp delSp modSp mod ord">
        <pc:chgData name="Shannon Dunstan" userId="dffafc8f-5e58-48b2-98d0-3dd58539c5fd" providerId="ADAL" clId="{B2321C2B-4843-4497-B78F-B2850AFF0CB4}" dt="2025-07-29T15:59:22.418" v="274" actId="21"/>
        <pc:sldMkLst>
          <pc:docMk/>
          <pc:sldMk cId="0" sldId="262"/>
        </pc:sldMkLst>
        <pc:spChg chg="del mod">
          <ac:chgData name="Shannon Dunstan" userId="dffafc8f-5e58-48b2-98d0-3dd58539c5fd" providerId="ADAL" clId="{B2321C2B-4843-4497-B78F-B2850AFF0CB4}" dt="2025-07-29T15:57:06.416" v="263" actId="478"/>
          <ac:spMkLst>
            <pc:docMk/>
            <pc:sldMk cId="0" sldId="262"/>
            <ac:spMk id="4" creationId="{A7241CEB-BBFA-E63B-E6E5-E29CBBD0AC96}"/>
          </ac:spMkLst>
        </pc:spChg>
        <pc:spChg chg="add mod">
          <ac:chgData name="Shannon Dunstan" userId="dffafc8f-5e58-48b2-98d0-3dd58539c5fd" providerId="ADAL" clId="{B2321C2B-4843-4497-B78F-B2850AFF0CB4}" dt="2025-07-29T15:57:00.812" v="262" actId="1076"/>
          <ac:spMkLst>
            <pc:docMk/>
            <pc:sldMk cId="0" sldId="262"/>
            <ac:spMk id="5" creationId="{B3739F7F-391D-C512-D776-43D8D119326A}"/>
          </ac:spMkLst>
        </pc:spChg>
        <pc:spChg chg="del">
          <ac:chgData name="Shannon Dunstan" userId="dffafc8f-5e58-48b2-98d0-3dd58539c5fd" providerId="ADAL" clId="{B2321C2B-4843-4497-B78F-B2850AFF0CB4}" dt="2025-07-29T15:59:22.418" v="274" actId="21"/>
          <ac:spMkLst>
            <pc:docMk/>
            <pc:sldMk cId="0" sldId="262"/>
            <ac:spMk id="239" creationId="{00000000-0000-0000-0000-000000000000}"/>
          </ac:spMkLst>
        </pc:spChg>
      </pc:sldChg>
      <pc:sldChg chg="addSp delSp modSp mod">
        <pc:chgData name="Shannon Dunstan" userId="dffafc8f-5e58-48b2-98d0-3dd58539c5fd" providerId="ADAL" clId="{B2321C2B-4843-4497-B78F-B2850AFF0CB4}" dt="2025-07-29T15:58:11.935" v="268" actId="21"/>
        <pc:sldMkLst>
          <pc:docMk/>
          <pc:sldMk cId="0" sldId="265"/>
        </pc:sldMkLst>
        <pc:spChg chg="mod">
          <ac:chgData name="Shannon Dunstan" userId="dffafc8f-5e58-48b2-98d0-3dd58539c5fd" providerId="ADAL" clId="{B2321C2B-4843-4497-B78F-B2850AFF0CB4}" dt="2025-07-25T20:33:17.059" v="63"/>
          <ac:spMkLst>
            <pc:docMk/>
            <pc:sldMk cId="0" sldId="265"/>
            <ac:spMk id="3" creationId="{B2E94324-C666-AE3D-EEEB-E46B31E33DA2}"/>
          </ac:spMkLst>
        </pc:spChg>
        <pc:spChg chg="del">
          <ac:chgData name="Shannon Dunstan" userId="dffafc8f-5e58-48b2-98d0-3dd58539c5fd" providerId="ADAL" clId="{B2321C2B-4843-4497-B78F-B2850AFF0CB4}" dt="2025-07-29T15:58:11.935" v="268" actId="21"/>
          <ac:spMkLst>
            <pc:docMk/>
            <pc:sldMk cId="0" sldId="265"/>
            <ac:spMk id="265" creationId="{00000000-0000-0000-0000-000000000000}"/>
          </ac:spMkLst>
        </pc:spChg>
      </pc:sldChg>
      <pc:sldChg chg="addSp modSp mod ord">
        <pc:chgData name="Shannon Dunstan" userId="dffafc8f-5e58-48b2-98d0-3dd58539c5fd" providerId="ADAL" clId="{B2321C2B-4843-4497-B78F-B2850AFF0CB4}" dt="2025-07-29T15:55:24.427" v="244" actId="207"/>
        <pc:sldMkLst>
          <pc:docMk/>
          <pc:sldMk cId="0" sldId="268"/>
        </pc:sldMkLst>
        <pc:spChg chg="add mod">
          <ac:chgData name="Shannon Dunstan" userId="dffafc8f-5e58-48b2-98d0-3dd58539c5fd" providerId="ADAL" clId="{B2321C2B-4843-4497-B78F-B2850AFF0CB4}" dt="2025-07-29T15:55:24.427" v="244" actId="207"/>
          <ac:spMkLst>
            <pc:docMk/>
            <pc:sldMk cId="0" sldId="268"/>
            <ac:spMk id="4" creationId="{9B20CB59-3834-6FC2-E2C8-7AB09B282EB1}"/>
          </ac:spMkLst>
        </pc:spChg>
      </pc:sldChg>
      <pc:sldChg chg="delSp modSp mod">
        <pc:chgData name="Shannon Dunstan" userId="dffafc8f-5e58-48b2-98d0-3dd58539c5fd" providerId="ADAL" clId="{B2321C2B-4843-4497-B78F-B2850AFF0CB4}" dt="2025-07-29T15:58:18.593" v="269" actId="21"/>
        <pc:sldMkLst>
          <pc:docMk/>
          <pc:sldMk cId="3158646289" sldId="272"/>
        </pc:sldMkLst>
        <pc:spChg chg="mod">
          <ac:chgData name="Shannon Dunstan" userId="dffafc8f-5e58-48b2-98d0-3dd58539c5fd" providerId="ADAL" clId="{B2321C2B-4843-4497-B78F-B2850AFF0CB4}" dt="2025-07-25T20:33:17.059" v="63"/>
          <ac:spMkLst>
            <pc:docMk/>
            <pc:sldMk cId="3158646289" sldId="272"/>
            <ac:spMk id="3" creationId="{7EAA80FD-AC43-0793-F371-E7AA8D6C2547}"/>
          </ac:spMkLst>
        </pc:spChg>
        <pc:spChg chg="del">
          <ac:chgData name="Shannon Dunstan" userId="dffafc8f-5e58-48b2-98d0-3dd58539c5fd" providerId="ADAL" clId="{B2321C2B-4843-4497-B78F-B2850AFF0CB4}" dt="2025-07-29T15:58:18.593" v="269" actId="21"/>
          <ac:spMkLst>
            <pc:docMk/>
            <pc:sldMk cId="3158646289" sldId="272"/>
            <ac:spMk id="4" creationId="{8791A3E3-B0F8-04FC-96CD-E495CB37E280}"/>
          </ac:spMkLst>
        </pc:spChg>
        <pc:spChg chg="mod">
          <ac:chgData name="Shannon Dunstan" userId="dffafc8f-5e58-48b2-98d0-3dd58539c5fd" providerId="ADAL" clId="{B2321C2B-4843-4497-B78F-B2850AFF0CB4}" dt="2025-07-25T20:36:03.766" v="92" actId="20577"/>
          <ac:spMkLst>
            <pc:docMk/>
            <pc:sldMk cId="3158646289" sldId="272"/>
            <ac:spMk id="6" creationId="{5F1556FD-3512-1B36-7D87-87EA227B8B44}"/>
          </ac:spMkLst>
        </pc:spChg>
      </pc:sldChg>
      <pc:sldChg chg="delSp modSp mod ord">
        <pc:chgData name="Shannon Dunstan" userId="dffafc8f-5e58-48b2-98d0-3dd58539c5fd" providerId="ADAL" clId="{B2321C2B-4843-4497-B78F-B2850AFF0CB4}" dt="2025-07-29T15:58:27.081" v="270" actId="21"/>
        <pc:sldMkLst>
          <pc:docMk/>
          <pc:sldMk cId="1150436249" sldId="273"/>
        </pc:sldMkLst>
        <pc:spChg chg="mod">
          <ac:chgData name="Shannon Dunstan" userId="dffafc8f-5e58-48b2-98d0-3dd58539c5fd" providerId="ADAL" clId="{B2321C2B-4843-4497-B78F-B2850AFF0CB4}" dt="2025-07-25T20:33:17.059" v="63"/>
          <ac:spMkLst>
            <pc:docMk/>
            <pc:sldMk cId="1150436249" sldId="273"/>
            <ac:spMk id="3" creationId="{C4A37FFA-C3A6-1804-7D77-D30A0FA1B80A}"/>
          </ac:spMkLst>
        </pc:spChg>
        <pc:spChg chg="del">
          <ac:chgData name="Shannon Dunstan" userId="dffafc8f-5e58-48b2-98d0-3dd58539c5fd" providerId="ADAL" clId="{B2321C2B-4843-4497-B78F-B2850AFF0CB4}" dt="2025-07-29T15:58:27.081" v="270" actId="21"/>
          <ac:spMkLst>
            <pc:docMk/>
            <pc:sldMk cId="1150436249" sldId="273"/>
            <ac:spMk id="4" creationId="{14C68037-65AA-4CCC-0012-52F0D3F68110}"/>
          </ac:spMkLst>
        </pc:spChg>
      </pc:sldChg>
      <pc:sldChg chg="addSp delSp modSp mod ord">
        <pc:chgData name="Shannon Dunstan" userId="dffafc8f-5e58-48b2-98d0-3dd58539c5fd" providerId="ADAL" clId="{B2321C2B-4843-4497-B78F-B2850AFF0CB4}" dt="2025-07-29T15:57:13.709" v="265" actId="478"/>
        <pc:sldMkLst>
          <pc:docMk/>
          <pc:sldMk cId="2877706921" sldId="274"/>
        </pc:sldMkLst>
        <pc:spChg chg="del mod">
          <ac:chgData name="Shannon Dunstan" userId="dffafc8f-5e58-48b2-98d0-3dd58539c5fd" providerId="ADAL" clId="{B2321C2B-4843-4497-B78F-B2850AFF0CB4}" dt="2025-07-29T15:57:10.816" v="264" actId="478"/>
          <ac:spMkLst>
            <pc:docMk/>
            <pc:sldMk cId="2877706921" sldId="274"/>
            <ac:spMk id="3" creationId="{997A7EC0-9D40-0731-3AE4-D13A1EAF69D8}"/>
          </ac:spMkLst>
        </pc:spChg>
        <pc:spChg chg="del">
          <ac:chgData name="Shannon Dunstan" userId="dffafc8f-5e58-48b2-98d0-3dd58539c5fd" providerId="ADAL" clId="{B2321C2B-4843-4497-B78F-B2850AFF0CB4}" dt="2025-07-29T15:57:13.709" v="265" actId="478"/>
          <ac:spMkLst>
            <pc:docMk/>
            <pc:sldMk cId="2877706921" sldId="274"/>
            <ac:spMk id="4" creationId="{0D6DE73A-3D97-7CF0-8869-9A482AB02073}"/>
          </ac:spMkLst>
        </pc:spChg>
        <pc:spChg chg="add mod">
          <ac:chgData name="Shannon Dunstan" userId="dffafc8f-5e58-48b2-98d0-3dd58539c5fd" providerId="ADAL" clId="{B2321C2B-4843-4497-B78F-B2850AFF0CB4}" dt="2025-07-29T15:56:53.766" v="260"/>
          <ac:spMkLst>
            <pc:docMk/>
            <pc:sldMk cId="2877706921" sldId="274"/>
            <ac:spMk id="6" creationId="{BE0010A7-B39E-A40A-87FA-A35E5A7673B6}"/>
          </ac:spMkLst>
        </pc:spChg>
      </pc:sldChg>
      <pc:sldChg chg="delSp modSp mod ord">
        <pc:chgData name="Shannon Dunstan" userId="dffafc8f-5e58-48b2-98d0-3dd58539c5fd" providerId="ADAL" clId="{B2321C2B-4843-4497-B78F-B2850AFF0CB4}" dt="2025-07-29T17:19:14.672" v="576" actId="20577"/>
        <pc:sldMkLst>
          <pc:docMk/>
          <pc:sldMk cId="3576724695" sldId="276"/>
        </pc:sldMkLst>
        <pc:spChg chg="mod">
          <ac:chgData name="Shannon Dunstan" userId="dffafc8f-5e58-48b2-98d0-3dd58539c5fd" providerId="ADAL" clId="{B2321C2B-4843-4497-B78F-B2850AFF0CB4}" dt="2025-07-25T20:33:17.059" v="63"/>
          <ac:spMkLst>
            <pc:docMk/>
            <pc:sldMk cId="3576724695" sldId="276"/>
            <ac:spMk id="2" creationId="{935934BB-0599-5B0A-0C47-FAE451BE92DC}"/>
          </ac:spMkLst>
        </pc:spChg>
        <pc:spChg chg="mod">
          <ac:chgData name="Shannon Dunstan" userId="dffafc8f-5e58-48b2-98d0-3dd58539c5fd" providerId="ADAL" clId="{B2321C2B-4843-4497-B78F-B2850AFF0CB4}" dt="2025-07-29T17:19:14.672" v="576" actId="20577"/>
          <ac:spMkLst>
            <pc:docMk/>
            <pc:sldMk cId="3576724695" sldId="276"/>
            <ac:spMk id="5" creationId="{AE289361-772B-66F0-7F14-412B5C7AFB49}"/>
          </ac:spMkLst>
        </pc:spChg>
        <pc:spChg chg="del">
          <ac:chgData name="Shannon Dunstan" userId="dffafc8f-5e58-48b2-98d0-3dd58539c5fd" providerId="ADAL" clId="{B2321C2B-4843-4497-B78F-B2850AFF0CB4}" dt="2025-07-29T17:18:09.828" v="558" actId="21"/>
          <ac:spMkLst>
            <pc:docMk/>
            <pc:sldMk cId="3576724695" sldId="276"/>
            <ac:spMk id="10" creationId="{8627B5C5-4A27-1EB5-18D3-CCC702BC457C}"/>
          </ac:spMkLst>
        </pc:spChg>
        <pc:picChg chg="del">
          <ac:chgData name="Shannon Dunstan" userId="dffafc8f-5e58-48b2-98d0-3dd58539c5fd" providerId="ADAL" clId="{B2321C2B-4843-4497-B78F-B2850AFF0CB4}" dt="2025-07-29T17:18:09.828" v="558" actId="21"/>
          <ac:picMkLst>
            <pc:docMk/>
            <pc:sldMk cId="3576724695" sldId="276"/>
            <ac:picMk id="9" creationId="{378F2F7C-EC66-9F4A-AB52-D61B3CC07A20}"/>
          </ac:picMkLst>
        </pc:picChg>
      </pc:sldChg>
      <pc:sldChg chg="modSp mod ord">
        <pc:chgData name="Shannon Dunstan" userId="dffafc8f-5e58-48b2-98d0-3dd58539c5fd" providerId="ADAL" clId="{B2321C2B-4843-4497-B78F-B2850AFF0CB4}" dt="2025-07-29T17:21:00.076" v="637" actId="20577"/>
        <pc:sldMkLst>
          <pc:docMk/>
          <pc:sldMk cId="2347224173" sldId="277"/>
        </pc:sldMkLst>
        <pc:spChg chg="mod">
          <ac:chgData name="Shannon Dunstan" userId="dffafc8f-5e58-48b2-98d0-3dd58539c5fd" providerId="ADAL" clId="{B2321C2B-4843-4497-B78F-B2850AFF0CB4}" dt="2025-07-25T20:33:17.059" v="63"/>
          <ac:spMkLst>
            <pc:docMk/>
            <pc:sldMk cId="2347224173" sldId="277"/>
            <ac:spMk id="3" creationId="{E42265B9-29B2-0332-082E-CF7662F898F6}"/>
          </ac:spMkLst>
        </pc:spChg>
        <pc:spChg chg="mod">
          <ac:chgData name="Shannon Dunstan" userId="dffafc8f-5e58-48b2-98d0-3dd58539c5fd" providerId="ADAL" clId="{B2321C2B-4843-4497-B78F-B2850AFF0CB4}" dt="2025-07-29T17:21:00.076" v="637" actId="20577"/>
          <ac:spMkLst>
            <pc:docMk/>
            <pc:sldMk cId="2347224173" sldId="277"/>
            <ac:spMk id="4" creationId="{14D1D486-AFA0-9FAD-C69C-88D539E1ECDC}"/>
          </ac:spMkLst>
        </pc:spChg>
      </pc:sldChg>
      <pc:sldChg chg="delSp modSp mod ord">
        <pc:chgData name="Shannon Dunstan" userId="dffafc8f-5e58-48b2-98d0-3dd58539c5fd" providerId="ADAL" clId="{B2321C2B-4843-4497-B78F-B2850AFF0CB4}" dt="2025-07-29T17:22:10.552" v="739" actId="478"/>
        <pc:sldMkLst>
          <pc:docMk/>
          <pc:sldMk cId="150798541" sldId="278"/>
        </pc:sldMkLst>
        <pc:spChg chg="mod">
          <ac:chgData name="Shannon Dunstan" userId="dffafc8f-5e58-48b2-98d0-3dd58539c5fd" providerId="ADAL" clId="{B2321C2B-4843-4497-B78F-B2850AFF0CB4}" dt="2025-07-25T20:33:17.059" v="63"/>
          <ac:spMkLst>
            <pc:docMk/>
            <pc:sldMk cId="150798541" sldId="278"/>
            <ac:spMk id="3" creationId="{5584843B-1A6D-66D6-DF1D-CC0237A9FCC2}"/>
          </ac:spMkLst>
        </pc:spChg>
        <pc:spChg chg="mod">
          <ac:chgData name="Shannon Dunstan" userId="dffafc8f-5e58-48b2-98d0-3dd58539c5fd" providerId="ADAL" clId="{B2321C2B-4843-4497-B78F-B2850AFF0CB4}" dt="2025-07-29T17:22:04.850" v="738" actId="20577"/>
          <ac:spMkLst>
            <pc:docMk/>
            <pc:sldMk cId="150798541" sldId="278"/>
            <ac:spMk id="4" creationId="{24CD0D8F-B29E-469E-7E02-F573A62752F9}"/>
          </ac:spMkLst>
        </pc:spChg>
        <pc:spChg chg="del">
          <ac:chgData name="Shannon Dunstan" userId="dffafc8f-5e58-48b2-98d0-3dd58539c5fd" providerId="ADAL" clId="{B2321C2B-4843-4497-B78F-B2850AFF0CB4}" dt="2025-07-29T17:22:10.552" v="739" actId="478"/>
          <ac:spMkLst>
            <pc:docMk/>
            <pc:sldMk cId="150798541" sldId="278"/>
            <ac:spMk id="5" creationId="{EE529246-D589-3B3E-9504-3D6959460DE8}"/>
          </ac:spMkLst>
        </pc:spChg>
      </pc:sldChg>
      <pc:sldChg chg="delSp modSp mod ord">
        <pc:chgData name="Shannon Dunstan" userId="dffafc8f-5e58-48b2-98d0-3dd58539c5fd" providerId="ADAL" clId="{B2321C2B-4843-4497-B78F-B2850AFF0CB4}" dt="2025-07-29T17:24:20.605" v="770" actId="478"/>
        <pc:sldMkLst>
          <pc:docMk/>
          <pc:sldMk cId="3745676452" sldId="279"/>
        </pc:sldMkLst>
        <pc:spChg chg="mod">
          <ac:chgData name="Shannon Dunstan" userId="dffafc8f-5e58-48b2-98d0-3dd58539c5fd" providerId="ADAL" clId="{B2321C2B-4843-4497-B78F-B2850AFF0CB4}" dt="2025-07-25T20:33:17.059" v="63"/>
          <ac:spMkLst>
            <pc:docMk/>
            <pc:sldMk cId="3745676452" sldId="279"/>
            <ac:spMk id="3" creationId="{56FD3AE0-6531-7813-CBC9-0C432125B1B6}"/>
          </ac:spMkLst>
        </pc:spChg>
        <pc:spChg chg="del">
          <ac:chgData name="Shannon Dunstan" userId="dffafc8f-5e58-48b2-98d0-3dd58539c5fd" providerId="ADAL" clId="{B2321C2B-4843-4497-B78F-B2850AFF0CB4}" dt="2025-07-29T17:24:20.605" v="770" actId="478"/>
          <ac:spMkLst>
            <pc:docMk/>
            <pc:sldMk cId="3745676452" sldId="279"/>
            <ac:spMk id="5" creationId="{69FDA1E0-E16D-AB15-D0CE-753C07CBDA05}"/>
          </ac:spMkLst>
        </pc:spChg>
      </pc:sldChg>
      <pc:sldChg chg="modSp del">
        <pc:chgData name="Shannon Dunstan" userId="dffafc8f-5e58-48b2-98d0-3dd58539c5fd" providerId="ADAL" clId="{B2321C2B-4843-4497-B78F-B2850AFF0CB4}" dt="2025-07-25T21:23:01.391" v="138" actId="47"/>
        <pc:sldMkLst>
          <pc:docMk/>
          <pc:sldMk cId="2649987450" sldId="280"/>
        </pc:sldMkLst>
      </pc:sldChg>
      <pc:sldChg chg="delSp modSp del mod">
        <pc:chgData name="Shannon Dunstan" userId="dffafc8f-5e58-48b2-98d0-3dd58539c5fd" providerId="ADAL" clId="{B2321C2B-4843-4497-B78F-B2850AFF0CB4}" dt="2025-07-29T18:17:12.268" v="1042" actId="47"/>
        <pc:sldMkLst>
          <pc:docMk/>
          <pc:sldMk cId="1721186941" sldId="281"/>
        </pc:sldMkLst>
        <pc:spChg chg="mod">
          <ac:chgData name="Shannon Dunstan" userId="dffafc8f-5e58-48b2-98d0-3dd58539c5fd" providerId="ADAL" clId="{B2321C2B-4843-4497-B78F-B2850AFF0CB4}" dt="2025-07-29T15:56:41.088" v="257" actId="1076"/>
          <ac:spMkLst>
            <pc:docMk/>
            <pc:sldMk cId="1721186941" sldId="281"/>
            <ac:spMk id="4" creationId="{80D0FA39-86AA-1BA6-8FD7-551EF04608B2}"/>
          </ac:spMkLst>
        </pc:spChg>
        <pc:spChg chg="del">
          <ac:chgData name="Shannon Dunstan" userId="dffafc8f-5e58-48b2-98d0-3dd58539c5fd" providerId="ADAL" clId="{B2321C2B-4843-4497-B78F-B2850AFF0CB4}" dt="2025-07-29T15:59:12.367" v="273" actId="21"/>
          <ac:spMkLst>
            <pc:docMk/>
            <pc:sldMk cId="1721186941" sldId="281"/>
            <ac:spMk id="5" creationId="{E2178E49-6B57-81B4-7962-48E3EF1F82D5}"/>
          </ac:spMkLst>
        </pc:spChg>
      </pc:sldChg>
      <pc:sldChg chg="delSp modSp mod ord">
        <pc:chgData name="Shannon Dunstan" userId="dffafc8f-5e58-48b2-98d0-3dd58539c5fd" providerId="ADAL" clId="{B2321C2B-4843-4497-B78F-B2850AFF0CB4}" dt="2025-07-29T15:59:46.493" v="278" actId="21"/>
        <pc:sldMkLst>
          <pc:docMk/>
          <pc:sldMk cId="939218988" sldId="282"/>
        </pc:sldMkLst>
        <pc:spChg chg="mod">
          <ac:chgData name="Shannon Dunstan" userId="dffafc8f-5e58-48b2-98d0-3dd58539c5fd" providerId="ADAL" clId="{B2321C2B-4843-4497-B78F-B2850AFF0CB4}" dt="2025-07-25T20:33:17.059" v="63"/>
          <ac:spMkLst>
            <pc:docMk/>
            <pc:sldMk cId="939218988" sldId="282"/>
            <ac:spMk id="3" creationId="{5A2B6F17-C893-B2A0-96B0-4EEFBC77F799}"/>
          </ac:spMkLst>
        </pc:spChg>
        <pc:spChg chg="del">
          <ac:chgData name="Shannon Dunstan" userId="dffafc8f-5e58-48b2-98d0-3dd58539c5fd" providerId="ADAL" clId="{B2321C2B-4843-4497-B78F-B2850AFF0CB4}" dt="2025-07-29T15:59:46.493" v="278" actId="21"/>
          <ac:spMkLst>
            <pc:docMk/>
            <pc:sldMk cId="939218988" sldId="282"/>
            <ac:spMk id="6" creationId="{6D4D3DD7-6194-E2E1-A154-FF8A269C411D}"/>
          </ac:spMkLst>
        </pc:spChg>
      </pc:sldChg>
      <pc:sldChg chg="addSp modSp mod modClrScheme chgLayout">
        <pc:chgData name="Shannon Dunstan" userId="dffafc8f-5e58-48b2-98d0-3dd58539c5fd" providerId="ADAL" clId="{B2321C2B-4843-4497-B78F-B2850AFF0CB4}" dt="2025-07-29T15:57:46.137" v="267" actId="207"/>
        <pc:sldMkLst>
          <pc:docMk/>
          <pc:sldMk cId="1739805044" sldId="283"/>
        </pc:sldMkLst>
        <pc:spChg chg="mod">
          <ac:chgData name="Shannon Dunstan" userId="dffafc8f-5e58-48b2-98d0-3dd58539c5fd" providerId="ADAL" clId="{B2321C2B-4843-4497-B78F-B2850AFF0CB4}" dt="2025-07-29T15:50:38.350" v="182" actId="26606"/>
          <ac:spMkLst>
            <pc:docMk/>
            <pc:sldMk cId="1739805044" sldId="283"/>
            <ac:spMk id="2" creationId="{33875641-DF6C-6817-A4FC-FB50DFFC9611}"/>
          </ac:spMkLst>
        </pc:spChg>
        <pc:spChg chg="mod">
          <ac:chgData name="Shannon Dunstan" userId="dffafc8f-5e58-48b2-98d0-3dd58539c5fd" providerId="ADAL" clId="{B2321C2B-4843-4497-B78F-B2850AFF0CB4}" dt="2025-07-29T15:50:38.350" v="182" actId="26606"/>
          <ac:spMkLst>
            <pc:docMk/>
            <pc:sldMk cId="1739805044" sldId="283"/>
            <ac:spMk id="4" creationId="{1CC305C2-ECC2-55CB-5320-1F5DCBD09A83}"/>
          </ac:spMkLst>
        </pc:spChg>
        <pc:spChg chg="add mod">
          <ac:chgData name="Shannon Dunstan" userId="dffafc8f-5e58-48b2-98d0-3dd58539c5fd" providerId="ADAL" clId="{B2321C2B-4843-4497-B78F-B2850AFF0CB4}" dt="2025-07-29T15:57:46.137" v="267" actId="207"/>
          <ac:spMkLst>
            <pc:docMk/>
            <pc:sldMk cId="1739805044" sldId="283"/>
            <ac:spMk id="5" creationId="{797A2326-1ACD-966A-6F1F-3DADE322B9DD}"/>
          </ac:spMkLst>
        </pc:spChg>
        <pc:picChg chg="add mod">
          <ac:chgData name="Shannon Dunstan" userId="dffafc8f-5e58-48b2-98d0-3dd58539c5fd" providerId="ADAL" clId="{B2321C2B-4843-4497-B78F-B2850AFF0CB4}" dt="2025-07-29T15:50:51.273" v="184" actId="1076"/>
          <ac:picMkLst>
            <pc:docMk/>
            <pc:sldMk cId="1739805044" sldId="283"/>
            <ac:picMk id="3" creationId="{93833A01-3ED7-A80A-F694-944A894DB00B}"/>
          </ac:picMkLst>
        </pc:picChg>
      </pc:sldChg>
      <pc:sldChg chg="del">
        <pc:chgData name="Shannon Dunstan" userId="dffafc8f-5e58-48b2-98d0-3dd58539c5fd" providerId="ADAL" clId="{B2321C2B-4843-4497-B78F-B2850AFF0CB4}" dt="2025-07-25T21:23:05.704" v="139" actId="47"/>
        <pc:sldMkLst>
          <pc:docMk/>
          <pc:sldMk cId="3923517558" sldId="284"/>
        </pc:sldMkLst>
      </pc:sldChg>
      <pc:sldChg chg="addSp modSp mod ord">
        <pc:chgData name="Shannon Dunstan" userId="dffafc8f-5e58-48b2-98d0-3dd58539c5fd" providerId="ADAL" clId="{B2321C2B-4843-4497-B78F-B2850AFF0CB4}" dt="2025-07-29T16:05:54.722" v="314" actId="208"/>
        <pc:sldMkLst>
          <pc:docMk/>
          <pc:sldMk cId="2416449446" sldId="285"/>
        </pc:sldMkLst>
        <pc:spChg chg="add mod">
          <ac:chgData name="Shannon Dunstan" userId="dffafc8f-5e58-48b2-98d0-3dd58539c5fd" providerId="ADAL" clId="{B2321C2B-4843-4497-B78F-B2850AFF0CB4}" dt="2025-07-29T15:54:20.514" v="230"/>
          <ac:spMkLst>
            <pc:docMk/>
            <pc:sldMk cId="2416449446" sldId="285"/>
            <ac:spMk id="2" creationId="{9C917824-CD8A-605E-FFD7-89B88AA1C3C5}"/>
          </ac:spMkLst>
        </pc:spChg>
        <pc:graphicFrameChg chg="mod modGraphic">
          <ac:chgData name="Shannon Dunstan" userId="dffafc8f-5e58-48b2-98d0-3dd58539c5fd" providerId="ADAL" clId="{B2321C2B-4843-4497-B78F-B2850AFF0CB4}" dt="2025-07-29T16:05:54.722" v="314" actId="208"/>
          <ac:graphicFrameMkLst>
            <pc:docMk/>
            <pc:sldMk cId="2416449446" sldId="285"/>
            <ac:graphicFrameMk id="7" creationId="{E98B8B5B-6117-4573-B876-4E99C35FA2DF}"/>
          </ac:graphicFrameMkLst>
        </pc:graphicFrameChg>
      </pc:sldChg>
      <pc:sldChg chg="addSp modSp mod ord">
        <pc:chgData name="Shannon Dunstan" userId="dffafc8f-5e58-48b2-98d0-3dd58539c5fd" providerId="ADAL" clId="{B2321C2B-4843-4497-B78F-B2850AFF0CB4}" dt="2025-07-29T16:08:23.860" v="330" actId="20577"/>
        <pc:sldMkLst>
          <pc:docMk/>
          <pc:sldMk cId="0" sldId="286"/>
        </pc:sldMkLst>
        <pc:spChg chg="mod">
          <ac:chgData name="Shannon Dunstan" userId="dffafc8f-5e58-48b2-98d0-3dd58539c5fd" providerId="ADAL" clId="{B2321C2B-4843-4497-B78F-B2850AFF0CB4}" dt="2025-07-29T16:08:23.860" v="330" actId="20577"/>
          <ac:spMkLst>
            <pc:docMk/>
            <pc:sldMk cId="0" sldId="286"/>
            <ac:spMk id="2" creationId="{6B4E06EA-B4C4-6E66-CD55-7357EC5C5811}"/>
          </ac:spMkLst>
        </pc:spChg>
        <pc:spChg chg="add mod">
          <ac:chgData name="Shannon Dunstan" userId="dffafc8f-5e58-48b2-98d0-3dd58539c5fd" providerId="ADAL" clId="{B2321C2B-4843-4497-B78F-B2850AFF0CB4}" dt="2025-07-29T15:54:36.153" v="233"/>
          <ac:spMkLst>
            <pc:docMk/>
            <pc:sldMk cId="0" sldId="286"/>
            <ac:spMk id="3" creationId="{4C90F189-2749-8D5A-E83C-50EF49E27D15}"/>
          </ac:spMkLst>
        </pc:spChg>
      </pc:sldChg>
      <pc:sldChg chg="addSp delSp modSp mod ord">
        <pc:chgData name="Shannon Dunstan" userId="dffafc8f-5e58-48b2-98d0-3dd58539c5fd" providerId="ADAL" clId="{B2321C2B-4843-4497-B78F-B2850AFF0CB4}" dt="2025-07-29T15:58:39.552" v="271" actId="21"/>
        <pc:sldMkLst>
          <pc:docMk/>
          <pc:sldMk cId="0" sldId="287"/>
        </pc:sldMkLst>
        <pc:spChg chg="add mod">
          <ac:chgData name="Shannon Dunstan" userId="dffafc8f-5e58-48b2-98d0-3dd58539c5fd" providerId="ADAL" clId="{B2321C2B-4843-4497-B78F-B2850AFF0CB4}" dt="2025-07-29T15:54:39.604" v="234"/>
          <ac:spMkLst>
            <pc:docMk/>
            <pc:sldMk cId="0" sldId="287"/>
            <ac:spMk id="2" creationId="{2B1BB76B-C4A6-F2A1-4DD8-A0CA5C5D8FC1}"/>
          </ac:spMkLst>
        </pc:spChg>
        <pc:spChg chg="del">
          <ac:chgData name="Shannon Dunstan" userId="dffafc8f-5e58-48b2-98d0-3dd58539c5fd" providerId="ADAL" clId="{B2321C2B-4843-4497-B78F-B2850AFF0CB4}" dt="2025-07-29T15:58:39.552" v="271" actId="21"/>
          <ac:spMkLst>
            <pc:docMk/>
            <pc:sldMk cId="0" sldId="287"/>
            <ac:spMk id="223" creationId="{00000000-0000-0000-0000-000000000000}"/>
          </ac:spMkLst>
        </pc:spChg>
      </pc:sldChg>
      <pc:sldChg chg="addSp modSp ord">
        <pc:chgData name="Shannon Dunstan" userId="dffafc8f-5e58-48b2-98d0-3dd58539c5fd" providerId="ADAL" clId="{B2321C2B-4843-4497-B78F-B2850AFF0CB4}" dt="2025-07-29T15:54:44.427" v="235"/>
        <pc:sldMkLst>
          <pc:docMk/>
          <pc:sldMk cId="2877222288" sldId="288"/>
        </pc:sldMkLst>
        <pc:spChg chg="add mod">
          <ac:chgData name="Shannon Dunstan" userId="dffafc8f-5e58-48b2-98d0-3dd58539c5fd" providerId="ADAL" clId="{B2321C2B-4843-4497-B78F-B2850AFF0CB4}" dt="2025-07-29T15:54:44.427" v="235"/>
          <ac:spMkLst>
            <pc:docMk/>
            <pc:sldMk cId="2877222288" sldId="288"/>
            <ac:spMk id="4" creationId="{B12F625B-EC52-D38E-1538-4B63F5940D98}"/>
          </ac:spMkLst>
        </pc:spChg>
      </pc:sldChg>
      <pc:sldChg chg="addSp modSp ord">
        <pc:chgData name="Shannon Dunstan" userId="dffafc8f-5e58-48b2-98d0-3dd58539c5fd" providerId="ADAL" clId="{B2321C2B-4843-4497-B78F-B2850AFF0CB4}" dt="2025-07-29T15:54:48.199" v="236"/>
        <pc:sldMkLst>
          <pc:docMk/>
          <pc:sldMk cId="2931263772" sldId="289"/>
        </pc:sldMkLst>
        <pc:spChg chg="add mod">
          <ac:chgData name="Shannon Dunstan" userId="dffafc8f-5e58-48b2-98d0-3dd58539c5fd" providerId="ADAL" clId="{B2321C2B-4843-4497-B78F-B2850AFF0CB4}" dt="2025-07-29T15:54:48.199" v="236"/>
          <ac:spMkLst>
            <pc:docMk/>
            <pc:sldMk cId="2931263772" sldId="289"/>
            <ac:spMk id="4" creationId="{CCA38602-46CF-78B3-FDF9-777ACDAC908D}"/>
          </ac:spMkLst>
        </pc:spChg>
      </pc:sldChg>
      <pc:sldChg chg="addSp modSp ord">
        <pc:chgData name="Shannon Dunstan" userId="dffafc8f-5e58-48b2-98d0-3dd58539c5fd" providerId="ADAL" clId="{B2321C2B-4843-4497-B78F-B2850AFF0CB4}" dt="2025-07-29T15:54:51.839" v="237"/>
        <pc:sldMkLst>
          <pc:docMk/>
          <pc:sldMk cId="1814410396" sldId="290"/>
        </pc:sldMkLst>
        <pc:spChg chg="add mod">
          <ac:chgData name="Shannon Dunstan" userId="dffafc8f-5e58-48b2-98d0-3dd58539c5fd" providerId="ADAL" clId="{B2321C2B-4843-4497-B78F-B2850AFF0CB4}" dt="2025-07-29T15:54:51.839" v="237"/>
          <ac:spMkLst>
            <pc:docMk/>
            <pc:sldMk cId="1814410396" sldId="290"/>
            <ac:spMk id="4" creationId="{5610500E-D026-D823-A6AD-7F06AF6C9F4C}"/>
          </ac:spMkLst>
        </pc:spChg>
      </pc:sldChg>
      <pc:sldChg chg="addSp modSp ord">
        <pc:chgData name="Shannon Dunstan" userId="dffafc8f-5e58-48b2-98d0-3dd58539c5fd" providerId="ADAL" clId="{B2321C2B-4843-4497-B78F-B2850AFF0CB4}" dt="2025-07-29T15:54:54.991" v="238"/>
        <pc:sldMkLst>
          <pc:docMk/>
          <pc:sldMk cId="887052390" sldId="291"/>
        </pc:sldMkLst>
        <pc:spChg chg="add mod">
          <ac:chgData name="Shannon Dunstan" userId="dffafc8f-5e58-48b2-98d0-3dd58539c5fd" providerId="ADAL" clId="{B2321C2B-4843-4497-B78F-B2850AFF0CB4}" dt="2025-07-29T15:54:54.991" v="238"/>
          <ac:spMkLst>
            <pc:docMk/>
            <pc:sldMk cId="887052390" sldId="291"/>
            <ac:spMk id="4" creationId="{E32A0705-4547-7D29-EC4A-263B525384F0}"/>
          </ac:spMkLst>
        </pc:spChg>
      </pc:sldChg>
      <pc:sldChg chg="addSp modSp ord">
        <pc:chgData name="Shannon Dunstan" userId="dffafc8f-5e58-48b2-98d0-3dd58539c5fd" providerId="ADAL" clId="{B2321C2B-4843-4497-B78F-B2850AFF0CB4}" dt="2025-07-29T15:54:59.220" v="239"/>
        <pc:sldMkLst>
          <pc:docMk/>
          <pc:sldMk cId="1896747978" sldId="292"/>
        </pc:sldMkLst>
        <pc:spChg chg="add mod">
          <ac:chgData name="Shannon Dunstan" userId="dffafc8f-5e58-48b2-98d0-3dd58539c5fd" providerId="ADAL" clId="{B2321C2B-4843-4497-B78F-B2850AFF0CB4}" dt="2025-07-29T15:54:59.220" v="239"/>
          <ac:spMkLst>
            <pc:docMk/>
            <pc:sldMk cId="1896747978" sldId="292"/>
            <ac:spMk id="4" creationId="{299D1549-2538-10E7-344C-69D9321C9991}"/>
          </ac:spMkLst>
        </pc:spChg>
      </pc:sldChg>
      <pc:sldChg chg="addSp modSp ord">
        <pc:chgData name="Shannon Dunstan" userId="dffafc8f-5e58-48b2-98d0-3dd58539c5fd" providerId="ADAL" clId="{B2321C2B-4843-4497-B78F-B2850AFF0CB4}" dt="2025-07-29T15:55:03.305" v="240"/>
        <pc:sldMkLst>
          <pc:docMk/>
          <pc:sldMk cId="647667492" sldId="293"/>
        </pc:sldMkLst>
        <pc:spChg chg="add mod">
          <ac:chgData name="Shannon Dunstan" userId="dffafc8f-5e58-48b2-98d0-3dd58539c5fd" providerId="ADAL" clId="{B2321C2B-4843-4497-B78F-B2850AFF0CB4}" dt="2025-07-29T15:55:03.305" v="240"/>
          <ac:spMkLst>
            <pc:docMk/>
            <pc:sldMk cId="647667492" sldId="293"/>
            <ac:spMk id="4" creationId="{810FC25E-6256-1A1F-BB1C-844D2857BC17}"/>
          </ac:spMkLst>
        </pc:spChg>
      </pc:sldChg>
      <pc:sldChg chg="addSp modSp mod ord">
        <pc:chgData name="Shannon Dunstan" userId="dffafc8f-5e58-48b2-98d0-3dd58539c5fd" providerId="ADAL" clId="{B2321C2B-4843-4497-B78F-B2850AFF0CB4}" dt="2025-07-29T16:11:02.324" v="341" actId="1076"/>
        <pc:sldMkLst>
          <pc:docMk/>
          <pc:sldMk cId="1616184245" sldId="294"/>
        </pc:sldMkLst>
        <pc:spChg chg="mod">
          <ac:chgData name="Shannon Dunstan" userId="dffafc8f-5e58-48b2-98d0-3dd58539c5fd" providerId="ADAL" clId="{B2321C2B-4843-4497-B78F-B2850AFF0CB4}" dt="2025-07-29T16:11:02.324" v="341" actId="1076"/>
          <ac:spMkLst>
            <pc:docMk/>
            <pc:sldMk cId="1616184245" sldId="294"/>
            <ac:spMk id="2" creationId="{48C0CA12-E82F-181B-675C-8DA0B82E1E3E}"/>
          </ac:spMkLst>
        </pc:spChg>
        <pc:spChg chg="add mod">
          <ac:chgData name="Shannon Dunstan" userId="dffafc8f-5e58-48b2-98d0-3dd58539c5fd" providerId="ADAL" clId="{B2321C2B-4843-4497-B78F-B2850AFF0CB4}" dt="2025-07-29T15:55:06.733" v="241"/>
          <ac:spMkLst>
            <pc:docMk/>
            <pc:sldMk cId="1616184245" sldId="294"/>
            <ac:spMk id="4" creationId="{65433220-2CD9-EA4C-085D-A1518C772758}"/>
          </ac:spMkLst>
        </pc:spChg>
      </pc:sldChg>
      <pc:sldChg chg="addSp modSp ord">
        <pc:chgData name="Shannon Dunstan" userId="dffafc8f-5e58-48b2-98d0-3dd58539c5fd" providerId="ADAL" clId="{B2321C2B-4843-4497-B78F-B2850AFF0CB4}" dt="2025-07-29T15:55:11.717" v="242"/>
        <pc:sldMkLst>
          <pc:docMk/>
          <pc:sldMk cId="935741437" sldId="295"/>
        </pc:sldMkLst>
        <pc:spChg chg="add mod">
          <ac:chgData name="Shannon Dunstan" userId="dffafc8f-5e58-48b2-98d0-3dd58539c5fd" providerId="ADAL" clId="{B2321C2B-4843-4497-B78F-B2850AFF0CB4}" dt="2025-07-29T15:55:11.717" v="242"/>
          <ac:spMkLst>
            <pc:docMk/>
            <pc:sldMk cId="935741437" sldId="295"/>
            <ac:spMk id="4" creationId="{0207D573-1003-9457-D641-EF06BCE664EB}"/>
          </ac:spMkLst>
        </pc:spChg>
      </pc:sldChg>
      <pc:sldChg chg="del">
        <pc:chgData name="Shannon Dunstan" userId="dffafc8f-5e58-48b2-98d0-3dd58539c5fd" providerId="ADAL" clId="{B2321C2B-4843-4497-B78F-B2850AFF0CB4}" dt="2025-07-25T21:48:32.809" v="164" actId="47"/>
        <pc:sldMkLst>
          <pc:docMk/>
          <pc:sldMk cId="93870778" sldId="296"/>
        </pc:sldMkLst>
      </pc:sldChg>
      <pc:sldChg chg="addSp modSp mod">
        <pc:chgData name="Shannon Dunstan" userId="dffafc8f-5e58-48b2-98d0-3dd58539c5fd" providerId="ADAL" clId="{B2321C2B-4843-4497-B78F-B2850AFF0CB4}" dt="2025-07-29T18:16:04.518" v="1040" actId="20577"/>
        <pc:sldMkLst>
          <pc:docMk/>
          <pc:sldMk cId="1935844855" sldId="297"/>
        </pc:sldMkLst>
        <pc:spChg chg="mod">
          <ac:chgData name="Shannon Dunstan" userId="dffafc8f-5e58-48b2-98d0-3dd58539c5fd" providerId="ADAL" clId="{B2321C2B-4843-4497-B78F-B2850AFF0CB4}" dt="2025-07-29T18:16:04.518" v="1040" actId="20577"/>
          <ac:spMkLst>
            <pc:docMk/>
            <pc:sldMk cId="1935844855" sldId="297"/>
            <ac:spMk id="3" creationId="{A3B10E95-AE42-B4F3-9F8B-3D6E23D7F26E}"/>
          </ac:spMkLst>
        </pc:spChg>
        <pc:spChg chg="add mod">
          <ac:chgData name="Shannon Dunstan" userId="dffafc8f-5e58-48b2-98d0-3dd58539c5fd" providerId="ADAL" clId="{B2321C2B-4843-4497-B78F-B2850AFF0CB4}" dt="2025-07-29T15:56:02.944" v="252" actId="207"/>
          <ac:spMkLst>
            <pc:docMk/>
            <pc:sldMk cId="1935844855" sldId="297"/>
            <ac:spMk id="4" creationId="{7AF3161E-0227-DC13-2C9A-5F1107D1635A}"/>
          </ac:spMkLst>
        </pc:spChg>
      </pc:sldChg>
      <pc:sldChg chg="addSp modSp">
        <pc:chgData name="Shannon Dunstan" userId="dffafc8f-5e58-48b2-98d0-3dd58539c5fd" providerId="ADAL" clId="{B2321C2B-4843-4497-B78F-B2850AFF0CB4}" dt="2025-07-29T15:56:06.303" v="253"/>
        <pc:sldMkLst>
          <pc:docMk/>
          <pc:sldMk cId="3852221071" sldId="298"/>
        </pc:sldMkLst>
        <pc:spChg chg="add mod">
          <ac:chgData name="Shannon Dunstan" userId="dffafc8f-5e58-48b2-98d0-3dd58539c5fd" providerId="ADAL" clId="{B2321C2B-4843-4497-B78F-B2850AFF0CB4}" dt="2025-07-29T15:56:06.303" v="253"/>
          <ac:spMkLst>
            <pc:docMk/>
            <pc:sldMk cId="3852221071" sldId="298"/>
            <ac:spMk id="4" creationId="{D14C1C42-2801-C12C-4D83-AEC060809DA6}"/>
          </ac:spMkLst>
        </pc:spChg>
      </pc:sldChg>
      <pc:sldChg chg="addSp delSp modSp new mod modClrScheme chgLayout">
        <pc:chgData name="Shannon Dunstan" userId="dffafc8f-5e58-48b2-98d0-3dd58539c5fd" providerId="ADAL" clId="{B2321C2B-4843-4497-B78F-B2850AFF0CB4}" dt="2025-07-29T16:06:28.477" v="317" actId="1076"/>
        <pc:sldMkLst>
          <pc:docMk/>
          <pc:sldMk cId="429187997" sldId="299"/>
        </pc:sldMkLst>
        <pc:spChg chg="add mod">
          <ac:chgData name="Shannon Dunstan" userId="dffafc8f-5e58-48b2-98d0-3dd58539c5fd" providerId="ADAL" clId="{B2321C2B-4843-4497-B78F-B2850AFF0CB4}" dt="2025-07-29T15:54:09.926" v="229" actId="207"/>
          <ac:spMkLst>
            <pc:docMk/>
            <pc:sldMk cId="429187997" sldId="299"/>
            <ac:spMk id="2" creationId="{A33BA7A3-C457-0046-E0DF-827707AF4FFF}"/>
          </ac:spMkLst>
        </pc:spChg>
        <pc:spChg chg="add mod ord">
          <ac:chgData name="Shannon Dunstan" userId="dffafc8f-5e58-48b2-98d0-3dd58539c5fd" providerId="ADAL" clId="{B2321C2B-4843-4497-B78F-B2850AFF0CB4}" dt="2025-07-25T20:41:29.166" v="114" actId="1076"/>
          <ac:spMkLst>
            <pc:docMk/>
            <pc:sldMk cId="429187997" sldId="299"/>
            <ac:spMk id="6" creationId="{6EF82139-578E-6D68-556B-DB512A13971B}"/>
          </ac:spMkLst>
        </pc:spChg>
        <pc:picChg chg="add mod">
          <ac:chgData name="Shannon Dunstan" userId="dffafc8f-5e58-48b2-98d0-3dd58539c5fd" providerId="ADAL" clId="{B2321C2B-4843-4497-B78F-B2850AFF0CB4}" dt="2025-07-29T16:06:28.477" v="317" actId="1076"/>
          <ac:picMkLst>
            <pc:docMk/>
            <pc:sldMk cId="429187997" sldId="299"/>
            <ac:picMk id="3" creationId="{E8472F76-66BB-7C43-C10A-316A78DBD600}"/>
          </ac:picMkLst>
        </pc:picChg>
      </pc:sldChg>
      <pc:sldChg chg="addSp modSp add del mod">
        <pc:chgData name="Shannon Dunstan" userId="dffafc8f-5e58-48b2-98d0-3dd58539c5fd" providerId="ADAL" clId="{B2321C2B-4843-4497-B78F-B2850AFF0CB4}" dt="2025-07-29T16:08:03.140" v="328" actId="1076"/>
        <pc:sldMkLst>
          <pc:docMk/>
          <pc:sldMk cId="4066204832" sldId="300"/>
        </pc:sldMkLst>
        <pc:spChg chg="add mod">
          <ac:chgData name="Shannon Dunstan" userId="dffafc8f-5e58-48b2-98d0-3dd58539c5fd" providerId="ADAL" clId="{B2321C2B-4843-4497-B78F-B2850AFF0CB4}" dt="2025-07-29T15:54:31.337" v="232" actId="207"/>
          <ac:spMkLst>
            <pc:docMk/>
            <pc:sldMk cId="4066204832" sldId="300"/>
            <ac:spMk id="2" creationId="{7730E9B2-F1DB-9E90-BDB3-278FF409E9A7}"/>
          </ac:spMkLst>
        </pc:spChg>
        <pc:spChg chg="mod">
          <ac:chgData name="Shannon Dunstan" userId="dffafc8f-5e58-48b2-98d0-3dd58539c5fd" providerId="ADAL" clId="{B2321C2B-4843-4497-B78F-B2850AFF0CB4}" dt="2025-07-25T21:21:04.566" v="117" actId="1076"/>
          <ac:spMkLst>
            <pc:docMk/>
            <pc:sldMk cId="4066204832" sldId="300"/>
            <ac:spMk id="6" creationId="{12E96E33-A7FA-D15D-7865-C7168D16C6FC}"/>
          </ac:spMkLst>
        </pc:spChg>
        <pc:picChg chg="add mod">
          <ac:chgData name="Shannon Dunstan" userId="dffafc8f-5e58-48b2-98d0-3dd58539c5fd" providerId="ADAL" clId="{B2321C2B-4843-4497-B78F-B2850AFF0CB4}" dt="2025-07-29T16:08:03.140" v="328" actId="1076"/>
          <ac:picMkLst>
            <pc:docMk/>
            <pc:sldMk cId="4066204832" sldId="300"/>
            <ac:picMk id="3" creationId="{903D910B-FFB4-C480-3FCA-63634B53998C}"/>
          </ac:picMkLst>
        </pc:picChg>
      </pc:sldChg>
      <pc:sldChg chg="addSp modSp add mod">
        <pc:chgData name="Shannon Dunstan" userId="dffafc8f-5e58-48b2-98d0-3dd58539c5fd" providerId="ADAL" clId="{B2321C2B-4843-4497-B78F-B2850AFF0CB4}" dt="2025-07-29T15:55:33.940" v="246" actId="207"/>
        <pc:sldMkLst>
          <pc:docMk/>
          <pc:sldMk cId="602545891" sldId="301"/>
        </pc:sldMkLst>
        <pc:spChg chg="add mod">
          <ac:chgData name="Shannon Dunstan" userId="dffafc8f-5e58-48b2-98d0-3dd58539c5fd" providerId="ADAL" clId="{B2321C2B-4843-4497-B78F-B2850AFF0CB4}" dt="2025-07-29T15:55:33.940" v="246" actId="207"/>
          <ac:spMkLst>
            <pc:docMk/>
            <pc:sldMk cId="602545891" sldId="301"/>
            <ac:spMk id="2" creationId="{D818AFE1-D475-6AAE-4F9F-EC60D40488A1}"/>
          </ac:spMkLst>
        </pc:spChg>
        <pc:spChg chg="mod">
          <ac:chgData name="Shannon Dunstan" userId="dffafc8f-5e58-48b2-98d0-3dd58539c5fd" providerId="ADAL" clId="{B2321C2B-4843-4497-B78F-B2850AFF0CB4}" dt="2025-07-25T21:21:36.374" v="121"/>
          <ac:spMkLst>
            <pc:docMk/>
            <pc:sldMk cId="602545891" sldId="301"/>
            <ac:spMk id="6" creationId="{45B7AF84-5E4D-D5BF-3206-AEFBF227C61D}"/>
          </ac:spMkLst>
        </pc:spChg>
      </pc:sldChg>
      <pc:sldChg chg="addSp delSp modSp add mod ord">
        <pc:chgData name="Shannon Dunstan" userId="dffafc8f-5e58-48b2-98d0-3dd58539c5fd" providerId="ADAL" clId="{B2321C2B-4843-4497-B78F-B2850AFF0CB4}" dt="2025-07-29T18:23:00.798" v="1052" actId="478"/>
        <pc:sldMkLst>
          <pc:docMk/>
          <pc:sldMk cId="3675403569" sldId="302"/>
        </pc:sldMkLst>
        <pc:spChg chg="add mod">
          <ac:chgData name="Shannon Dunstan" userId="dffafc8f-5e58-48b2-98d0-3dd58539c5fd" providerId="ADAL" clId="{B2321C2B-4843-4497-B78F-B2850AFF0CB4}" dt="2025-07-29T15:56:50.810" v="259" actId="207"/>
          <ac:spMkLst>
            <pc:docMk/>
            <pc:sldMk cId="3675403569" sldId="302"/>
            <ac:spMk id="2" creationId="{69127034-BCAA-0CFE-1E23-CA52A96017FF}"/>
          </ac:spMkLst>
        </pc:spChg>
        <pc:spChg chg="mod">
          <ac:chgData name="Shannon Dunstan" userId="dffafc8f-5e58-48b2-98d0-3dd58539c5fd" providerId="ADAL" clId="{B2321C2B-4843-4497-B78F-B2850AFF0CB4}" dt="2025-07-25T21:49:04.217" v="177" actId="20577"/>
          <ac:spMkLst>
            <pc:docMk/>
            <pc:sldMk cId="3675403569" sldId="302"/>
            <ac:spMk id="6" creationId="{B9D130AB-424D-A229-ABE9-0E763D9C4FB5}"/>
          </ac:spMkLst>
        </pc:spChg>
        <pc:picChg chg="add del mod">
          <ac:chgData name="Shannon Dunstan" userId="dffafc8f-5e58-48b2-98d0-3dd58539c5fd" providerId="ADAL" clId="{B2321C2B-4843-4497-B78F-B2850AFF0CB4}" dt="2025-07-29T18:23:00.798" v="1052" actId="478"/>
          <ac:picMkLst>
            <pc:docMk/>
            <pc:sldMk cId="3675403569" sldId="302"/>
            <ac:picMk id="3" creationId="{B58F5329-6D35-EB77-9A9A-25227FE544BD}"/>
          </ac:picMkLst>
        </pc:picChg>
        <pc:picChg chg="add mod">
          <ac:chgData name="Shannon Dunstan" userId="dffafc8f-5e58-48b2-98d0-3dd58539c5fd" providerId="ADAL" clId="{B2321C2B-4843-4497-B78F-B2850AFF0CB4}" dt="2025-07-29T18:22:58.479" v="1051" actId="1076"/>
          <ac:picMkLst>
            <pc:docMk/>
            <pc:sldMk cId="3675403569" sldId="302"/>
            <ac:picMk id="4" creationId="{F81ACF88-565C-DA7D-A04A-7B6A56734150}"/>
          </ac:picMkLst>
        </pc:picChg>
      </pc:sldChg>
      <pc:sldChg chg="addSp modSp add mod">
        <pc:chgData name="Shannon Dunstan" userId="dffafc8f-5e58-48b2-98d0-3dd58539c5fd" providerId="ADAL" clId="{B2321C2B-4843-4497-B78F-B2850AFF0CB4}" dt="2025-07-29T17:18:26.750" v="562" actId="1076"/>
        <pc:sldMkLst>
          <pc:docMk/>
          <pc:sldMk cId="1401963832" sldId="303"/>
        </pc:sldMkLst>
        <pc:spChg chg="add mod">
          <ac:chgData name="Shannon Dunstan" userId="dffafc8f-5e58-48b2-98d0-3dd58539c5fd" providerId="ADAL" clId="{B2321C2B-4843-4497-B78F-B2850AFF0CB4}" dt="2025-07-29T15:55:41.092" v="248" actId="207"/>
          <ac:spMkLst>
            <pc:docMk/>
            <pc:sldMk cId="1401963832" sldId="303"/>
            <ac:spMk id="2" creationId="{082D8496-BFF5-2484-E47B-08FE56915A05}"/>
          </ac:spMkLst>
        </pc:spChg>
        <pc:spChg chg="mod">
          <ac:chgData name="Shannon Dunstan" userId="dffafc8f-5e58-48b2-98d0-3dd58539c5fd" providerId="ADAL" clId="{B2321C2B-4843-4497-B78F-B2850AFF0CB4}" dt="2025-07-29T15:52:16.514" v="225" actId="20577"/>
          <ac:spMkLst>
            <pc:docMk/>
            <pc:sldMk cId="1401963832" sldId="303"/>
            <ac:spMk id="6" creationId="{693396B4-F2F6-69CF-7D28-1B9FF470DA85}"/>
          </ac:spMkLst>
        </pc:spChg>
        <pc:picChg chg="add mod">
          <ac:chgData name="Shannon Dunstan" userId="dffafc8f-5e58-48b2-98d0-3dd58539c5fd" providerId="ADAL" clId="{B2321C2B-4843-4497-B78F-B2850AFF0CB4}" dt="2025-07-29T17:18:26.750" v="562" actId="1076"/>
          <ac:picMkLst>
            <pc:docMk/>
            <pc:sldMk cId="1401963832" sldId="303"/>
            <ac:picMk id="3" creationId="{D56D72D6-5CA6-B094-C8F2-F2AE7BD772D6}"/>
          </ac:picMkLst>
        </pc:picChg>
      </pc:sldChg>
      <pc:sldChg chg="modSp add del mod">
        <pc:chgData name="Shannon Dunstan" userId="dffafc8f-5e58-48b2-98d0-3dd58539c5fd" providerId="ADAL" clId="{B2321C2B-4843-4497-B78F-B2850AFF0CB4}" dt="2025-07-25T21:48:41.724" v="167" actId="2696"/>
        <pc:sldMkLst>
          <pc:docMk/>
          <pc:sldMk cId="3707786526" sldId="303"/>
        </pc:sldMkLst>
      </pc:sldChg>
      <pc:sldChg chg="addSp delSp modSp add mod ord">
        <pc:chgData name="Shannon Dunstan" userId="dffafc8f-5e58-48b2-98d0-3dd58539c5fd" providerId="ADAL" clId="{B2321C2B-4843-4497-B78F-B2850AFF0CB4}" dt="2025-07-29T17:27:26.516" v="791" actId="1076"/>
        <pc:sldMkLst>
          <pc:docMk/>
          <pc:sldMk cId="3318157595" sldId="304"/>
        </pc:sldMkLst>
        <pc:spChg chg="add mod">
          <ac:chgData name="Shannon Dunstan" userId="dffafc8f-5e58-48b2-98d0-3dd58539c5fd" providerId="ADAL" clId="{B2321C2B-4843-4497-B78F-B2850AFF0CB4}" dt="2025-07-29T15:55:55.448" v="250" actId="207"/>
          <ac:spMkLst>
            <pc:docMk/>
            <pc:sldMk cId="3318157595" sldId="304"/>
            <ac:spMk id="2" creationId="{B30BD604-9A4B-78F7-19A3-E15D3A113534}"/>
          </ac:spMkLst>
        </pc:spChg>
        <pc:spChg chg="mod">
          <ac:chgData name="Shannon Dunstan" userId="dffafc8f-5e58-48b2-98d0-3dd58539c5fd" providerId="ADAL" clId="{B2321C2B-4843-4497-B78F-B2850AFF0CB4}" dt="2025-07-29T15:52:09.062" v="219" actId="27636"/>
          <ac:spMkLst>
            <pc:docMk/>
            <pc:sldMk cId="3318157595" sldId="304"/>
            <ac:spMk id="6" creationId="{E95ABE7A-E730-34FB-4EDD-74E507BAA863}"/>
          </ac:spMkLst>
        </pc:spChg>
        <pc:picChg chg="add del mod">
          <ac:chgData name="Shannon Dunstan" userId="dffafc8f-5e58-48b2-98d0-3dd58539c5fd" providerId="ADAL" clId="{B2321C2B-4843-4497-B78F-B2850AFF0CB4}" dt="2025-07-29T17:27:04.259" v="786" actId="478"/>
          <ac:picMkLst>
            <pc:docMk/>
            <pc:sldMk cId="3318157595" sldId="304"/>
            <ac:picMk id="3" creationId="{BA51A966-B57D-912C-DCDD-6B5BAC38E4D2}"/>
          </ac:picMkLst>
        </pc:picChg>
        <pc:picChg chg="add mod">
          <ac:chgData name="Shannon Dunstan" userId="dffafc8f-5e58-48b2-98d0-3dd58539c5fd" providerId="ADAL" clId="{B2321C2B-4843-4497-B78F-B2850AFF0CB4}" dt="2025-07-29T17:27:26.516" v="791" actId="1076"/>
          <ac:picMkLst>
            <pc:docMk/>
            <pc:sldMk cId="3318157595" sldId="304"/>
            <ac:picMk id="4" creationId="{AB27DE82-6E52-CD67-CBD3-63158719CEDF}"/>
          </ac:picMkLst>
        </pc:picChg>
      </pc:sldChg>
      <pc:sldChg chg="addSp delSp modSp new mod modClrScheme chgLayout">
        <pc:chgData name="Shannon Dunstan" userId="dffafc8f-5e58-48b2-98d0-3dd58539c5fd" providerId="ADAL" clId="{B2321C2B-4843-4497-B78F-B2850AFF0CB4}" dt="2025-07-29T17:17:05.931" v="557"/>
        <pc:sldMkLst>
          <pc:docMk/>
          <pc:sldMk cId="2915801591" sldId="305"/>
        </pc:sldMkLst>
        <pc:spChg chg="del mod ord">
          <ac:chgData name="Shannon Dunstan" userId="dffafc8f-5e58-48b2-98d0-3dd58539c5fd" providerId="ADAL" clId="{B2321C2B-4843-4497-B78F-B2850AFF0CB4}" dt="2025-07-29T16:26:56.308" v="343" actId="700"/>
          <ac:spMkLst>
            <pc:docMk/>
            <pc:sldMk cId="2915801591" sldId="305"/>
            <ac:spMk id="2" creationId="{460C7974-A9FC-0BF8-49A2-036CB6764E4C}"/>
          </ac:spMkLst>
        </pc:spChg>
        <pc:spChg chg="del mod ord">
          <ac:chgData name="Shannon Dunstan" userId="dffafc8f-5e58-48b2-98d0-3dd58539c5fd" providerId="ADAL" clId="{B2321C2B-4843-4497-B78F-B2850AFF0CB4}" dt="2025-07-29T16:26:56.308" v="343" actId="700"/>
          <ac:spMkLst>
            <pc:docMk/>
            <pc:sldMk cId="2915801591" sldId="305"/>
            <ac:spMk id="3" creationId="{EAF1D995-B21B-23E6-EDEC-068669F372DE}"/>
          </ac:spMkLst>
        </pc:spChg>
        <pc:spChg chg="add mod ord">
          <ac:chgData name="Shannon Dunstan" userId="dffafc8f-5e58-48b2-98d0-3dd58539c5fd" providerId="ADAL" clId="{B2321C2B-4843-4497-B78F-B2850AFF0CB4}" dt="2025-07-29T17:16:12.512" v="545" actId="1076"/>
          <ac:spMkLst>
            <pc:docMk/>
            <pc:sldMk cId="2915801591" sldId="305"/>
            <ac:spMk id="4" creationId="{860CD882-8ABB-2632-F492-F8196C5EB180}"/>
          </ac:spMkLst>
        </pc:spChg>
        <pc:spChg chg="add del mod ord">
          <ac:chgData name="Shannon Dunstan" userId="dffafc8f-5e58-48b2-98d0-3dd58539c5fd" providerId="ADAL" clId="{B2321C2B-4843-4497-B78F-B2850AFF0CB4}" dt="2025-07-29T16:27:33.172" v="350"/>
          <ac:spMkLst>
            <pc:docMk/>
            <pc:sldMk cId="2915801591" sldId="305"/>
            <ac:spMk id="5" creationId="{739A3256-ED03-54E6-E8DC-EDBA3BC45AA0}"/>
          </ac:spMkLst>
        </pc:spChg>
        <pc:spChg chg="add del mod ord">
          <ac:chgData name="Shannon Dunstan" userId="dffafc8f-5e58-48b2-98d0-3dd58539c5fd" providerId="ADAL" clId="{B2321C2B-4843-4497-B78F-B2850AFF0CB4}" dt="2025-07-29T16:29:18.876" v="369" actId="478"/>
          <ac:spMkLst>
            <pc:docMk/>
            <pc:sldMk cId="2915801591" sldId="305"/>
            <ac:spMk id="6" creationId="{83643FC6-3961-4DD5-E557-C79204AA6C8C}"/>
          </ac:spMkLst>
        </pc:spChg>
        <pc:spChg chg="add mod">
          <ac:chgData name="Shannon Dunstan" userId="dffafc8f-5e58-48b2-98d0-3dd58539c5fd" providerId="ADAL" clId="{B2321C2B-4843-4497-B78F-B2850AFF0CB4}" dt="2025-07-29T17:17:04.076" v="555" actId="1076"/>
          <ac:spMkLst>
            <pc:docMk/>
            <pc:sldMk cId="2915801591" sldId="305"/>
            <ac:spMk id="7" creationId="{0852FA1A-B682-B9AB-E058-62B5A8E57C8D}"/>
          </ac:spMkLst>
        </pc:spChg>
        <pc:spChg chg="add mod">
          <ac:chgData name="Shannon Dunstan" userId="dffafc8f-5e58-48b2-98d0-3dd58539c5fd" providerId="ADAL" clId="{B2321C2B-4843-4497-B78F-B2850AFF0CB4}" dt="2025-07-29T16:29:20.870" v="370"/>
          <ac:spMkLst>
            <pc:docMk/>
            <pc:sldMk cId="2915801591" sldId="305"/>
            <ac:spMk id="8" creationId="{B66CF141-DADA-C65B-8B80-8B5CF9114410}"/>
          </ac:spMkLst>
        </pc:spChg>
        <pc:spChg chg="add del mod">
          <ac:chgData name="Shannon Dunstan" userId="dffafc8f-5e58-48b2-98d0-3dd58539c5fd" providerId="ADAL" clId="{B2321C2B-4843-4497-B78F-B2850AFF0CB4}" dt="2025-07-29T17:17:05.931" v="557"/>
          <ac:spMkLst>
            <pc:docMk/>
            <pc:sldMk cId="2915801591" sldId="305"/>
            <ac:spMk id="9" creationId="{3E3A7B71-0156-924E-D3DD-772A775BA37D}"/>
          </ac:spMkLst>
        </pc:spChg>
      </pc:sldChg>
      <pc:sldChg chg="addSp delSp modSp new mod">
        <pc:chgData name="Shannon Dunstan" userId="dffafc8f-5e58-48b2-98d0-3dd58539c5fd" providerId="ADAL" clId="{B2321C2B-4843-4497-B78F-B2850AFF0CB4}" dt="2025-07-29T16:31:51.442" v="394" actId="14100"/>
        <pc:sldMkLst>
          <pc:docMk/>
          <pc:sldMk cId="3182591280" sldId="306"/>
        </pc:sldMkLst>
        <pc:spChg chg="mod">
          <ac:chgData name="Shannon Dunstan" userId="dffafc8f-5e58-48b2-98d0-3dd58539c5fd" providerId="ADAL" clId="{B2321C2B-4843-4497-B78F-B2850AFF0CB4}" dt="2025-07-29T16:30:14.130" v="377" actId="1076"/>
          <ac:spMkLst>
            <pc:docMk/>
            <pc:sldMk cId="3182591280" sldId="306"/>
            <ac:spMk id="2" creationId="{4A78058B-D934-63E8-2421-E71F8A91C14D}"/>
          </ac:spMkLst>
        </pc:spChg>
        <pc:spChg chg="del">
          <ac:chgData name="Shannon Dunstan" userId="dffafc8f-5e58-48b2-98d0-3dd58539c5fd" providerId="ADAL" clId="{B2321C2B-4843-4497-B78F-B2850AFF0CB4}" dt="2025-07-29T16:30:32.030" v="378"/>
          <ac:spMkLst>
            <pc:docMk/>
            <pc:sldMk cId="3182591280" sldId="306"/>
            <ac:spMk id="3" creationId="{7F07565D-A518-5EA1-6124-4C5367EFDCF7}"/>
          </ac:spMkLst>
        </pc:spChg>
        <pc:spChg chg="del">
          <ac:chgData name="Shannon Dunstan" userId="dffafc8f-5e58-48b2-98d0-3dd58539c5fd" providerId="ADAL" clId="{B2321C2B-4843-4497-B78F-B2850AFF0CB4}" dt="2025-07-29T16:29:37.070" v="372" actId="478"/>
          <ac:spMkLst>
            <pc:docMk/>
            <pc:sldMk cId="3182591280" sldId="306"/>
            <ac:spMk id="4" creationId="{C65C938A-D33C-1BED-7E74-45A9A0AF6DBD}"/>
          </ac:spMkLst>
        </pc:spChg>
        <pc:spChg chg="add mod">
          <ac:chgData name="Shannon Dunstan" userId="dffafc8f-5e58-48b2-98d0-3dd58539c5fd" providerId="ADAL" clId="{B2321C2B-4843-4497-B78F-B2850AFF0CB4}" dt="2025-07-29T16:29:38.749" v="373"/>
          <ac:spMkLst>
            <pc:docMk/>
            <pc:sldMk cId="3182591280" sldId="306"/>
            <ac:spMk id="5" creationId="{E401A91B-D758-027E-63B9-C99374B7B215}"/>
          </ac:spMkLst>
        </pc:spChg>
        <pc:spChg chg="add mod">
          <ac:chgData name="Shannon Dunstan" userId="dffafc8f-5e58-48b2-98d0-3dd58539c5fd" providerId="ADAL" clId="{B2321C2B-4843-4497-B78F-B2850AFF0CB4}" dt="2025-07-29T16:31:51.442" v="394" actId="14100"/>
          <ac:spMkLst>
            <pc:docMk/>
            <pc:sldMk cId="3182591280" sldId="306"/>
            <ac:spMk id="6" creationId="{39B8776B-9FFA-CDBA-3C8F-2A01D084E10E}"/>
          </ac:spMkLst>
        </pc:spChg>
      </pc:sldChg>
      <pc:sldChg chg="addSp modSp add mod">
        <pc:chgData name="Shannon Dunstan" userId="dffafc8f-5e58-48b2-98d0-3dd58539c5fd" providerId="ADAL" clId="{B2321C2B-4843-4497-B78F-B2850AFF0CB4}" dt="2025-07-29T16:34:28.784" v="418" actId="14100"/>
        <pc:sldMkLst>
          <pc:docMk/>
          <pc:sldMk cId="513858817" sldId="307"/>
        </pc:sldMkLst>
        <pc:spChg chg="mod">
          <ac:chgData name="Shannon Dunstan" userId="dffafc8f-5e58-48b2-98d0-3dd58539c5fd" providerId="ADAL" clId="{B2321C2B-4843-4497-B78F-B2850AFF0CB4}" dt="2025-07-29T16:32:27.913" v="399" actId="27636"/>
          <ac:spMkLst>
            <pc:docMk/>
            <pc:sldMk cId="513858817" sldId="307"/>
            <ac:spMk id="2" creationId="{4B7DEF40-662E-7B6E-93F2-08D45ED1111D}"/>
          </ac:spMkLst>
        </pc:spChg>
        <pc:spChg chg="add">
          <ac:chgData name="Shannon Dunstan" userId="dffafc8f-5e58-48b2-98d0-3dd58539c5fd" providerId="ADAL" clId="{B2321C2B-4843-4497-B78F-B2850AFF0CB4}" dt="2025-07-29T16:33:41.256" v="404"/>
          <ac:spMkLst>
            <pc:docMk/>
            <pc:sldMk cId="513858817" sldId="307"/>
            <ac:spMk id="3" creationId="{F6CBE7FF-3864-AF53-B779-C1C2E5059ABA}"/>
          </ac:spMkLst>
        </pc:spChg>
        <pc:spChg chg="mod">
          <ac:chgData name="Shannon Dunstan" userId="dffafc8f-5e58-48b2-98d0-3dd58539c5fd" providerId="ADAL" clId="{B2321C2B-4843-4497-B78F-B2850AFF0CB4}" dt="2025-07-29T16:34:28.784" v="418" actId="14100"/>
          <ac:spMkLst>
            <pc:docMk/>
            <pc:sldMk cId="513858817" sldId="307"/>
            <ac:spMk id="6" creationId="{23D14B1F-2A74-049A-6BF9-B5BE18E53EF5}"/>
          </ac:spMkLst>
        </pc:spChg>
      </pc:sldChg>
      <pc:sldChg chg="modSp add mod">
        <pc:chgData name="Shannon Dunstan" userId="dffafc8f-5e58-48b2-98d0-3dd58539c5fd" providerId="ADAL" clId="{B2321C2B-4843-4497-B78F-B2850AFF0CB4}" dt="2025-07-29T16:36:41.206" v="440" actId="14100"/>
        <pc:sldMkLst>
          <pc:docMk/>
          <pc:sldMk cId="2313524939" sldId="308"/>
        </pc:sldMkLst>
        <pc:spChg chg="mod">
          <ac:chgData name="Shannon Dunstan" userId="dffafc8f-5e58-48b2-98d0-3dd58539c5fd" providerId="ADAL" clId="{B2321C2B-4843-4497-B78F-B2850AFF0CB4}" dt="2025-07-29T16:35:03.610" v="420"/>
          <ac:spMkLst>
            <pc:docMk/>
            <pc:sldMk cId="2313524939" sldId="308"/>
            <ac:spMk id="2" creationId="{93C153AE-A140-B637-0E30-3062E9E120F1}"/>
          </ac:spMkLst>
        </pc:spChg>
        <pc:spChg chg="mod">
          <ac:chgData name="Shannon Dunstan" userId="dffafc8f-5e58-48b2-98d0-3dd58539c5fd" providerId="ADAL" clId="{B2321C2B-4843-4497-B78F-B2850AFF0CB4}" dt="2025-07-29T16:36:41.206" v="440" actId="14100"/>
          <ac:spMkLst>
            <pc:docMk/>
            <pc:sldMk cId="2313524939" sldId="308"/>
            <ac:spMk id="6" creationId="{E9B39C72-1487-23C2-AADA-FD66A352EB9B}"/>
          </ac:spMkLst>
        </pc:spChg>
      </pc:sldChg>
      <pc:sldChg chg="modSp add mod">
        <pc:chgData name="Shannon Dunstan" userId="dffafc8f-5e58-48b2-98d0-3dd58539c5fd" providerId="ADAL" clId="{B2321C2B-4843-4497-B78F-B2850AFF0CB4}" dt="2025-07-29T16:39:20.468" v="466" actId="1076"/>
        <pc:sldMkLst>
          <pc:docMk/>
          <pc:sldMk cId="2649518832" sldId="309"/>
        </pc:sldMkLst>
        <pc:spChg chg="mod">
          <ac:chgData name="Shannon Dunstan" userId="dffafc8f-5e58-48b2-98d0-3dd58539c5fd" providerId="ADAL" clId="{B2321C2B-4843-4497-B78F-B2850AFF0CB4}" dt="2025-07-29T16:37:47.679" v="442"/>
          <ac:spMkLst>
            <pc:docMk/>
            <pc:sldMk cId="2649518832" sldId="309"/>
            <ac:spMk id="2" creationId="{9D9AB690-0758-C5EC-E402-A015B9D02A15}"/>
          </ac:spMkLst>
        </pc:spChg>
        <pc:spChg chg="mod">
          <ac:chgData name="Shannon Dunstan" userId="dffafc8f-5e58-48b2-98d0-3dd58539c5fd" providerId="ADAL" clId="{B2321C2B-4843-4497-B78F-B2850AFF0CB4}" dt="2025-07-29T16:39:20.468" v="466" actId="1076"/>
          <ac:spMkLst>
            <pc:docMk/>
            <pc:sldMk cId="2649518832" sldId="309"/>
            <ac:spMk id="6" creationId="{74659497-3E51-DCE8-33D3-0210D9E5FBA5}"/>
          </ac:spMkLst>
        </pc:spChg>
      </pc:sldChg>
      <pc:sldChg chg="addSp modSp add mod ord">
        <pc:chgData name="Shannon Dunstan" userId="dffafc8f-5e58-48b2-98d0-3dd58539c5fd" providerId="ADAL" clId="{B2321C2B-4843-4497-B78F-B2850AFF0CB4}" dt="2025-07-29T16:44:35.061" v="500" actId="20577"/>
        <pc:sldMkLst>
          <pc:docMk/>
          <pc:sldMk cId="1674541502" sldId="310"/>
        </pc:sldMkLst>
        <pc:spChg chg="mod">
          <ac:chgData name="Shannon Dunstan" userId="dffafc8f-5e58-48b2-98d0-3dd58539c5fd" providerId="ADAL" clId="{B2321C2B-4843-4497-B78F-B2850AFF0CB4}" dt="2025-07-29T16:41:56.751" v="471"/>
          <ac:spMkLst>
            <pc:docMk/>
            <pc:sldMk cId="1674541502" sldId="310"/>
            <ac:spMk id="2" creationId="{A3B08078-0B13-44A3-7FE8-BF2F02DEBBAD}"/>
          </ac:spMkLst>
        </pc:spChg>
        <pc:spChg chg="add">
          <ac:chgData name="Shannon Dunstan" userId="dffafc8f-5e58-48b2-98d0-3dd58539c5fd" providerId="ADAL" clId="{B2321C2B-4843-4497-B78F-B2850AFF0CB4}" dt="2025-07-29T16:42:07.861" v="472"/>
          <ac:spMkLst>
            <pc:docMk/>
            <pc:sldMk cId="1674541502" sldId="310"/>
            <ac:spMk id="3" creationId="{1A791247-3F5A-2FC2-914C-D52210681488}"/>
          </ac:spMkLst>
        </pc:spChg>
        <pc:spChg chg="add">
          <ac:chgData name="Shannon Dunstan" userId="dffafc8f-5e58-48b2-98d0-3dd58539c5fd" providerId="ADAL" clId="{B2321C2B-4843-4497-B78F-B2850AFF0CB4}" dt="2025-07-29T16:42:16.041" v="473"/>
          <ac:spMkLst>
            <pc:docMk/>
            <pc:sldMk cId="1674541502" sldId="310"/>
            <ac:spMk id="4" creationId="{CEA64EF4-4656-DA97-7312-F22D6FF4D7D9}"/>
          </ac:spMkLst>
        </pc:spChg>
        <pc:spChg chg="mod">
          <ac:chgData name="Shannon Dunstan" userId="dffafc8f-5e58-48b2-98d0-3dd58539c5fd" providerId="ADAL" clId="{B2321C2B-4843-4497-B78F-B2850AFF0CB4}" dt="2025-07-29T16:44:35.061" v="500" actId="20577"/>
          <ac:spMkLst>
            <pc:docMk/>
            <pc:sldMk cId="1674541502" sldId="310"/>
            <ac:spMk id="6" creationId="{3408886C-72C8-9CD1-239C-2129B95021A7}"/>
          </ac:spMkLst>
        </pc:spChg>
      </pc:sldChg>
      <pc:sldChg chg="add">
        <pc:chgData name="Shannon Dunstan" userId="dffafc8f-5e58-48b2-98d0-3dd58539c5fd" providerId="ADAL" clId="{B2321C2B-4843-4497-B78F-B2850AFF0CB4}" dt="2025-07-29T16:46:37.213" v="501" actId="2890"/>
        <pc:sldMkLst>
          <pc:docMk/>
          <pc:sldMk cId="3784674760" sldId="311"/>
        </pc:sldMkLst>
      </pc:sldChg>
      <pc:sldChg chg="addSp delSp modSp new mod">
        <pc:chgData name="Shannon Dunstan" userId="dffafc8f-5e58-48b2-98d0-3dd58539c5fd" providerId="ADAL" clId="{B2321C2B-4843-4497-B78F-B2850AFF0CB4}" dt="2025-07-29T17:25:27.854" v="777" actId="6549"/>
        <pc:sldMkLst>
          <pc:docMk/>
          <pc:sldMk cId="213683057" sldId="312"/>
        </pc:sldMkLst>
        <pc:spChg chg="mod">
          <ac:chgData name="Shannon Dunstan" userId="dffafc8f-5e58-48b2-98d0-3dd58539c5fd" providerId="ADAL" clId="{B2321C2B-4843-4497-B78F-B2850AFF0CB4}" dt="2025-07-29T17:23:51.578" v="765" actId="1076"/>
          <ac:spMkLst>
            <pc:docMk/>
            <pc:sldMk cId="213683057" sldId="312"/>
            <ac:spMk id="2" creationId="{4C9F5743-8BDF-76EC-1F62-64B37E1D1E3C}"/>
          </ac:spMkLst>
        </pc:spChg>
        <pc:spChg chg="del">
          <ac:chgData name="Shannon Dunstan" userId="dffafc8f-5e58-48b2-98d0-3dd58539c5fd" providerId="ADAL" clId="{B2321C2B-4843-4497-B78F-B2850AFF0CB4}" dt="2025-07-29T17:22:59.905" v="746" actId="478"/>
          <ac:spMkLst>
            <pc:docMk/>
            <pc:sldMk cId="213683057" sldId="312"/>
            <ac:spMk id="3" creationId="{6445517C-77E4-D8BF-1401-D82C51A20BC8}"/>
          </ac:spMkLst>
        </pc:spChg>
        <pc:spChg chg="mod">
          <ac:chgData name="Shannon Dunstan" userId="dffafc8f-5e58-48b2-98d0-3dd58539c5fd" providerId="ADAL" clId="{B2321C2B-4843-4497-B78F-B2850AFF0CB4}" dt="2025-07-29T17:25:27.854" v="777" actId="6549"/>
          <ac:spMkLst>
            <pc:docMk/>
            <pc:sldMk cId="213683057" sldId="312"/>
            <ac:spMk id="4" creationId="{D0C7B24E-8E41-FD11-C869-57092C55300A}"/>
          </ac:spMkLst>
        </pc:spChg>
        <pc:spChg chg="del">
          <ac:chgData name="Shannon Dunstan" userId="dffafc8f-5e58-48b2-98d0-3dd58539c5fd" providerId="ADAL" clId="{B2321C2B-4843-4497-B78F-B2850AFF0CB4}" dt="2025-07-29T17:24:29.790" v="771" actId="478"/>
          <ac:spMkLst>
            <pc:docMk/>
            <pc:sldMk cId="213683057" sldId="312"/>
            <ac:spMk id="5" creationId="{CBB1A91C-66F3-2B81-0536-630BDCE1A3AE}"/>
          </ac:spMkLst>
        </pc:spChg>
        <pc:spChg chg="add mod">
          <ac:chgData name="Shannon Dunstan" userId="dffafc8f-5e58-48b2-98d0-3dd58539c5fd" providerId="ADAL" clId="{B2321C2B-4843-4497-B78F-B2850AFF0CB4}" dt="2025-07-29T17:24:37.715" v="773" actId="1076"/>
          <ac:spMkLst>
            <pc:docMk/>
            <pc:sldMk cId="213683057" sldId="312"/>
            <ac:spMk id="6" creationId="{CC77B4A7-89FF-6FBF-F4FB-036ED2D2A616}"/>
          </ac:spMkLst>
        </pc:spChg>
      </pc:sldChg>
      <pc:sldChg chg="add del">
        <pc:chgData name="Shannon Dunstan" userId="dffafc8f-5e58-48b2-98d0-3dd58539c5fd" providerId="ADAL" clId="{B2321C2B-4843-4497-B78F-B2850AFF0CB4}" dt="2025-07-29T17:23:24.357" v="748" actId="47"/>
        <pc:sldMkLst>
          <pc:docMk/>
          <pc:sldMk cId="3248667294" sldId="313"/>
        </pc:sldMkLst>
      </pc:sldChg>
      <pc:sldChg chg="addSp delSp modSp new mod modClrScheme chgLayout">
        <pc:chgData name="Shannon Dunstan" userId="dffafc8f-5e58-48b2-98d0-3dd58539c5fd" providerId="ADAL" clId="{B2321C2B-4843-4497-B78F-B2850AFF0CB4}" dt="2025-07-29T17:33:37.465" v="843" actId="113"/>
        <pc:sldMkLst>
          <pc:docMk/>
          <pc:sldMk cId="4292060217" sldId="313"/>
        </pc:sldMkLst>
        <pc:spChg chg="del mod ord">
          <ac:chgData name="Shannon Dunstan" userId="dffafc8f-5e58-48b2-98d0-3dd58539c5fd" providerId="ADAL" clId="{B2321C2B-4843-4497-B78F-B2850AFF0CB4}" dt="2025-07-29T17:29:10.912" v="793" actId="700"/>
          <ac:spMkLst>
            <pc:docMk/>
            <pc:sldMk cId="4292060217" sldId="313"/>
            <ac:spMk id="2" creationId="{B71BE890-BEAF-4458-B252-26B91A7C3D3F}"/>
          </ac:spMkLst>
        </pc:spChg>
        <pc:spChg chg="del mod ord">
          <ac:chgData name="Shannon Dunstan" userId="dffafc8f-5e58-48b2-98d0-3dd58539c5fd" providerId="ADAL" clId="{B2321C2B-4843-4497-B78F-B2850AFF0CB4}" dt="2025-07-29T17:29:10.912" v="793" actId="700"/>
          <ac:spMkLst>
            <pc:docMk/>
            <pc:sldMk cId="4292060217" sldId="313"/>
            <ac:spMk id="3" creationId="{28F7A897-A4EB-FB5E-7141-88A7F837DCDE}"/>
          </ac:spMkLst>
        </pc:spChg>
        <pc:spChg chg="add mod ord">
          <ac:chgData name="Shannon Dunstan" userId="dffafc8f-5e58-48b2-98d0-3dd58539c5fd" providerId="ADAL" clId="{B2321C2B-4843-4497-B78F-B2850AFF0CB4}" dt="2025-07-29T17:29:35.201" v="797" actId="1076"/>
          <ac:spMkLst>
            <pc:docMk/>
            <pc:sldMk cId="4292060217" sldId="313"/>
            <ac:spMk id="4" creationId="{181DD5C2-2487-AAA8-DFBA-56CBBDBDC6EF}"/>
          </ac:spMkLst>
        </pc:spChg>
        <pc:spChg chg="add mod ord">
          <ac:chgData name="Shannon Dunstan" userId="dffafc8f-5e58-48b2-98d0-3dd58539c5fd" providerId="ADAL" clId="{B2321C2B-4843-4497-B78F-B2850AFF0CB4}" dt="2025-07-29T17:33:37.465" v="843" actId="113"/>
          <ac:spMkLst>
            <pc:docMk/>
            <pc:sldMk cId="4292060217" sldId="313"/>
            <ac:spMk id="5" creationId="{F58C24AD-1588-AD5C-3A9F-95A7A13D73CC}"/>
          </ac:spMkLst>
        </pc:spChg>
        <pc:spChg chg="add del mod ord">
          <ac:chgData name="Shannon Dunstan" userId="dffafc8f-5e58-48b2-98d0-3dd58539c5fd" providerId="ADAL" clId="{B2321C2B-4843-4497-B78F-B2850AFF0CB4}" dt="2025-07-29T17:32:38.555" v="832" actId="478"/>
          <ac:spMkLst>
            <pc:docMk/>
            <pc:sldMk cId="4292060217" sldId="313"/>
            <ac:spMk id="6" creationId="{C370FCC8-B775-8CF9-9CB7-EA422F4FD174}"/>
          </ac:spMkLst>
        </pc:spChg>
      </pc:sldChg>
      <pc:sldChg chg="modSp add mod">
        <pc:chgData name="Shannon Dunstan" userId="dffafc8f-5e58-48b2-98d0-3dd58539c5fd" providerId="ADAL" clId="{B2321C2B-4843-4497-B78F-B2850AFF0CB4}" dt="2025-07-29T18:15:27.932" v="1026" actId="20577"/>
        <pc:sldMkLst>
          <pc:docMk/>
          <pc:sldMk cId="2256503183" sldId="314"/>
        </pc:sldMkLst>
        <pc:spChg chg="mod">
          <ac:chgData name="Shannon Dunstan" userId="dffafc8f-5e58-48b2-98d0-3dd58539c5fd" providerId="ADAL" clId="{B2321C2B-4843-4497-B78F-B2850AFF0CB4}" dt="2025-07-29T17:38:15.671" v="879" actId="20577"/>
          <ac:spMkLst>
            <pc:docMk/>
            <pc:sldMk cId="2256503183" sldId="314"/>
            <ac:spMk id="4" creationId="{B9DF686F-D8A0-DDDE-813D-820A21501450}"/>
          </ac:spMkLst>
        </pc:spChg>
        <pc:spChg chg="mod">
          <ac:chgData name="Shannon Dunstan" userId="dffafc8f-5e58-48b2-98d0-3dd58539c5fd" providerId="ADAL" clId="{B2321C2B-4843-4497-B78F-B2850AFF0CB4}" dt="2025-07-29T18:15:27.932" v="1026" actId="20577"/>
          <ac:spMkLst>
            <pc:docMk/>
            <pc:sldMk cId="2256503183" sldId="314"/>
            <ac:spMk id="5" creationId="{0396FC29-B734-E3D0-4097-794823F6EE1A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D5F379F-8442-41E7-A81D-2C7D8D8EEA49}" type="doc">
      <dgm:prSet loTypeId="urn:microsoft.com/office/officeart/2005/8/layout/bProcess3" loCatId="process" qsTypeId="urn:microsoft.com/office/officeart/2005/8/quickstyle/simple3" qsCatId="simple" csTypeId="urn:microsoft.com/office/officeart/2005/8/colors/colorful4" csCatId="colorful" phldr="1"/>
      <dgm:spPr/>
    </dgm:pt>
    <dgm:pt modelId="{2BC28585-98AA-477C-9166-B6DC093FE825}">
      <dgm:prSet phldrT="[Text]"/>
      <dgm:spPr>
        <a:ln>
          <a:solidFill>
            <a:schemeClr val="tx1"/>
          </a:solidFill>
        </a:ln>
      </dgm:spPr>
      <dgm:t>
        <a:bodyPr/>
        <a:lstStyle/>
        <a:p>
          <a:r>
            <a:rPr lang="en-US" dirty="0">
              <a:solidFill>
                <a:schemeClr val="bg1"/>
              </a:solidFill>
            </a:rPr>
            <a:t>LEA signs up to become a Medicaid Provider</a:t>
          </a:r>
        </a:p>
      </dgm:t>
    </dgm:pt>
    <dgm:pt modelId="{E4AF9224-BECB-4D01-BBA0-6104F3779600}" type="parTrans" cxnId="{35DA7FA2-646A-49E6-AB19-2F71C1F4D499}">
      <dgm:prSet/>
      <dgm:spPr/>
      <dgm:t>
        <a:bodyPr/>
        <a:lstStyle/>
        <a:p>
          <a:endParaRPr lang="en-US"/>
        </a:p>
      </dgm:t>
    </dgm:pt>
    <dgm:pt modelId="{2E6C5B3E-77EF-4C87-8DDF-7D1C724C2781}" type="sibTrans" cxnId="{35DA7FA2-646A-49E6-AB19-2F71C1F4D499}">
      <dgm:prSet/>
      <dgm:spPr/>
      <dgm:t>
        <a:bodyPr/>
        <a:lstStyle/>
        <a:p>
          <a:endParaRPr lang="en-US"/>
        </a:p>
      </dgm:t>
    </dgm:pt>
    <dgm:pt modelId="{002EAB06-4FB5-4D67-BEBE-249B889DF8AB}">
      <dgm:prSet phldrT="[Text]"/>
      <dgm:spPr>
        <a:ln>
          <a:solidFill>
            <a:schemeClr val="tx1"/>
          </a:solidFill>
        </a:ln>
      </dgm:spPr>
      <dgm:t>
        <a:bodyPr/>
        <a:lstStyle/>
        <a:p>
          <a:r>
            <a:rPr lang="en-US" dirty="0">
              <a:solidFill>
                <a:schemeClr val="bg1"/>
              </a:solidFill>
            </a:rPr>
            <a:t>LEA determines if a student is Medicaid eligible</a:t>
          </a:r>
        </a:p>
      </dgm:t>
    </dgm:pt>
    <dgm:pt modelId="{6C811974-A5E2-4277-B42B-08790D01BB13}" type="parTrans" cxnId="{D5DD91C9-2C2D-4F8D-A499-E27D65DA0716}">
      <dgm:prSet/>
      <dgm:spPr/>
      <dgm:t>
        <a:bodyPr/>
        <a:lstStyle/>
        <a:p>
          <a:endParaRPr lang="en-US"/>
        </a:p>
      </dgm:t>
    </dgm:pt>
    <dgm:pt modelId="{2DF25A76-5540-459C-8A43-796CB1124FED}" type="sibTrans" cxnId="{D5DD91C9-2C2D-4F8D-A499-E27D65DA0716}">
      <dgm:prSet/>
      <dgm:spPr/>
      <dgm:t>
        <a:bodyPr/>
        <a:lstStyle/>
        <a:p>
          <a:endParaRPr lang="en-US"/>
        </a:p>
      </dgm:t>
    </dgm:pt>
    <dgm:pt modelId="{9DA76AC2-34D0-4278-A6C4-B2C7DC4E1582}">
      <dgm:prSet phldrT="[Text]"/>
      <dgm:spPr>
        <a:ln>
          <a:solidFill>
            <a:schemeClr val="tx1"/>
          </a:solidFill>
        </a:ln>
      </dgm:spPr>
      <dgm:t>
        <a:bodyPr/>
        <a:lstStyle/>
        <a:p>
          <a:r>
            <a:rPr lang="en-US" dirty="0">
              <a:solidFill>
                <a:schemeClr val="bg1"/>
              </a:solidFill>
            </a:rPr>
            <a:t>MDT Team creates an IEP</a:t>
          </a:r>
        </a:p>
      </dgm:t>
    </dgm:pt>
    <dgm:pt modelId="{E57BBFE8-F727-4BAB-8EEF-BCACCFA40431}" type="parTrans" cxnId="{B88CA64F-0C94-4E5A-800D-0392CCD6E5E9}">
      <dgm:prSet/>
      <dgm:spPr/>
      <dgm:t>
        <a:bodyPr/>
        <a:lstStyle/>
        <a:p>
          <a:endParaRPr lang="en-US"/>
        </a:p>
      </dgm:t>
    </dgm:pt>
    <dgm:pt modelId="{8D61C829-C072-41B1-9029-236422EC7A90}" type="sibTrans" cxnId="{B88CA64F-0C94-4E5A-800D-0392CCD6E5E9}">
      <dgm:prSet/>
      <dgm:spPr/>
      <dgm:t>
        <a:bodyPr/>
        <a:lstStyle/>
        <a:p>
          <a:endParaRPr lang="en-US"/>
        </a:p>
      </dgm:t>
    </dgm:pt>
    <dgm:pt modelId="{C0A1A500-FE64-4A11-B921-4E556D6578C0}">
      <dgm:prSet phldrT="[Text]"/>
      <dgm:spPr>
        <a:ln>
          <a:solidFill>
            <a:schemeClr val="tx1"/>
          </a:solidFill>
        </a:ln>
      </dgm:spPr>
      <dgm:t>
        <a:bodyPr/>
        <a:lstStyle/>
        <a:p>
          <a:r>
            <a:rPr lang="en-US" dirty="0">
              <a:solidFill>
                <a:schemeClr val="bg1"/>
              </a:solidFill>
            </a:rPr>
            <a:t>MDT Team determines if the student is eligible for SPED services</a:t>
          </a:r>
        </a:p>
      </dgm:t>
    </dgm:pt>
    <dgm:pt modelId="{03C77D43-2E0F-402C-94E5-9D33D6B5E4A8}" type="parTrans" cxnId="{C0500248-98F2-44F6-B34E-D2E42C3B4FC6}">
      <dgm:prSet/>
      <dgm:spPr/>
      <dgm:t>
        <a:bodyPr/>
        <a:lstStyle/>
        <a:p>
          <a:endParaRPr lang="en-US"/>
        </a:p>
      </dgm:t>
    </dgm:pt>
    <dgm:pt modelId="{092BD6CB-A807-4DB9-BD43-7CAFC6DB2025}" type="sibTrans" cxnId="{C0500248-98F2-44F6-B34E-D2E42C3B4FC6}">
      <dgm:prSet/>
      <dgm:spPr/>
      <dgm:t>
        <a:bodyPr/>
        <a:lstStyle/>
        <a:p>
          <a:endParaRPr lang="en-US"/>
        </a:p>
      </dgm:t>
    </dgm:pt>
    <dgm:pt modelId="{4D56DFF4-8DA1-4474-9EA9-CED585285007}">
      <dgm:prSet phldrT="[Text]"/>
      <dgm:spPr>
        <a:ln>
          <a:solidFill>
            <a:schemeClr val="tx1"/>
          </a:solidFill>
        </a:ln>
      </dgm:spPr>
      <dgm:t>
        <a:bodyPr/>
        <a:lstStyle/>
        <a:p>
          <a:r>
            <a:rPr lang="en-US" dirty="0">
              <a:solidFill>
                <a:schemeClr val="bg1"/>
              </a:solidFill>
            </a:rPr>
            <a:t>Medicaid service provider completes a Service Detail Record (SDR)</a:t>
          </a:r>
        </a:p>
      </dgm:t>
    </dgm:pt>
    <dgm:pt modelId="{90A2567E-069B-4DA4-AA79-A1EB34865F4B}" type="parTrans" cxnId="{F60A2485-1028-4EB3-AB2E-48E14ED18D03}">
      <dgm:prSet/>
      <dgm:spPr/>
      <dgm:t>
        <a:bodyPr/>
        <a:lstStyle/>
        <a:p>
          <a:endParaRPr lang="en-US"/>
        </a:p>
      </dgm:t>
    </dgm:pt>
    <dgm:pt modelId="{7CB3358E-25DC-441F-96CB-AE0AC3FF1ADE}" type="sibTrans" cxnId="{F60A2485-1028-4EB3-AB2E-48E14ED18D03}">
      <dgm:prSet/>
      <dgm:spPr/>
      <dgm:t>
        <a:bodyPr/>
        <a:lstStyle/>
        <a:p>
          <a:endParaRPr lang="en-US"/>
        </a:p>
      </dgm:t>
    </dgm:pt>
    <dgm:pt modelId="{AAF33CB4-B9AA-446F-9FD2-44359EEC106F}">
      <dgm:prSet phldrT="[Text]"/>
      <dgm:spPr>
        <a:ln>
          <a:solidFill>
            <a:schemeClr val="tx1"/>
          </a:solidFill>
        </a:ln>
      </dgm:spPr>
      <dgm:t>
        <a:bodyPr/>
        <a:lstStyle/>
        <a:p>
          <a:r>
            <a:rPr lang="en-US" dirty="0">
              <a:solidFill>
                <a:schemeClr val="bg1"/>
              </a:solidFill>
            </a:rPr>
            <a:t>Claims are processed and uploaded to Gainwell</a:t>
          </a:r>
        </a:p>
      </dgm:t>
    </dgm:pt>
    <dgm:pt modelId="{FD2DD4AA-AFBD-43AD-AD94-C14B847E8F7C}" type="parTrans" cxnId="{89903F84-45D0-4BAC-B0D3-70BC683B170D}">
      <dgm:prSet/>
      <dgm:spPr/>
      <dgm:t>
        <a:bodyPr/>
        <a:lstStyle/>
        <a:p>
          <a:endParaRPr lang="en-US"/>
        </a:p>
      </dgm:t>
    </dgm:pt>
    <dgm:pt modelId="{7E2AA4A9-6409-4F07-AA0C-4E1ACD1AD8CE}" type="sibTrans" cxnId="{89903F84-45D0-4BAC-B0D3-70BC683B170D}">
      <dgm:prSet/>
      <dgm:spPr/>
      <dgm:t>
        <a:bodyPr/>
        <a:lstStyle/>
        <a:p>
          <a:endParaRPr lang="en-US"/>
        </a:p>
      </dgm:t>
    </dgm:pt>
    <dgm:pt modelId="{955568E4-F475-4F41-B9AA-1234AB64FCE0}">
      <dgm:prSet phldrT="[Text]"/>
      <dgm:spPr>
        <a:ln>
          <a:solidFill>
            <a:schemeClr val="tx1"/>
          </a:solidFill>
        </a:ln>
      </dgm:spPr>
      <dgm:t>
        <a:bodyPr/>
        <a:lstStyle/>
        <a:p>
          <a:pPr algn="ctr"/>
          <a:r>
            <a:rPr lang="en-US" dirty="0">
              <a:solidFill>
                <a:schemeClr val="bg1"/>
              </a:solidFill>
            </a:rPr>
            <a:t>DXC posts a weekly Remittance Advice (RA)</a:t>
          </a:r>
        </a:p>
      </dgm:t>
    </dgm:pt>
    <dgm:pt modelId="{AC4C9411-9A6B-40C8-81C5-314F3CD18BDA}" type="parTrans" cxnId="{83D5F90F-2BF1-49F4-BDB5-236B7D167AAB}">
      <dgm:prSet/>
      <dgm:spPr/>
      <dgm:t>
        <a:bodyPr/>
        <a:lstStyle/>
        <a:p>
          <a:endParaRPr lang="en-US"/>
        </a:p>
      </dgm:t>
    </dgm:pt>
    <dgm:pt modelId="{0506493D-900F-4788-A57A-142723445DE2}" type="sibTrans" cxnId="{83D5F90F-2BF1-49F4-BDB5-236B7D167AAB}">
      <dgm:prSet/>
      <dgm:spPr/>
      <dgm:t>
        <a:bodyPr/>
        <a:lstStyle/>
        <a:p>
          <a:endParaRPr lang="en-US"/>
        </a:p>
      </dgm:t>
    </dgm:pt>
    <dgm:pt modelId="{BE86A028-5B05-4BAF-8B02-7903AB9E7190}">
      <dgm:prSet phldrT="[Text]"/>
      <dgm:spPr>
        <a:ln>
          <a:solidFill>
            <a:schemeClr val="tx1"/>
          </a:solidFill>
        </a:ln>
      </dgm:spPr>
      <dgm:t>
        <a:bodyPr/>
        <a:lstStyle/>
        <a:p>
          <a:r>
            <a:rPr lang="en-US" dirty="0">
              <a:solidFill>
                <a:schemeClr val="bg1"/>
              </a:solidFill>
            </a:rPr>
            <a:t>LEAs submit match fund payment</a:t>
          </a:r>
        </a:p>
      </dgm:t>
    </dgm:pt>
    <dgm:pt modelId="{C1C15CF4-6248-4C1F-B47C-E3D929B3EAC5}" type="parTrans" cxnId="{2EB96F10-6921-40E5-BD2C-30E5F5F13B6C}">
      <dgm:prSet/>
      <dgm:spPr/>
      <dgm:t>
        <a:bodyPr/>
        <a:lstStyle/>
        <a:p>
          <a:endParaRPr lang="en-US"/>
        </a:p>
      </dgm:t>
    </dgm:pt>
    <dgm:pt modelId="{1D4DC0A7-0D94-4A39-BDEB-D1AB07F0C2D7}" type="sibTrans" cxnId="{2EB96F10-6921-40E5-BD2C-30E5F5F13B6C}">
      <dgm:prSet/>
      <dgm:spPr/>
      <dgm:t>
        <a:bodyPr/>
        <a:lstStyle/>
        <a:p>
          <a:endParaRPr lang="en-US"/>
        </a:p>
      </dgm:t>
    </dgm:pt>
    <dgm:pt modelId="{142142C4-B65E-47D1-8427-82F9747F70E8}">
      <dgm:prSet phldrT="[Text]"/>
      <dgm:spPr>
        <a:ln>
          <a:solidFill>
            <a:schemeClr val="tx1"/>
          </a:solidFill>
        </a:ln>
      </dgm:spPr>
      <dgm:t>
        <a:bodyPr/>
        <a:lstStyle/>
        <a:p>
          <a:r>
            <a:rPr lang="en-US" dirty="0">
              <a:solidFill>
                <a:schemeClr val="bg1"/>
              </a:solidFill>
            </a:rPr>
            <a:t>LEA receives payment</a:t>
          </a:r>
        </a:p>
      </dgm:t>
    </dgm:pt>
    <dgm:pt modelId="{EBC3EBDC-B981-4411-B827-45020BB24FC2}" type="parTrans" cxnId="{03410BF0-B4E5-4C7E-82E6-D63D79A84E2F}">
      <dgm:prSet/>
      <dgm:spPr/>
      <dgm:t>
        <a:bodyPr/>
        <a:lstStyle/>
        <a:p>
          <a:endParaRPr lang="en-US"/>
        </a:p>
      </dgm:t>
    </dgm:pt>
    <dgm:pt modelId="{A2EED530-D088-4360-86D3-49A62DA97C00}" type="sibTrans" cxnId="{03410BF0-B4E5-4C7E-82E6-D63D79A84E2F}">
      <dgm:prSet/>
      <dgm:spPr/>
      <dgm:t>
        <a:bodyPr/>
        <a:lstStyle/>
        <a:p>
          <a:endParaRPr lang="en-US"/>
        </a:p>
      </dgm:t>
    </dgm:pt>
    <dgm:pt modelId="{CE21FD03-7A3D-4D01-93D5-EFADC572F1C8}">
      <dgm:prSet phldrT="[Text]"/>
      <dgm:spPr>
        <a:ln>
          <a:solidFill>
            <a:schemeClr val="tx1"/>
          </a:solidFill>
        </a:ln>
      </dgm:spPr>
      <dgm:t>
        <a:bodyPr/>
        <a:lstStyle/>
        <a:p>
          <a:r>
            <a:rPr lang="en-US" dirty="0">
              <a:solidFill>
                <a:schemeClr val="bg1"/>
              </a:solidFill>
            </a:rPr>
            <a:t>School-Based Services Eligible for Reimbursement</a:t>
          </a:r>
        </a:p>
      </dgm:t>
    </dgm:pt>
    <dgm:pt modelId="{E71E3260-46A6-4CEA-832D-3A21A90E437C}" type="parTrans" cxnId="{E160074E-A691-47B6-B0C0-F5605E653EA9}">
      <dgm:prSet/>
      <dgm:spPr/>
      <dgm:t>
        <a:bodyPr/>
        <a:lstStyle/>
        <a:p>
          <a:endParaRPr lang="en-US"/>
        </a:p>
      </dgm:t>
    </dgm:pt>
    <dgm:pt modelId="{1E7FF533-A01F-4D8F-BF67-CA46DEC77CE7}" type="sibTrans" cxnId="{E160074E-A691-47B6-B0C0-F5605E653EA9}">
      <dgm:prSet/>
      <dgm:spPr/>
      <dgm:t>
        <a:bodyPr/>
        <a:lstStyle/>
        <a:p>
          <a:endParaRPr lang="en-US"/>
        </a:p>
      </dgm:t>
    </dgm:pt>
    <dgm:pt modelId="{A611FB33-A302-4C59-9FA4-69DDD99211FA}">
      <dgm:prSet phldrT="[Text]"/>
      <dgm:spPr>
        <a:ln>
          <a:solidFill>
            <a:schemeClr val="tx1"/>
          </a:solidFill>
        </a:ln>
      </dgm:spPr>
      <dgm:t>
        <a:bodyPr/>
        <a:lstStyle/>
        <a:p>
          <a:r>
            <a:rPr lang="en-US" dirty="0">
              <a:solidFill>
                <a:schemeClr val="bg1"/>
              </a:solidFill>
            </a:rPr>
            <a:t>Evaluations Eligible for Reimbursement</a:t>
          </a:r>
        </a:p>
      </dgm:t>
    </dgm:pt>
    <dgm:pt modelId="{199A392B-4E3D-4F86-8B42-1C221A12B39F}" type="parTrans" cxnId="{7A21E133-917A-4BA7-8CBC-F0E294E9C2B4}">
      <dgm:prSet/>
      <dgm:spPr/>
      <dgm:t>
        <a:bodyPr/>
        <a:lstStyle/>
        <a:p>
          <a:endParaRPr lang="en-US"/>
        </a:p>
      </dgm:t>
    </dgm:pt>
    <dgm:pt modelId="{0873EC04-F482-452B-906E-105B0C44AB11}" type="sibTrans" cxnId="{7A21E133-917A-4BA7-8CBC-F0E294E9C2B4}">
      <dgm:prSet/>
      <dgm:spPr/>
      <dgm:t>
        <a:bodyPr/>
        <a:lstStyle/>
        <a:p>
          <a:endParaRPr lang="en-US"/>
        </a:p>
      </dgm:t>
    </dgm:pt>
    <dgm:pt modelId="{047C638D-0350-4FDF-A913-A38FDE29A3F7}" type="pres">
      <dgm:prSet presAssocID="{8D5F379F-8442-41E7-A81D-2C7D8D8EEA49}" presName="Name0" presStyleCnt="0">
        <dgm:presLayoutVars>
          <dgm:dir/>
          <dgm:resizeHandles val="exact"/>
        </dgm:presLayoutVars>
      </dgm:prSet>
      <dgm:spPr/>
    </dgm:pt>
    <dgm:pt modelId="{54973E2C-43BC-4BAF-BB99-0B270E1D137B}" type="pres">
      <dgm:prSet presAssocID="{2BC28585-98AA-477C-9166-B6DC093FE825}" presName="node" presStyleLbl="node1" presStyleIdx="0" presStyleCnt="11">
        <dgm:presLayoutVars>
          <dgm:bulletEnabled val="1"/>
        </dgm:presLayoutVars>
      </dgm:prSet>
      <dgm:spPr/>
    </dgm:pt>
    <dgm:pt modelId="{AD1E564B-7631-44E8-9A08-74912B277DF1}" type="pres">
      <dgm:prSet presAssocID="{2E6C5B3E-77EF-4C87-8DDF-7D1C724C2781}" presName="sibTrans" presStyleLbl="sibTrans1D1" presStyleIdx="0" presStyleCnt="10"/>
      <dgm:spPr/>
    </dgm:pt>
    <dgm:pt modelId="{D66075A5-36AC-4B1D-9131-F853FA2FEE6B}" type="pres">
      <dgm:prSet presAssocID="{2E6C5B3E-77EF-4C87-8DDF-7D1C724C2781}" presName="connectorText" presStyleLbl="sibTrans1D1" presStyleIdx="0" presStyleCnt="10"/>
      <dgm:spPr/>
    </dgm:pt>
    <dgm:pt modelId="{F94452AC-623E-4AC7-BCB7-E7A5463AFA61}" type="pres">
      <dgm:prSet presAssocID="{002EAB06-4FB5-4D67-BEBE-249B889DF8AB}" presName="node" presStyleLbl="node1" presStyleIdx="1" presStyleCnt="11">
        <dgm:presLayoutVars>
          <dgm:bulletEnabled val="1"/>
        </dgm:presLayoutVars>
      </dgm:prSet>
      <dgm:spPr/>
    </dgm:pt>
    <dgm:pt modelId="{859E4BD3-0E7E-4D42-BD6F-D8CB5FC5CE98}" type="pres">
      <dgm:prSet presAssocID="{2DF25A76-5540-459C-8A43-796CB1124FED}" presName="sibTrans" presStyleLbl="sibTrans1D1" presStyleIdx="1" presStyleCnt="10"/>
      <dgm:spPr/>
    </dgm:pt>
    <dgm:pt modelId="{B71C1FBD-0A34-4622-A12D-6D52FCA49A64}" type="pres">
      <dgm:prSet presAssocID="{2DF25A76-5540-459C-8A43-796CB1124FED}" presName="connectorText" presStyleLbl="sibTrans1D1" presStyleIdx="1" presStyleCnt="10"/>
      <dgm:spPr/>
    </dgm:pt>
    <dgm:pt modelId="{FE3B598F-D6CA-4D6F-9A31-A95D5DF20E3D}" type="pres">
      <dgm:prSet presAssocID="{C0A1A500-FE64-4A11-B921-4E556D6578C0}" presName="node" presStyleLbl="node1" presStyleIdx="2" presStyleCnt="11">
        <dgm:presLayoutVars>
          <dgm:bulletEnabled val="1"/>
        </dgm:presLayoutVars>
      </dgm:prSet>
      <dgm:spPr/>
    </dgm:pt>
    <dgm:pt modelId="{EF110ED8-B7CC-4AFA-AB3C-47A1DB21B8D2}" type="pres">
      <dgm:prSet presAssocID="{092BD6CB-A807-4DB9-BD43-7CAFC6DB2025}" presName="sibTrans" presStyleLbl="sibTrans1D1" presStyleIdx="2" presStyleCnt="10"/>
      <dgm:spPr/>
    </dgm:pt>
    <dgm:pt modelId="{37F07A8B-124E-43AB-8A2A-5FA53418DB23}" type="pres">
      <dgm:prSet presAssocID="{092BD6CB-A807-4DB9-BD43-7CAFC6DB2025}" presName="connectorText" presStyleLbl="sibTrans1D1" presStyleIdx="2" presStyleCnt="10"/>
      <dgm:spPr/>
    </dgm:pt>
    <dgm:pt modelId="{6F449668-5533-46D1-8CB6-5AF74FE621DA}" type="pres">
      <dgm:prSet presAssocID="{A611FB33-A302-4C59-9FA4-69DDD99211FA}" presName="node" presStyleLbl="node1" presStyleIdx="3" presStyleCnt="11">
        <dgm:presLayoutVars>
          <dgm:bulletEnabled val="1"/>
        </dgm:presLayoutVars>
      </dgm:prSet>
      <dgm:spPr/>
    </dgm:pt>
    <dgm:pt modelId="{EA36A061-9593-4694-B780-EB406C8B0B6E}" type="pres">
      <dgm:prSet presAssocID="{0873EC04-F482-452B-906E-105B0C44AB11}" presName="sibTrans" presStyleLbl="sibTrans1D1" presStyleIdx="3" presStyleCnt="10"/>
      <dgm:spPr/>
    </dgm:pt>
    <dgm:pt modelId="{857078D8-0682-486D-9379-447A4B058EB9}" type="pres">
      <dgm:prSet presAssocID="{0873EC04-F482-452B-906E-105B0C44AB11}" presName="connectorText" presStyleLbl="sibTrans1D1" presStyleIdx="3" presStyleCnt="10"/>
      <dgm:spPr/>
    </dgm:pt>
    <dgm:pt modelId="{5AB2084D-06BD-4F77-84BC-6D49F162E74B}" type="pres">
      <dgm:prSet presAssocID="{9DA76AC2-34D0-4278-A6C4-B2C7DC4E1582}" presName="node" presStyleLbl="node1" presStyleIdx="4" presStyleCnt="11">
        <dgm:presLayoutVars>
          <dgm:bulletEnabled val="1"/>
        </dgm:presLayoutVars>
      </dgm:prSet>
      <dgm:spPr/>
    </dgm:pt>
    <dgm:pt modelId="{B1F2014E-4B1D-48E3-9701-5FB315C2376B}" type="pres">
      <dgm:prSet presAssocID="{8D61C829-C072-41B1-9029-236422EC7A90}" presName="sibTrans" presStyleLbl="sibTrans1D1" presStyleIdx="4" presStyleCnt="10"/>
      <dgm:spPr/>
    </dgm:pt>
    <dgm:pt modelId="{EF71D422-E23F-4F2B-9046-D5D586604B5B}" type="pres">
      <dgm:prSet presAssocID="{8D61C829-C072-41B1-9029-236422EC7A90}" presName="connectorText" presStyleLbl="sibTrans1D1" presStyleIdx="4" presStyleCnt="10"/>
      <dgm:spPr/>
    </dgm:pt>
    <dgm:pt modelId="{134261AE-83A6-4692-941C-F28AF24653CB}" type="pres">
      <dgm:prSet presAssocID="{CE21FD03-7A3D-4D01-93D5-EFADC572F1C8}" presName="node" presStyleLbl="node1" presStyleIdx="5" presStyleCnt="11">
        <dgm:presLayoutVars>
          <dgm:bulletEnabled val="1"/>
        </dgm:presLayoutVars>
      </dgm:prSet>
      <dgm:spPr/>
    </dgm:pt>
    <dgm:pt modelId="{D3003E60-4D3F-4C47-A9A7-DFB31ECADFDB}" type="pres">
      <dgm:prSet presAssocID="{1E7FF533-A01F-4D8F-BF67-CA46DEC77CE7}" presName="sibTrans" presStyleLbl="sibTrans1D1" presStyleIdx="5" presStyleCnt="10"/>
      <dgm:spPr/>
    </dgm:pt>
    <dgm:pt modelId="{7BFAA224-7750-4829-ACCB-491F2AA0076F}" type="pres">
      <dgm:prSet presAssocID="{1E7FF533-A01F-4D8F-BF67-CA46DEC77CE7}" presName="connectorText" presStyleLbl="sibTrans1D1" presStyleIdx="5" presStyleCnt="10"/>
      <dgm:spPr/>
    </dgm:pt>
    <dgm:pt modelId="{E994B33A-1ED6-4D18-8232-CEA8D991DBF5}" type="pres">
      <dgm:prSet presAssocID="{4D56DFF4-8DA1-4474-9EA9-CED585285007}" presName="node" presStyleLbl="node1" presStyleIdx="6" presStyleCnt="11">
        <dgm:presLayoutVars>
          <dgm:bulletEnabled val="1"/>
        </dgm:presLayoutVars>
      </dgm:prSet>
      <dgm:spPr/>
    </dgm:pt>
    <dgm:pt modelId="{DE241D10-BDE4-4FF7-B308-B10CD11EF580}" type="pres">
      <dgm:prSet presAssocID="{7CB3358E-25DC-441F-96CB-AE0AC3FF1ADE}" presName="sibTrans" presStyleLbl="sibTrans1D1" presStyleIdx="6" presStyleCnt="10"/>
      <dgm:spPr/>
    </dgm:pt>
    <dgm:pt modelId="{BA567AB5-8B4D-4B0D-A54E-55DAD395F158}" type="pres">
      <dgm:prSet presAssocID="{7CB3358E-25DC-441F-96CB-AE0AC3FF1ADE}" presName="connectorText" presStyleLbl="sibTrans1D1" presStyleIdx="6" presStyleCnt="10"/>
      <dgm:spPr/>
    </dgm:pt>
    <dgm:pt modelId="{AD069A38-1EF9-4C63-BE9C-9323EBEB12A8}" type="pres">
      <dgm:prSet presAssocID="{AAF33CB4-B9AA-446F-9FD2-44359EEC106F}" presName="node" presStyleLbl="node1" presStyleIdx="7" presStyleCnt="11">
        <dgm:presLayoutVars>
          <dgm:bulletEnabled val="1"/>
        </dgm:presLayoutVars>
      </dgm:prSet>
      <dgm:spPr/>
    </dgm:pt>
    <dgm:pt modelId="{8D7B663D-3217-4550-AC6D-B960D7BFE77A}" type="pres">
      <dgm:prSet presAssocID="{7E2AA4A9-6409-4F07-AA0C-4E1ACD1AD8CE}" presName="sibTrans" presStyleLbl="sibTrans1D1" presStyleIdx="7" presStyleCnt="10"/>
      <dgm:spPr/>
    </dgm:pt>
    <dgm:pt modelId="{5C52DEEA-184D-4285-B836-B30372CE9C6E}" type="pres">
      <dgm:prSet presAssocID="{7E2AA4A9-6409-4F07-AA0C-4E1ACD1AD8CE}" presName="connectorText" presStyleLbl="sibTrans1D1" presStyleIdx="7" presStyleCnt="10"/>
      <dgm:spPr/>
    </dgm:pt>
    <dgm:pt modelId="{B516D571-52CF-41AE-AAF8-342DD7AC7552}" type="pres">
      <dgm:prSet presAssocID="{955568E4-F475-4F41-B9AA-1234AB64FCE0}" presName="node" presStyleLbl="node1" presStyleIdx="8" presStyleCnt="11">
        <dgm:presLayoutVars>
          <dgm:bulletEnabled val="1"/>
        </dgm:presLayoutVars>
      </dgm:prSet>
      <dgm:spPr/>
    </dgm:pt>
    <dgm:pt modelId="{7C98CE0A-562F-4453-A725-D0CE19A28B99}" type="pres">
      <dgm:prSet presAssocID="{0506493D-900F-4788-A57A-142723445DE2}" presName="sibTrans" presStyleLbl="sibTrans1D1" presStyleIdx="8" presStyleCnt="10"/>
      <dgm:spPr/>
    </dgm:pt>
    <dgm:pt modelId="{D68C9BBF-5A3A-4FA9-BC2A-A241BA0B055F}" type="pres">
      <dgm:prSet presAssocID="{0506493D-900F-4788-A57A-142723445DE2}" presName="connectorText" presStyleLbl="sibTrans1D1" presStyleIdx="8" presStyleCnt="10"/>
      <dgm:spPr/>
    </dgm:pt>
    <dgm:pt modelId="{C38297FD-4338-489D-B813-E939C344888B}" type="pres">
      <dgm:prSet presAssocID="{BE86A028-5B05-4BAF-8B02-7903AB9E7190}" presName="node" presStyleLbl="node1" presStyleIdx="9" presStyleCnt="11" custLinFactNeighborX="407" custLinFactNeighborY="678">
        <dgm:presLayoutVars>
          <dgm:bulletEnabled val="1"/>
        </dgm:presLayoutVars>
      </dgm:prSet>
      <dgm:spPr/>
    </dgm:pt>
    <dgm:pt modelId="{5F4930DD-4280-4A33-B7E7-62C3D99C8813}" type="pres">
      <dgm:prSet presAssocID="{1D4DC0A7-0D94-4A39-BDEB-D1AB07F0C2D7}" presName="sibTrans" presStyleLbl="sibTrans1D1" presStyleIdx="9" presStyleCnt="10"/>
      <dgm:spPr/>
    </dgm:pt>
    <dgm:pt modelId="{7AD580FE-86B4-4F36-863C-D43EAC8561C8}" type="pres">
      <dgm:prSet presAssocID="{1D4DC0A7-0D94-4A39-BDEB-D1AB07F0C2D7}" presName="connectorText" presStyleLbl="sibTrans1D1" presStyleIdx="9" presStyleCnt="10"/>
      <dgm:spPr/>
    </dgm:pt>
    <dgm:pt modelId="{A2660666-77CB-49E5-81FD-90EEEDAB5954}" type="pres">
      <dgm:prSet presAssocID="{142142C4-B65E-47D1-8427-82F9747F70E8}" presName="node" presStyleLbl="node1" presStyleIdx="10" presStyleCnt="11">
        <dgm:presLayoutVars>
          <dgm:bulletEnabled val="1"/>
        </dgm:presLayoutVars>
      </dgm:prSet>
      <dgm:spPr/>
    </dgm:pt>
  </dgm:ptLst>
  <dgm:cxnLst>
    <dgm:cxn modelId="{245D1F05-9DF7-42D2-9B48-E8385E443C3F}" type="presOf" srcId="{0506493D-900F-4788-A57A-142723445DE2}" destId="{D68C9BBF-5A3A-4FA9-BC2A-A241BA0B055F}" srcOrd="1" destOrd="0" presId="urn:microsoft.com/office/officeart/2005/8/layout/bProcess3"/>
    <dgm:cxn modelId="{83D5F90F-2BF1-49F4-BDB5-236B7D167AAB}" srcId="{8D5F379F-8442-41E7-A81D-2C7D8D8EEA49}" destId="{955568E4-F475-4F41-B9AA-1234AB64FCE0}" srcOrd="8" destOrd="0" parTransId="{AC4C9411-9A6B-40C8-81C5-314F3CD18BDA}" sibTransId="{0506493D-900F-4788-A57A-142723445DE2}"/>
    <dgm:cxn modelId="{2EB96F10-6921-40E5-BD2C-30E5F5F13B6C}" srcId="{8D5F379F-8442-41E7-A81D-2C7D8D8EEA49}" destId="{BE86A028-5B05-4BAF-8B02-7903AB9E7190}" srcOrd="9" destOrd="0" parTransId="{C1C15CF4-6248-4C1F-B47C-E3D929B3EAC5}" sibTransId="{1D4DC0A7-0D94-4A39-BDEB-D1AB07F0C2D7}"/>
    <dgm:cxn modelId="{AC715624-B7C8-407A-AADB-6E2AF4768C16}" type="presOf" srcId="{002EAB06-4FB5-4D67-BEBE-249B889DF8AB}" destId="{F94452AC-623E-4AC7-BCB7-E7A5463AFA61}" srcOrd="0" destOrd="0" presId="urn:microsoft.com/office/officeart/2005/8/layout/bProcess3"/>
    <dgm:cxn modelId="{896AAA2B-12EE-4FD1-9321-C85143CC2C27}" type="presOf" srcId="{955568E4-F475-4F41-B9AA-1234AB64FCE0}" destId="{B516D571-52CF-41AE-AAF8-342DD7AC7552}" srcOrd="0" destOrd="0" presId="urn:microsoft.com/office/officeart/2005/8/layout/bProcess3"/>
    <dgm:cxn modelId="{1FB52132-42DA-4F54-9024-43DF96F05750}" type="presOf" srcId="{0506493D-900F-4788-A57A-142723445DE2}" destId="{7C98CE0A-562F-4453-A725-D0CE19A28B99}" srcOrd="0" destOrd="0" presId="urn:microsoft.com/office/officeart/2005/8/layout/bProcess3"/>
    <dgm:cxn modelId="{7A21E133-917A-4BA7-8CBC-F0E294E9C2B4}" srcId="{8D5F379F-8442-41E7-A81D-2C7D8D8EEA49}" destId="{A611FB33-A302-4C59-9FA4-69DDD99211FA}" srcOrd="3" destOrd="0" parTransId="{199A392B-4E3D-4F86-8B42-1C221A12B39F}" sibTransId="{0873EC04-F482-452B-906E-105B0C44AB11}"/>
    <dgm:cxn modelId="{BEE5EB3A-518A-44BF-BD83-3B326B8DB5F0}" type="presOf" srcId="{2E6C5B3E-77EF-4C87-8DDF-7D1C724C2781}" destId="{AD1E564B-7631-44E8-9A08-74912B277DF1}" srcOrd="0" destOrd="0" presId="urn:microsoft.com/office/officeart/2005/8/layout/bProcess3"/>
    <dgm:cxn modelId="{9E4A2440-55A5-4344-A549-E122F2B965FD}" type="presOf" srcId="{AAF33CB4-B9AA-446F-9FD2-44359EEC106F}" destId="{AD069A38-1EF9-4C63-BE9C-9323EBEB12A8}" srcOrd="0" destOrd="0" presId="urn:microsoft.com/office/officeart/2005/8/layout/bProcess3"/>
    <dgm:cxn modelId="{28534E43-83FB-49AD-BBF8-2189A5FE5FBF}" type="presOf" srcId="{2BC28585-98AA-477C-9166-B6DC093FE825}" destId="{54973E2C-43BC-4BAF-BB99-0B270E1D137B}" srcOrd="0" destOrd="0" presId="urn:microsoft.com/office/officeart/2005/8/layout/bProcess3"/>
    <dgm:cxn modelId="{02686E65-A739-485C-8398-30B47042468A}" type="presOf" srcId="{C0A1A500-FE64-4A11-B921-4E556D6578C0}" destId="{FE3B598F-D6CA-4D6F-9A31-A95D5DF20E3D}" srcOrd="0" destOrd="0" presId="urn:microsoft.com/office/officeart/2005/8/layout/bProcess3"/>
    <dgm:cxn modelId="{862B2446-53E7-471E-9FB3-507C629F0C56}" type="presOf" srcId="{142142C4-B65E-47D1-8427-82F9747F70E8}" destId="{A2660666-77CB-49E5-81FD-90EEEDAB5954}" srcOrd="0" destOrd="0" presId="urn:microsoft.com/office/officeart/2005/8/layout/bProcess3"/>
    <dgm:cxn modelId="{18360367-1652-4C84-8BD8-36CBBC3CE3C3}" type="presOf" srcId="{0873EC04-F482-452B-906E-105B0C44AB11}" destId="{857078D8-0682-486D-9379-447A4B058EB9}" srcOrd="1" destOrd="0" presId="urn:microsoft.com/office/officeart/2005/8/layout/bProcess3"/>
    <dgm:cxn modelId="{C0500248-98F2-44F6-B34E-D2E42C3B4FC6}" srcId="{8D5F379F-8442-41E7-A81D-2C7D8D8EEA49}" destId="{C0A1A500-FE64-4A11-B921-4E556D6578C0}" srcOrd="2" destOrd="0" parTransId="{03C77D43-2E0F-402C-94E5-9D33D6B5E4A8}" sibTransId="{092BD6CB-A807-4DB9-BD43-7CAFC6DB2025}"/>
    <dgm:cxn modelId="{D60C756D-7BE6-4ED1-974F-E712CCE300F0}" type="presOf" srcId="{1D4DC0A7-0D94-4A39-BDEB-D1AB07F0C2D7}" destId="{5F4930DD-4280-4A33-B7E7-62C3D99C8813}" srcOrd="0" destOrd="0" presId="urn:microsoft.com/office/officeart/2005/8/layout/bProcess3"/>
    <dgm:cxn modelId="{E160074E-A691-47B6-B0C0-F5605E653EA9}" srcId="{8D5F379F-8442-41E7-A81D-2C7D8D8EEA49}" destId="{CE21FD03-7A3D-4D01-93D5-EFADC572F1C8}" srcOrd="5" destOrd="0" parTransId="{E71E3260-46A6-4CEA-832D-3A21A90E437C}" sibTransId="{1E7FF533-A01F-4D8F-BF67-CA46DEC77CE7}"/>
    <dgm:cxn modelId="{B88CA64F-0C94-4E5A-800D-0392CCD6E5E9}" srcId="{8D5F379F-8442-41E7-A81D-2C7D8D8EEA49}" destId="{9DA76AC2-34D0-4278-A6C4-B2C7DC4E1582}" srcOrd="4" destOrd="0" parTransId="{E57BBFE8-F727-4BAB-8EEF-BCACCFA40431}" sibTransId="{8D61C829-C072-41B1-9029-236422EC7A90}"/>
    <dgm:cxn modelId="{237ED674-CB3C-4ED9-9CA0-167CF24D0F01}" type="presOf" srcId="{7E2AA4A9-6409-4F07-AA0C-4E1ACD1AD8CE}" destId="{8D7B663D-3217-4550-AC6D-B960D7BFE77A}" srcOrd="0" destOrd="0" presId="urn:microsoft.com/office/officeart/2005/8/layout/bProcess3"/>
    <dgm:cxn modelId="{73278D55-C04D-44CB-9207-E17893199D8C}" type="presOf" srcId="{2E6C5B3E-77EF-4C87-8DDF-7D1C724C2781}" destId="{D66075A5-36AC-4B1D-9131-F853FA2FEE6B}" srcOrd="1" destOrd="0" presId="urn:microsoft.com/office/officeart/2005/8/layout/bProcess3"/>
    <dgm:cxn modelId="{8A4A155A-7FD3-4941-A96A-FA4CAC6DAF4E}" type="presOf" srcId="{2DF25A76-5540-459C-8A43-796CB1124FED}" destId="{859E4BD3-0E7E-4D42-BD6F-D8CB5FC5CE98}" srcOrd="0" destOrd="0" presId="urn:microsoft.com/office/officeart/2005/8/layout/bProcess3"/>
    <dgm:cxn modelId="{89903F84-45D0-4BAC-B0D3-70BC683B170D}" srcId="{8D5F379F-8442-41E7-A81D-2C7D8D8EEA49}" destId="{AAF33CB4-B9AA-446F-9FD2-44359EEC106F}" srcOrd="7" destOrd="0" parTransId="{FD2DD4AA-AFBD-43AD-AD94-C14B847E8F7C}" sibTransId="{7E2AA4A9-6409-4F07-AA0C-4E1ACD1AD8CE}"/>
    <dgm:cxn modelId="{F60A2485-1028-4EB3-AB2E-48E14ED18D03}" srcId="{8D5F379F-8442-41E7-A81D-2C7D8D8EEA49}" destId="{4D56DFF4-8DA1-4474-9EA9-CED585285007}" srcOrd="6" destOrd="0" parTransId="{90A2567E-069B-4DA4-AA79-A1EB34865F4B}" sibTransId="{7CB3358E-25DC-441F-96CB-AE0AC3FF1ADE}"/>
    <dgm:cxn modelId="{16509B90-3C96-4152-BAAA-A45B4580B491}" type="presOf" srcId="{1E7FF533-A01F-4D8F-BF67-CA46DEC77CE7}" destId="{7BFAA224-7750-4829-ACCB-491F2AA0076F}" srcOrd="1" destOrd="0" presId="urn:microsoft.com/office/officeart/2005/8/layout/bProcess3"/>
    <dgm:cxn modelId="{68284A92-9C64-4D2C-8532-1F8FA52C560E}" type="presOf" srcId="{BE86A028-5B05-4BAF-8B02-7903AB9E7190}" destId="{C38297FD-4338-489D-B813-E939C344888B}" srcOrd="0" destOrd="0" presId="urn:microsoft.com/office/officeart/2005/8/layout/bProcess3"/>
    <dgm:cxn modelId="{F775629B-F497-419C-888D-8ACA3B57EF4A}" type="presOf" srcId="{092BD6CB-A807-4DB9-BD43-7CAFC6DB2025}" destId="{EF110ED8-B7CC-4AFA-AB3C-47A1DB21B8D2}" srcOrd="0" destOrd="0" presId="urn:microsoft.com/office/officeart/2005/8/layout/bProcess3"/>
    <dgm:cxn modelId="{21AFE19D-9AF0-462A-8500-68299F3E3FD9}" type="presOf" srcId="{0873EC04-F482-452B-906E-105B0C44AB11}" destId="{EA36A061-9593-4694-B780-EB406C8B0B6E}" srcOrd="0" destOrd="0" presId="urn:microsoft.com/office/officeart/2005/8/layout/bProcess3"/>
    <dgm:cxn modelId="{35DA7FA2-646A-49E6-AB19-2F71C1F4D499}" srcId="{8D5F379F-8442-41E7-A81D-2C7D8D8EEA49}" destId="{2BC28585-98AA-477C-9166-B6DC093FE825}" srcOrd="0" destOrd="0" parTransId="{E4AF9224-BECB-4D01-BBA0-6104F3779600}" sibTransId="{2E6C5B3E-77EF-4C87-8DDF-7D1C724C2781}"/>
    <dgm:cxn modelId="{0D97D7A7-72A2-4442-8581-D288D1B94514}" type="presOf" srcId="{2DF25A76-5540-459C-8A43-796CB1124FED}" destId="{B71C1FBD-0A34-4622-A12D-6D52FCA49A64}" srcOrd="1" destOrd="0" presId="urn:microsoft.com/office/officeart/2005/8/layout/bProcess3"/>
    <dgm:cxn modelId="{38BFBDB3-2EB1-43A3-A045-1C97590953E4}" type="presOf" srcId="{1D4DC0A7-0D94-4A39-BDEB-D1AB07F0C2D7}" destId="{7AD580FE-86B4-4F36-863C-D43EAC8561C8}" srcOrd="1" destOrd="0" presId="urn:microsoft.com/office/officeart/2005/8/layout/bProcess3"/>
    <dgm:cxn modelId="{AA1917BD-D25C-403F-B0FA-F212FC4F4CEB}" type="presOf" srcId="{8D61C829-C072-41B1-9029-236422EC7A90}" destId="{EF71D422-E23F-4F2B-9046-D5D586604B5B}" srcOrd="1" destOrd="0" presId="urn:microsoft.com/office/officeart/2005/8/layout/bProcess3"/>
    <dgm:cxn modelId="{A426BEC4-CD1A-4A6A-A70B-586D4B8C2EDE}" type="presOf" srcId="{9DA76AC2-34D0-4278-A6C4-B2C7DC4E1582}" destId="{5AB2084D-06BD-4F77-84BC-6D49F162E74B}" srcOrd="0" destOrd="0" presId="urn:microsoft.com/office/officeart/2005/8/layout/bProcess3"/>
    <dgm:cxn modelId="{D5DD91C9-2C2D-4F8D-A499-E27D65DA0716}" srcId="{8D5F379F-8442-41E7-A81D-2C7D8D8EEA49}" destId="{002EAB06-4FB5-4D67-BEBE-249B889DF8AB}" srcOrd="1" destOrd="0" parTransId="{6C811974-A5E2-4277-B42B-08790D01BB13}" sibTransId="{2DF25A76-5540-459C-8A43-796CB1124FED}"/>
    <dgm:cxn modelId="{FE25F4CB-17AE-438B-B74D-881A42CF15AC}" type="presOf" srcId="{CE21FD03-7A3D-4D01-93D5-EFADC572F1C8}" destId="{134261AE-83A6-4692-941C-F28AF24653CB}" srcOrd="0" destOrd="0" presId="urn:microsoft.com/office/officeart/2005/8/layout/bProcess3"/>
    <dgm:cxn modelId="{823938CD-1725-4B37-857A-8E4C0E8E2D3E}" type="presOf" srcId="{8D5F379F-8442-41E7-A81D-2C7D8D8EEA49}" destId="{047C638D-0350-4FDF-A913-A38FDE29A3F7}" srcOrd="0" destOrd="0" presId="urn:microsoft.com/office/officeart/2005/8/layout/bProcess3"/>
    <dgm:cxn modelId="{07DB63D2-8FFC-4C75-9400-9895D1E7AE08}" type="presOf" srcId="{092BD6CB-A807-4DB9-BD43-7CAFC6DB2025}" destId="{37F07A8B-124E-43AB-8A2A-5FA53418DB23}" srcOrd="1" destOrd="0" presId="urn:microsoft.com/office/officeart/2005/8/layout/bProcess3"/>
    <dgm:cxn modelId="{D6D779DC-4DA5-4DA9-8293-5E368E9CDABC}" type="presOf" srcId="{4D56DFF4-8DA1-4474-9EA9-CED585285007}" destId="{E994B33A-1ED6-4D18-8232-CEA8D991DBF5}" srcOrd="0" destOrd="0" presId="urn:microsoft.com/office/officeart/2005/8/layout/bProcess3"/>
    <dgm:cxn modelId="{D78F41E2-0559-45F2-905D-33C93FD27ABC}" type="presOf" srcId="{1E7FF533-A01F-4D8F-BF67-CA46DEC77CE7}" destId="{D3003E60-4D3F-4C47-A9A7-DFB31ECADFDB}" srcOrd="0" destOrd="0" presId="urn:microsoft.com/office/officeart/2005/8/layout/bProcess3"/>
    <dgm:cxn modelId="{265C76E7-F676-4741-A609-3D31B1FB05A5}" type="presOf" srcId="{8D61C829-C072-41B1-9029-236422EC7A90}" destId="{B1F2014E-4B1D-48E3-9701-5FB315C2376B}" srcOrd="0" destOrd="0" presId="urn:microsoft.com/office/officeart/2005/8/layout/bProcess3"/>
    <dgm:cxn modelId="{B7A29CE9-3A67-471F-ADFF-064101FEE716}" type="presOf" srcId="{7E2AA4A9-6409-4F07-AA0C-4E1ACD1AD8CE}" destId="{5C52DEEA-184D-4285-B836-B30372CE9C6E}" srcOrd="1" destOrd="0" presId="urn:microsoft.com/office/officeart/2005/8/layout/bProcess3"/>
    <dgm:cxn modelId="{03410BF0-B4E5-4C7E-82E6-D63D79A84E2F}" srcId="{8D5F379F-8442-41E7-A81D-2C7D8D8EEA49}" destId="{142142C4-B65E-47D1-8427-82F9747F70E8}" srcOrd="10" destOrd="0" parTransId="{EBC3EBDC-B981-4411-B827-45020BB24FC2}" sibTransId="{A2EED530-D088-4360-86D3-49A62DA97C00}"/>
    <dgm:cxn modelId="{6C42BCFA-A420-4D7C-A711-80BDDC3D407B}" type="presOf" srcId="{7CB3358E-25DC-441F-96CB-AE0AC3FF1ADE}" destId="{BA567AB5-8B4D-4B0D-A54E-55DAD395F158}" srcOrd="1" destOrd="0" presId="urn:microsoft.com/office/officeart/2005/8/layout/bProcess3"/>
    <dgm:cxn modelId="{A514F0FE-9B3D-4956-B18F-5BCCB316B857}" type="presOf" srcId="{7CB3358E-25DC-441F-96CB-AE0AC3FF1ADE}" destId="{DE241D10-BDE4-4FF7-B308-B10CD11EF580}" srcOrd="0" destOrd="0" presId="urn:microsoft.com/office/officeart/2005/8/layout/bProcess3"/>
    <dgm:cxn modelId="{6BD9A0FF-D88A-4E23-A784-FEA18DCA79DD}" type="presOf" srcId="{A611FB33-A302-4C59-9FA4-69DDD99211FA}" destId="{6F449668-5533-46D1-8CB6-5AF74FE621DA}" srcOrd="0" destOrd="0" presId="urn:microsoft.com/office/officeart/2005/8/layout/bProcess3"/>
    <dgm:cxn modelId="{CA3C39D5-6708-425F-9F1B-67E83BD79FED}" type="presParOf" srcId="{047C638D-0350-4FDF-A913-A38FDE29A3F7}" destId="{54973E2C-43BC-4BAF-BB99-0B270E1D137B}" srcOrd="0" destOrd="0" presId="urn:microsoft.com/office/officeart/2005/8/layout/bProcess3"/>
    <dgm:cxn modelId="{DC61ECF4-C874-480F-9D14-A195545229D6}" type="presParOf" srcId="{047C638D-0350-4FDF-A913-A38FDE29A3F7}" destId="{AD1E564B-7631-44E8-9A08-74912B277DF1}" srcOrd="1" destOrd="0" presId="urn:microsoft.com/office/officeart/2005/8/layout/bProcess3"/>
    <dgm:cxn modelId="{924DA754-DD52-438A-B0B8-9318BED7D46B}" type="presParOf" srcId="{AD1E564B-7631-44E8-9A08-74912B277DF1}" destId="{D66075A5-36AC-4B1D-9131-F853FA2FEE6B}" srcOrd="0" destOrd="0" presId="urn:microsoft.com/office/officeart/2005/8/layout/bProcess3"/>
    <dgm:cxn modelId="{6369DA2D-66CE-4BA3-97BA-E735D8C73A8F}" type="presParOf" srcId="{047C638D-0350-4FDF-A913-A38FDE29A3F7}" destId="{F94452AC-623E-4AC7-BCB7-E7A5463AFA61}" srcOrd="2" destOrd="0" presId="urn:microsoft.com/office/officeart/2005/8/layout/bProcess3"/>
    <dgm:cxn modelId="{11438F9B-E3E8-45BF-99BB-B86CD7FAC286}" type="presParOf" srcId="{047C638D-0350-4FDF-A913-A38FDE29A3F7}" destId="{859E4BD3-0E7E-4D42-BD6F-D8CB5FC5CE98}" srcOrd="3" destOrd="0" presId="urn:microsoft.com/office/officeart/2005/8/layout/bProcess3"/>
    <dgm:cxn modelId="{8727368D-9955-4FD1-803F-DD5E9E96A08A}" type="presParOf" srcId="{859E4BD3-0E7E-4D42-BD6F-D8CB5FC5CE98}" destId="{B71C1FBD-0A34-4622-A12D-6D52FCA49A64}" srcOrd="0" destOrd="0" presId="urn:microsoft.com/office/officeart/2005/8/layout/bProcess3"/>
    <dgm:cxn modelId="{F1670FB4-CD47-46B7-899E-245C69E8CC28}" type="presParOf" srcId="{047C638D-0350-4FDF-A913-A38FDE29A3F7}" destId="{FE3B598F-D6CA-4D6F-9A31-A95D5DF20E3D}" srcOrd="4" destOrd="0" presId="urn:microsoft.com/office/officeart/2005/8/layout/bProcess3"/>
    <dgm:cxn modelId="{726B44AC-907E-4FCC-8959-E6836401F36A}" type="presParOf" srcId="{047C638D-0350-4FDF-A913-A38FDE29A3F7}" destId="{EF110ED8-B7CC-4AFA-AB3C-47A1DB21B8D2}" srcOrd="5" destOrd="0" presId="urn:microsoft.com/office/officeart/2005/8/layout/bProcess3"/>
    <dgm:cxn modelId="{B2F5C90B-20A8-498C-AC86-BA09239E2B87}" type="presParOf" srcId="{EF110ED8-B7CC-4AFA-AB3C-47A1DB21B8D2}" destId="{37F07A8B-124E-43AB-8A2A-5FA53418DB23}" srcOrd="0" destOrd="0" presId="urn:microsoft.com/office/officeart/2005/8/layout/bProcess3"/>
    <dgm:cxn modelId="{423C5F26-0E09-43C9-9120-6D258F0F9CE1}" type="presParOf" srcId="{047C638D-0350-4FDF-A913-A38FDE29A3F7}" destId="{6F449668-5533-46D1-8CB6-5AF74FE621DA}" srcOrd="6" destOrd="0" presId="urn:microsoft.com/office/officeart/2005/8/layout/bProcess3"/>
    <dgm:cxn modelId="{191BB0EB-B08C-43A2-AA87-AB282BB268BB}" type="presParOf" srcId="{047C638D-0350-4FDF-A913-A38FDE29A3F7}" destId="{EA36A061-9593-4694-B780-EB406C8B0B6E}" srcOrd="7" destOrd="0" presId="urn:microsoft.com/office/officeart/2005/8/layout/bProcess3"/>
    <dgm:cxn modelId="{25A5C9D0-C60A-4D18-8B75-0B0AAB711839}" type="presParOf" srcId="{EA36A061-9593-4694-B780-EB406C8B0B6E}" destId="{857078D8-0682-486D-9379-447A4B058EB9}" srcOrd="0" destOrd="0" presId="urn:microsoft.com/office/officeart/2005/8/layout/bProcess3"/>
    <dgm:cxn modelId="{BB49630D-F91E-4DED-B69A-A85379BD4AE2}" type="presParOf" srcId="{047C638D-0350-4FDF-A913-A38FDE29A3F7}" destId="{5AB2084D-06BD-4F77-84BC-6D49F162E74B}" srcOrd="8" destOrd="0" presId="urn:microsoft.com/office/officeart/2005/8/layout/bProcess3"/>
    <dgm:cxn modelId="{404C7B0B-30EF-4FE8-9EFA-F3B2AA48EBD8}" type="presParOf" srcId="{047C638D-0350-4FDF-A913-A38FDE29A3F7}" destId="{B1F2014E-4B1D-48E3-9701-5FB315C2376B}" srcOrd="9" destOrd="0" presId="urn:microsoft.com/office/officeart/2005/8/layout/bProcess3"/>
    <dgm:cxn modelId="{DCB13F95-97E7-4BE6-858C-6A4DC290E29E}" type="presParOf" srcId="{B1F2014E-4B1D-48E3-9701-5FB315C2376B}" destId="{EF71D422-E23F-4F2B-9046-D5D586604B5B}" srcOrd="0" destOrd="0" presId="urn:microsoft.com/office/officeart/2005/8/layout/bProcess3"/>
    <dgm:cxn modelId="{ED8706AC-176A-412F-9395-7474AB3972D8}" type="presParOf" srcId="{047C638D-0350-4FDF-A913-A38FDE29A3F7}" destId="{134261AE-83A6-4692-941C-F28AF24653CB}" srcOrd="10" destOrd="0" presId="urn:microsoft.com/office/officeart/2005/8/layout/bProcess3"/>
    <dgm:cxn modelId="{198FC209-1C0F-494A-B155-94F6C2BB2DC5}" type="presParOf" srcId="{047C638D-0350-4FDF-A913-A38FDE29A3F7}" destId="{D3003E60-4D3F-4C47-A9A7-DFB31ECADFDB}" srcOrd="11" destOrd="0" presId="urn:microsoft.com/office/officeart/2005/8/layout/bProcess3"/>
    <dgm:cxn modelId="{2EF5E87E-8863-41B5-9FD6-313BDB2858CD}" type="presParOf" srcId="{D3003E60-4D3F-4C47-A9A7-DFB31ECADFDB}" destId="{7BFAA224-7750-4829-ACCB-491F2AA0076F}" srcOrd="0" destOrd="0" presId="urn:microsoft.com/office/officeart/2005/8/layout/bProcess3"/>
    <dgm:cxn modelId="{5D8E9AC2-7452-410E-8C1D-FB5ACDCB6D06}" type="presParOf" srcId="{047C638D-0350-4FDF-A913-A38FDE29A3F7}" destId="{E994B33A-1ED6-4D18-8232-CEA8D991DBF5}" srcOrd="12" destOrd="0" presId="urn:microsoft.com/office/officeart/2005/8/layout/bProcess3"/>
    <dgm:cxn modelId="{48F62AFA-6675-4C93-94E0-E7CF0CB34510}" type="presParOf" srcId="{047C638D-0350-4FDF-A913-A38FDE29A3F7}" destId="{DE241D10-BDE4-4FF7-B308-B10CD11EF580}" srcOrd="13" destOrd="0" presId="urn:microsoft.com/office/officeart/2005/8/layout/bProcess3"/>
    <dgm:cxn modelId="{C023BD39-27A4-445F-AF52-8BBD8F875C2C}" type="presParOf" srcId="{DE241D10-BDE4-4FF7-B308-B10CD11EF580}" destId="{BA567AB5-8B4D-4B0D-A54E-55DAD395F158}" srcOrd="0" destOrd="0" presId="urn:microsoft.com/office/officeart/2005/8/layout/bProcess3"/>
    <dgm:cxn modelId="{1C404189-117A-4610-99B3-F3D5CEFBBAEC}" type="presParOf" srcId="{047C638D-0350-4FDF-A913-A38FDE29A3F7}" destId="{AD069A38-1EF9-4C63-BE9C-9323EBEB12A8}" srcOrd="14" destOrd="0" presId="urn:microsoft.com/office/officeart/2005/8/layout/bProcess3"/>
    <dgm:cxn modelId="{DAA19AC1-A33D-47DB-ADD5-212CD94AE8B9}" type="presParOf" srcId="{047C638D-0350-4FDF-A913-A38FDE29A3F7}" destId="{8D7B663D-3217-4550-AC6D-B960D7BFE77A}" srcOrd="15" destOrd="0" presId="urn:microsoft.com/office/officeart/2005/8/layout/bProcess3"/>
    <dgm:cxn modelId="{210D4D5E-B16A-4411-8DE4-08B939AC8A31}" type="presParOf" srcId="{8D7B663D-3217-4550-AC6D-B960D7BFE77A}" destId="{5C52DEEA-184D-4285-B836-B30372CE9C6E}" srcOrd="0" destOrd="0" presId="urn:microsoft.com/office/officeart/2005/8/layout/bProcess3"/>
    <dgm:cxn modelId="{37BCFB09-A0C1-4D6D-8745-36DA211CB653}" type="presParOf" srcId="{047C638D-0350-4FDF-A913-A38FDE29A3F7}" destId="{B516D571-52CF-41AE-AAF8-342DD7AC7552}" srcOrd="16" destOrd="0" presId="urn:microsoft.com/office/officeart/2005/8/layout/bProcess3"/>
    <dgm:cxn modelId="{816CF77B-F98F-4786-97A7-3630AA1ACE69}" type="presParOf" srcId="{047C638D-0350-4FDF-A913-A38FDE29A3F7}" destId="{7C98CE0A-562F-4453-A725-D0CE19A28B99}" srcOrd="17" destOrd="0" presId="urn:microsoft.com/office/officeart/2005/8/layout/bProcess3"/>
    <dgm:cxn modelId="{2D345B53-FF69-4EE5-BE57-299077DB5B2F}" type="presParOf" srcId="{7C98CE0A-562F-4453-A725-D0CE19A28B99}" destId="{D68C9BBF-5A3A-4FA9-BC2A-A241BA0B055F}" srcOrd="0" destOrd="0" presId="urn:microsoft.com/office/officeart/2005/8/layout/bProcess3"/>
    <dgm:cxn modelId="{9E7321E5-D7DC-4CE5-927B-474F42CCC228}" type="presParOf" srcId="{047C638D-0350-4FDF-A913-A38FDE29A3F7}" destId="{C38297FD-4338-489D-B813-E939C344888B}" srcOrd="18" destOrd="0" presId="urn:microsoft.com/office/officeart/2005/8/layout/bProcess3"/>
    <dgm:cxn modelId="{BD1294D9-BE1D-4C69-AEC6-F146A26E9188}" type="presParOf" srcId="{047C638D-0350-4FDF-A913-A38FDE29A3F7}" destId="{5F4930DD-4280-4A33-B7E7-62C3D99C8813}" srcOrd="19" destOrd="0" presId="urn:microsoft.com/office/officeart/2005/8/layout/bProcess3"/>
    <dgm:cxn modelId="{01205FB7-7294-42BD-8976-415651B91B90}" type="presParOf" srcId="{5F4930DD-4280-4A33-B7E7-62C3D99C8813}" destId="{7AD580FE-86B4-4F36-863C-D43EAC8561C8}" srcOrd="0" destOrd="0" presId="urn:microsoft.com/office/officeart/2005/8/layout/bProcess3"/>
    <dgm:cxn modelId="{0B023376-6C92-48E3-B132-F94D2E6EDFC6}" type="presParOf" srcId="{047C638D-0350-4FDF-A913-A38FDE29A3F7}" destId="{A2660666-77CB-49E5-81FD-90EEEDAB5954}" srcOrd="20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1E564B-7631-44E8-9A08-74912B277DF1}">
      <dsp:nvSpPr>
        <dsp:cNvPr id="0" name=""/>
        <dsp:cNvSpPr/>
      </dsp:nvSpPr>
      <dsp:spPr>
        <a:xfrm>
          <a:off x="1537274" y="625970"/>
          <a:ext cx="32305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23057" y="45720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689962" y="669921"/>
        <a:ext cx="17682" cy="3536"/>
      </dsp:txXfrm>
    </dsp:sp>
    <dsp:sp modelId="{54973E2C-43BC-4BAF-BB99-0B270E1D137B}">
      <dsp:nvSpPr>
        <dsp:cNvPr id="0" name=""/>
        <dsp:cNvSpPr/>
      </dsp:nvSpPr>
      <dsp:spPr>
        <a:xfrm>
          <a:off x="1435" y="210398"/>
          <a:ext cx="1537639" cy="922583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solidFill>
            <a:schemeClr val="tx1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bg1"/>
              </a:solidFill>
            </a:rPr>
            <a:t>LEA signs up to become a Medicaid Provider</a:t>
          </a:r>
        </a:p>
      </dsp:txBody>
      <dsp:txXfrm>
        <a:off x="1435" y="210398"/>
        <a:ext cx="1537639" cy="922583"/>
      </dsp:txXfrm>
    </dsp:sp>
    <dsp:sp modelId="{859E4BD3-0E7E-4D42-BD6F-D8CB5FC5CE98}">
      <dsp:nvSpPr>
        <dsp:cNvPr id="0" name=""/>
        <dsp:cNvSpPr/>
      </dsp:nvSpPr>
      <dsp:spPr>
        <a:xfrm>
          <a:off x="3428571" y="625970"/>
          <a:ext cx="32305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23057" y="45720"/>
              </a:lnTo>
            </a:path>
          </a:pathLst>
        </a:custGeom>
        <a:noFill/>
        <a:ln w="12700" cap="flat" cmpd="sng" algn="ctr">
          <a:solidFill>
            <a:schemeClr val="accent4">
              <a:hueOff val="733326"/>
              <a:satOff val="-3245"/>
              <a:lumOff val="-545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581258" y="669921"/>
        <a:ext cx="17682" cy="3536"/>
      </dsp:txXfrm>
    </dsp:sp>
    <dsp:sp modelId="{F94452AC-623E-4AC7-BCB7-E7A5463AFA61}">
      <dsp:nvSpPr>
        <dsp:cNvPr id="0" name=""/>
        <dsp:cNvSpPr/>
      </dsp:nvSpPr>
      <dsp:spPr>
        <a:xfrm>
          <a:off x="1892732" y="210398"/>
          <a:ext cx="1537639" cy="922583"/>
        </a:xfrm>
        <a:prstGeom prst="rect">
          <a:avLst/>
        </a:prstGeom>
        <a:gradFill rotWithShape="0">
          <a:gsLst>
            <a:gs pos="0">
              <a:schemeClr val="accent4">
                <a:hueOff val="659994"/>
                <a:satOff val="-2920"/>
                <a:lumOff val="-49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659994"/>
                <a:satOff val="-2920"/>
                <a:lumOff val="-49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659994"/>
                <a:satOff val="-2920"/>
                <a:lumOff val="-49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solidFill>
            <a:schemeClr val="tx1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bg1"/>
              </a:solidFill>
            </a:rPr>
            <a:t>LEA determines if a student is Medicaid eligible</a:t>
          </a:r>
        </a:p>
      </dsp:txBody>
      <dsp:txXfrm>
        <a:off x="1892732" y="210398"/>
        <a:ext cx="1537639" cy="922583"/>
      </dsp:txXfrm>
    </dsp:sp>
    <dsp:sp modelId="{EF110ED8-B7CC-4AFA-AB3C-47A1DB21B8D2}">
      <dsp:nvSpPr>
        <dsp:cNvPr id="0" name=""/>
        <dsp:cNvSpPr/>
      </dsp:nvSpPr>
      <dsp:spPr>
        <a:xfrm>
          <a:off x="5319867" y="625970"/>
          <a:ext cx="32305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23057" y="45720"/>
              </a:lnTo>
            </a:path>
          </a:pathLst>
        </a:custGeom>
        <a:noFill/>
        <a:ln w="12700" cap="flat" cmpd="sng" algn="ctr">
          <a:solidFill>
            <a:schemeClr val="accent4">
              <a:hueOff val="1466653"/>
              <a:satOff val="-6489"/>
              <a:lumOff val="-109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472555" y="669921"/>
        <a:ext cx="17682" cy="3536"/>
      </dsp:txXfrm>
    </dsp:sp>
    <dsp:sp modelId="{FE3B598F-D6CA-4D6F-9A31-A95D5DF20E3D}">
      <dsp:nvSpPr>
        <dsp:cNvPr id="0" name=""/>
        <dsp:cNvSpPr/>
      </dsp:nvSpPr>
      <dsp:spPr>
        <a:xfrm>
          <a:off x="3784028" y="210398"/>
          <a:ext cx="1537639" cy="922583"/>
        </a:xfrm>
        <a:prstGeom prst="rect">
          <a:avLst/>
        </a:prstGeom>
        <a:gradFill rotWithShape="0">
          <a:gsLst>
            <a:gs pos="0">
              <a:schemeClr val="accent4">
                <a:hueOff val="1319987"/>
                <a:satOff val="-5840"/>
                <a:lumOff val="-981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1319987"/>
                <a:satOff val="-5840"/>
                <a:lumOff val="-981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1319987"/>
                <a:satOff val="-5840"/>
                <a:lumOff val="-981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solidFill>
            <a:schemeClr val="tx1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bg1"/>
              </a:solidFill>
            </a:rPr>
            <a:t>MDT Team determines if the student is eligible for SPED services</a:t>
          </a:r>
        </a:p>
      </dsp:txBody>
      <dsp:txXfrm>
        <a:off x="3784028" y="210398"/>
        <a:ext cx="1537639" cy="922583"/>
      </dsp:txXfrm>
    </dsp:sp>
    <dsp:sp modelId="{EA36A061-9593-4694-B780-EB406C8B0B6E}">
      <dsp:nvSpPr>
        <dsp:cNvPr id="0" name=""/>
        <dsp:cNvSpPr/>
      </dsp:nvSpPr>
      <dsp:spPr>
        <a:xfrm>
          <a:off x="770255" y="1131182"/>
          <a:ext cx="5673889" cy="323057"/>
        </a:xfrm>
        <a:custGeom>
          <a:avLst/>
          <a:gdLst/>
          <a:ahLst/>
          <a:cxnLst/>
          <a:rect l="0" t="0" r="0" b="0"/>
          <a:pathLst>
            <a:path>
              <a:moveTo>
                <a:pt x="5673889" y="0"/>
              </a:moveTo>
              <a:lnTo>
                <a:pt x="5673889" y="178628"/>
              </a:lnTo>
              <a:lnTo>
                <a:pt x="0" y="178628"/>
              </a:lnTo>
              <a:lnTo>
                <a:pt x="0" y="323057"/>
              </a:lnTo>
            </a:path>
          </a:pathLst>
        </a:custGeom>
        <a:noFill/>
        <a:ln w="12700" cap="flat" cmpd="sng" algn="ctr">
          <a:solidFill>
            <a:schemeClr val="accent4">
              <a:hueOff val="2199979"/>
              <a:satOff val="-9734"/>
              <a:lumOff val="-1634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465077" y="1290942"/>
        <a:ext cx="284245" cy="3536"/>
      </dsp:txXfrm>
    </dsp:sp>
    <dsp:sp modelId="{6F449668-5533-46D1-8CB6-5AF74FE621DA}">
      <dsp:nvSpPr>
        <dsp:cNvPr id="0" name=""/>
        <dsp:cNvSpPr/>
      </dsp:nvSpPr>
      <dsp:spPr>
        <a:xfrm>
          <a:off x="5675325" y="210398"/>
          <a:ext cx="1537639" cy="922583"/>
        </a:xfrm>
        <a:prstGeom prst="rect">
          <a:avLst/>
        </a:prstGeom>
        <a:gradFill rotWithShape="0">
          <a:gsLst>
            <a:gs pos="0">
              <a:schemeClr val="accent4">
                <a:hueOff val="1979981"/>
                <a:satOff val="-8761"/>
                <a:lumOff val="-1471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1979981"/>
                <a:satOff val="-8761"/>
                <a:lumOff val="-1471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1979981"/>
                <a:satOff val="-8761"/>
                <a:lumOff val="-1471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solidFill>
            <a:schemeClr val="tx1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bg1"/>
              </a:solidFill>
            </a:rPr>
            <a:t>Evaluations Eligible for Reimbursement</a:t>
          </a:r>
        </a:p>
      </dsp:txBody>
      <dsp:txXfrm>
        <a:off x="5675325" y="210398"/>
        <a:ext cx="1537639" cy="922583"/>
      </dsp:txXfrm>
    </dsp:sp>
    <dsp:sp modelId="{B1F2014E-4B1D-48E3-9701-5FB315C2376B}">
      <dsp:nvSpPr>
        <dsp:cNvPr id="0" name=""/>
        <dsp:cNvSpPr/>
      </dsp:nvSpPr>
      <dsp:spPr>
        <a:xfrm>
          <a:off x="1537274" y="1902211"/>
          <a:ext cx="32305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23057" y="45720"/>
              </a:lnTo>
            </a:path>
          </a:pathLst>
        </a:custGeom>
        <a:noFill/>
        <a:ln w="12700" cap="flat" cmpd="sng" algn="ctr">
          <a:solidFill>
            <a:schemeClr val="accent4">
              <a:hueOff val="2933305"/>
              <a:satOff val="-12979"/>
              <a:lumOff val="-2179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689962" y="1946162"/>
        <a:ext cx="17682" cy="3536"/>
      </dsp:txXfrm>
    </dsp:sp>
    <dsp:sp modelId="{5AB2084D-06BD-4F77-84BC-6D49F162E74B}">
      <dsp:nvSpPr>
        <dsp:cNvPr id="0" name=""/>
        <dsp:cNvSpPr/>
      </dsp:nvSpPr>
      <dsp:spPr>
        <a:xfrm>
          <a:off x="1435" y="1486639"/>
          <a:ext cx="1537639" cy="922583"/>
        </a:xfrm>
        <a:prstGeom prst="rect">
          <a:avLst/>
        </a:prstGeom>
        <a:gradFill rotWithShape="0">
          <a:gsLst>
            <a:gs pos="0">
              <a:schemeClr val="accent4">
                <a:hueOff val="2639975"/>
                <a:satOff val="-11681"/>
                <a:lumOff val="-1961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2639975"/>
                <a:satOff val="-11681"/>
                <a:lumOff val="-1961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2639975"/>
                <a:satOff val="-11681"/>
                <a:lumOff val="-1961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solidFill>
            <a:schemeClr val="tx1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bg1"/>
              </a:solidFill>
            </a:rPr>
            <a:t>MDT Team creates an IEP</a:t>
          </a:r>
        </a:p>
      </dsp:txBody>
      <dsp:txXfrm>
        <a:off x="1435" y="1486639"/>
        <a:ext cx="1537639" cy="922583"/>
      </dsp:txXfrm>
    </dsp:sp>
    <dsp:sp modelId="{D3003E60-4D3F-4C47-A9A7-DFB31ECADFDB}">
      <dsp:nvSpPr>
        <dsp:cNvPr id="0" name=""/>
        <dsp:cNvSpPr/>
      </dsp:nvSpPr>
      <dsp:spPr>
        <a:xfrm>
          <a:off x="3428571" y="1902211"/>
          <a:ext cx="32305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23057" y="45720"/>
              </a:lnTo>
            </a:path>
          </a:pathLst>
        </a:custGeom>
        <a:noFill/>
        <a:ln w="12700" cap="flat" cmpd="sng" algn="ctr">
          <a:solidFill>
            <a:schemeClr val="accent4">
              <a:hueOff val="3666632"/>
              <a:satOff val="-16223"/>
              <a:lumOff val="-2724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581258" y="1946162"/>
        <a:ext cx="17682" cy="3536"/>
      </dsp:txXfrm>
    </dsp:sp>
    <dsp:sp modelId="{134261AE-83A6-4692-941C-F28AF24653CB}">
      <dsp:nvSpPr>
        <dsp:cNvPr id="0" name=""/>
        <dsp:cNvSpPr/>
      </dsp:nvSpPr>
      <dsp:spPr>
        <a:xfrm>
          <a:off x="1892732" y="1486639"/>
          <a:ext cx="1537639" cy="922583"/>
        </a:xfrm>
        <a:prstGeom prst="rect">
          <a:avLst/>
        </a:prstGeom>
        <a:gradFill rotWithShape="0">
          <a:gsLst>
            <a:gs pos="0">
              <a:schemeClr val="accent4">
                <a:hueOff val="3299968"/>
                <a:satOff val="-14601"/>
                <a:lumOff val="-2452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3299968"/>
                <a:satOff val="-14601"/>
                <a:lumOff val="-2452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3299968"/>
                <a:satOff val="-14601"/>
                <a:lumOff val="-2452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solidFill>
            <a:schemeClr val="tx1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bg1"/>
              </a:solidFill>
            </a:rPr>
            <a:t>School-Based Services Eligible for Reimbursement</a:t>
          </a:r>
        </a:p>
      </dsp:txBody>
      <dsp:txXfrm>
        <a:off x="1892732" y="1486639"/>
        <a:ext cx="1537639" cy="922583"/>
      </dsp:txXfrm>
    </dsp:sp>
    <dsp:sp modelId="{DE241D10-BDE4-4FF7-B308-B10CD11EF580}">
      <dsp:nvSpPr>
        <dsp:cNvPr id="0" name=""/>
        <dsp:cNvSpPr/>
      </dsp:nvSpPr>
      <dsp:spPr>
        <a:xfrm>
          <a:off x="5319867" y="1902211"/>
          <a:ext cx="32305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23057" y="45720"/>
              </a:lnTo>
            </a:path>
          </a:pathLst>
        </a:custGeom>
        <a:noFill/>
        <a:ln w="12700" cap="flat" cmpd="sng" algn="ctr">
          <a:solidFill>
            <a:schemeClr val="accent4">
              <a:hueOff val="4399958"/>
              <a:satOff val="-19468"/>
              <a:lumOff val="-3269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472555" y="1946162"/>
        <a:ext cx="17682" cy="3536"/>
      </dsp:txXfrm>
    </dsp:sp>
    <dsp:sp modelId="{E994B33A-1ED6-4D18-8232-CEA8D991DBF5}">
      <dsp:nvSpPr>
        <dsp:cNvPr id="0" name=""/>
        <dsp:cNvSpPr/>
      </dsp:nvSpPr>
      <dsp:spPr>
        <a:xfrm>
          <a:off x="3784028" y="1486639"/>
          <a:ext cx="1537639" cy="922583"/>
        </a:xfrm>
        <a:prstGeom prst="rect">
          <a:avLst/>
        </a:prstGeom>
        <a:gradFill rotWithShape="0">
          <a:gsLst>
            <a:gs pos="0">
              <a:schemeClr val="accent4">
                <a:hueOff val="3959962"/>
                <a:satOff val="-17521"/>
                <a:lumOff val="-2942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3959962"/>
                <a:satOff val="-17521"/>
                <a:lumOff val="-2942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3959962"/>
                <a:satOff val="-17521"/>
                <a:lumOff val="-2942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solidFill>
            <a:schemeClr val="tx1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bg1"/>
              </a:solidFill>
            </a:rPr>
            <a:t>Medicaid service provider completes a Service Detail Record (SDR)</a:t>
          </a:r>
        </a:p>
      </dsp:txBody>
      <dsp:txXfrm>
        <a:off x="3784028" y="1486639"/>
        <a:ext cx="1537639" cy="922583"/>
      </dsp:txXfrm>
    </dsp:sp>
    <dsp:sp modelId="{8D7B663D-3217-4550-AC6D-B960D7BFE77A}">
      <dsp:nvSpPr>
        <dsp:cNvPr id="0" name=""/>
        <dsp:cNvSpPr/>
      </dsp:nvSpPr>
      <dsp:spPr>
        <a:xfrm>
          <a:off x="770255" y="2407422"/>
          <a:ext cx="5673889" cy="323057"/>
        </a:xfrm>
        <a:custGeom>
          <a:avLst/>
          <a:gdLst/>
          <a:ahLst/>
          <a:cxnLst/>
          <a:rect l="0" t="0" r="0" b="0"/>
          <a:pathLst>
            <a:path>
              <a:moveTo>
                <a:pt x="5673889" y="0"/>
              </a:moveTo>
              <a:lnTo>
                <a:pt x="5673889" y="178628"/>
              </a:lnTo>
              <a:lnTo>
                <a:pt x="0" y="178628"/>
              </a:lnTo>
              <a:lnTo>
                <a:pt x="0" y="323057"/>
              </a:lnTo>
            </a:path>
          </a:pathLst>
        </a:custGeom>
        <a:noFill/>
        <a:ln w="12700" cap="flat" cmpd="sng" algn="ctr">
          <a:solidFill>
            <a:schemeClr val="accent4">
              <a:hueOff val="5133284"/>
              <a:satOff val="-22713"/>
              <a:lumOff val="-3813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465077" y="2567183"/>
        <a:ext cx="284245" cy="3536"/>
      </dsp:txXfrm>
    </dsp:sp>
    <dsp:sp modelId="{AD069A38-1EF9-4C63-BE9C-9323EBEB12A8}">
      <dsp:nvSpPr>
        <dsp:cNvPr id="0" name=""/>
        <dsp:cNvSpPr/>
      </dsp:nvSpPr>
      <dsp:spPr>
        <a:xfrm>
          <a:off x="5675325" y="1486639"/>
          <a:ext cx="1537639" cy="922583"/>
        </a:xfrm>
        <a:prstGeom prst="rect">
          <a:avLst/>
        </a:prstGeom>
        <a:gradFill rotWithShape="0">
          <a:gsLst>
            <a:gs pos="0">
              <a:schemeClr val="accent4">
                <a:hueOff val="4619956"/>
                <a:satOff val="-20441"/>
                <a:lumOff val="-3432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4619956"/>
                <a:satOff val="-20441"/>
                <a:lumOff val="-3432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4619956"/>
                <a:satOff val="-20441"/>
                <a:lumOff val="-3432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solidFill>
            <a:schemeClr val="tx1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bg1"/>
              </a:solidFill>
            </a:rPr>
            <a:t>Claims are processed and uploaded to Gainwell</a:t>
          </a:r>
        </a:p>
      </dsp:txBody>
      <dsp:txXfrm>
        <a:off x="5675325" y="1486639"/>
        <a:ext cx="1537639" cy="922583"/>
      </dsp:txXfrm>
    </dsp:sp>
    <dsp:sp modelId="{7C98CE0A-562F-4453-A725-D0CE19A28B99}">
      <dsp:nvSpPr>
        <dsp:cNvPr id="0" name=""/>
        <dsp:cNvSpPr/>
      </dsp:nvSpPr>
      <dsp:spPr>
        <a:xfrm>
          <a:off x="1537274" y="3178451"/>
          <a:ext cx="32931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81757" y="45720"/>
              </a:lnTo>
              <a:lnTo>
                <a:pt x="181757" y="51975"/>
              </a:lnTo>
              <a:lnTo>
                <a:pt x="329315" y="51975"/>
              </a:lnTo>
            </a:path>
          </a:pathLst>
        </a:custGeom>
        <a:noFill/>
        <a:ln w="12700" cap="flat" cmpd="sng" algn="ctr">
          <a:solidFill>
            <a:schemeClr val="accent4">
              <a:hueOff val="5866610"/>
              <a:satOff val="-25957"/>
              <a:lumOff val="-4358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692933" y="3222403"/>
        <a:ext cx="17998" cy="3536"/>
      </dsp:txXfrm>
    </dsp:sp>
    <dsp:sp modelId="{B516D571-52CF-41AE-AAF8-342DD7AC7552}">
      <dsp:nvSpPr>
        <dsp:cNvPr id="0" name=""/>
        <dsp:cNvSpPr/>
      </dsp:nvSpPr>
      <dsp:spPr>
        <a:xfrm>
          <a:off x="1435" y="2762879"/>
          <a:ext cx="1537639" cy="922583"/>
        </a:xfrm>
        <a:prstGeom prst="rect">
          <a:avLst/>
        </a:prstGeom>
        <a:gradFill rotWithShape="0">
          <a:gsLst>
            <a:gs pos="0">
              <a:schemeClr val="accent4">
                <a:hueOff val="5279950"/>
                <a:satOff val="-23362"/>
                <a:lumOff val="-3922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5279950"/>
                <a:satOff val="-23362"/>
                <a:lumOff val="-3922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5279950"/>
                <a:satOff val="-23362"/>
                <a:lumOff val="-3922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solidFill>
            <a:schemeClr val="tx1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bg1"/>
              </a:solidFill>
            </a:rPr>
            <a:t>DXC posts a weekly Remittance Advice (RA)</a:t>
          </a:r>
        </a:p>
      </dsp:txBody>
      <dsp:txXfrm>
        <a:off x="1435" y="2762879"/>
        <a:ext cx="1537639" cy="922583"/>
      </dsp:txXfrm>
    </dsp:sp>
    <dsp:sp modelId="{5F4930DD-4280-4A33-B7E7-62C3D99C8813}">
      <dsp:nvSpPr>
        <dsp:cNvPr id="0" name=""/>
        <dsp:cNvSpPr/>
      </dsp:nvSpPr>
      <dsp:spPr>
        <a:xfrm>
          <a:off x="3434829" y="3178451"/>
          <a:ext cx="31679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51975"/>
              </a:moveTo>
              <a:lnTo>
                <a:pt x="175499" y="51975"/>
              </a:lnTo>
              <a:lnTo>
                <a:pt x="175499" y="45720"/>
              </a:lnTo>
              <a:lnTo>
                <a:pt x="316798" y="45720"/>
              </a:lnTo>
            </a:path>
          </a:pathLst>
        </a:custGeom>
        <a:noFill/>
        <a:ln w="12700" cap="flat" cmpd="sng" algn="ctr">
          <a:solidFill>
            <a:schemeClr val="accent4">
              <a:hueOff val="6599937"/>
              <a:satOff val="-29202"/>
              <a:lumOff val="-4903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584542" y="3222403"/>
        <a:ext cx="17372" cy="3536"/>
      </dsp:txXfrm>
    </dsp:sp>
    <dsp:sp modelId="{C38297FD-4338-489D-B813-E939C344888B}">
      <dsp:nvSpPr>
        <dsp:cNvPr id="0" name=""/>
        <dsp:cNvSpPr/>
      </dsp:nvSpPr>
      <dsp:spPr>
        <a:xfrm>
          <a:off x="1898990" y="2769135"/>
          <a:ext cx="1537639" cy="922583"/>
        </a:xfrm>
        <a:prstGeom prst="rect">
          <a:avLst/>
        </a:prstGeom>
        <a:gradFill rotWithShape="0">
          <a:gsLst>
            <a:gs pos="0">
              <a:schemeClr val="accent4">
                <a:hueOff val="5939943"/>
                <a:satOff val="-26282"/>
                <a:lumOff val="-4413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5939943"/>
                <a:satOff val="-26282"/>
                <a:lumOff val="-4413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5939943"/>
                <a:satOff val="-26282"/>
                <a:lumOff val="-4413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solidFill>
            <a:schemeClr val="tx1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bg1"/>
              </a:solidFill>
            </a:rPr>
            <a:t>LEAs submit match fund payment</a:t>
          </a:r>
        </a:p>
      </dsp:txBody>
      <dsp:txXfrm>
        <a:off x="1898990" y="2769135"/>
        <a:ext cx="1537639" cy="922583"/>
      </dsp:txXfrm>
    </dsp:sp>
    <dsp:sp modelId="{A2660666-77CB-49E5-81FD-90EEEDAB5954}">
      <dsp:nvSpPr>
        <dsp:cNvPr id="0" name=""/>
        <dsp:cNvSpPr/>
      </dsp:nvSpPr>
      <dsp:spPr>
        <a:xfrm>
          <a:off x="3784028" y="2762879"/>
          <a:ext cx="1537639" cy="922583"/>
        </a:xfrm>
        <a:prstGeom prst="rect">
          <a:avLst/>
        </a:prstGeom>
        <a:gradFill rotWithShape="0">
          <a:gsLst>
            <a:gs pos="0">
              <a:schemeClr val="accent4">
                <a:hueOff val="6599937"/>
                <a:satOff val="-29202"/>
                <a:lumOff val="-4903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6599937"/>
                <a:satOff val="-29202"/>
                <a:lumOff val="-4903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6599937"/>
                <a:satOff val="-29202"/>
                <a:lumOff val="-4903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solidFill>
            <a:schemeClr val="tx1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bg1"/>
              </a:solidFill>
            </a:rPr>
            <a:t>LEA receives payment</a:t>
          </a:r>
        </a:p>
      </dsp:txBody>
      <dsp:txXfrm>
        <a:off x="3784028" y="2762879"/>
        <a:ext cx="1537639" cy="9225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25e5a130d43_0_5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25e5a130d43_0_5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884541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25e5a130d43_0_6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2" name="Google Shape;312;g25e5a130d43_0_6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25e5a130d43_0_5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g25e5a130d43_0_5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25e5a130d43_0_5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25e5a130d43_0_5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25e5a130d43_0_6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25e5a130d43_0_6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25e5a130d43_0_6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" name="Google Shape;287;g25e5a130d43_0_6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12798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25e5a130d43_0_5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25e5a130d43_0_5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25e5a130d43_0_6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25e5a130d43_0_6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25e5a130d43_0_5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25e5a130d43_0_5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mple Dark - Title Slide" type="title" preserve="1">
  <p:cSld name="Simple Dark - 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1350"/>
            <a:ext cx="5485200" cy="5143500"/>
          </a:xfrm>
          <a:prstGeom prst="rect">
            <a:avLst/>
          </a:prstGeom>
          <a:solidFill>
            <a:srgbClr val="1A47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" name="Google Shape;11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10126"/>
            <a:ext cx="2872100" cy="111695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2"/>
          <p:cNvSpPr/>
          <p:nvPr/>
        </p:nvSpPr>
        <p:spPr>
          <a:xfrm>
            <a:off x="5485200" y="1350"/>
            <a:ext cx="65400" cy="5143500"/>
          </a:xfrm>
          <a:prstGeom prst="rect">
            <a:avLst/>
          </a:prstGeom>
          <a:solidFill>
            <a:srgbClr val="E7C22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title"/>
          </p:nvPr>
        </p:nvSpPr>
        <p:spPr>
          <a:xfrm>
            <a:off x="685125" y="1366125"/>
            <a:ext cx="4099146" cy="2600400"/>
          </a:xfrm>
          <a:prstGeom prst="rect">
            <a:avLst/>
          </a:prstGeom>
        </p:spPr>
        <p:txBody>
          <a:bodyPr spcFirstLastPara="1" wrap="square" lIns="91425" tIns="91425" rIns="0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E7C221"/>
              </a:buClr>
              <a:buSzPts val="3500"/>
              <a:buNone/>
              <a:defRPr sz="3500" b="1" i="0">
                <a:solidFill>
                  <a:srgbClr val="E7C221"/>
                </a:solidFill>
                <a:latin typeface="Georgia" panose="02040502050405020303" pitchFamily="18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E7C221"/>
              </a:buClr>
              <a:buSzPts val="3500"/>
              <a:buNone/>
              <a:defRPr sz="3500">
                <a:solidFill>
                  <a:srgbClr val="E7C22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E7C221"/>
              </a:buClr>
              <a:buSzPts val="3500"/>
              <a:buNone/>
              <a:defRPr sz="3500">
                <a:solidFill>
                  <a:srgbClr val="E7C22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E7C221"/>
              </a:buClr>
              <a:buSzPts val="3500"/>
              <a:buNone/>
              <a:defRPr sz="3500">
                <a:solidFill>
                  <a:srgbClr val="E7C22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E7C221"/>
              </a:buClr>
              <a:buSzPts val="3500"/>
              <a:buNone/>
              <a:defRPr sz="3500">
                <a:solidFill>
                  <a:srgbClr val="E7C22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E7C221"/>
              </a:buClr>
              <a:buSzPts val="3500"/>
              <a:buNone/>
              <a:defRPr sz="3500">
                <a:solidFill>
                  <a:srgbClr val="E7C22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E7C221"/>
              </a:buClr>
              <a:buSzPts val="3500"/>
              <a:buNone/>
              <a:defRPr sz="3500">
                <a:solidFill>
                  <a:srgbClr val="E7C22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E7C221"/>
              </a:buClr>
              <a:buSzPts val="3500"/>
              <a:buNone/>
              <a:defRPr sz="3500">
                <a:solidFill>
                  <a:srgbClr val="E7C22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E7C221"/>
              </a:buClr>
              <a:buSzPts val="3500"/>
              <a:buNone/>
              <a:defRPr sz="3500">
                <a:solidFill>
                  <a:srgbClr val="E7C221"/>
                </a:solidFill>
              </a:defRPr>
            </a:lvl9pPr>
          </a:lstStyle>
          <a:p>
            <a:endParaRPr dirty="0"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685125" y="4048975"/>
            <a:ext cx="4099146" cy="617100"/>
          </a:xfrm>
          <a:prstGeom prst="rect">
            <a:avLst/>
          </a:prstGeom>
        </p:spPr>
        <p:txBody>
          <a:bodyPr spcFirstLastPara="1" wrap="square" lIns="91440" tIns="91425" rIns="0" bIns="91425" anchor="t" anchorCtr="0">
            <a:noAutofit/>
          </a:bodyPr>
          <a:lstStyle>
            <a:lvl1pPr marL="0" lvl="0" indent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 b="1" i="0">
                <a:solidFill>
                  <a:schemeClr val="lt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451655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Light Left" preserve="1">
  <p:cSld name="Blank Light Lef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1"/>
          <p:cNvSpPr/>
          <p:nvPr/>
        </p:nvSpPr>
        <p:spPr>
          <a:xfrm>
            <a:off x="0" y="677775"/>
            <a:ext cx="692100" cy="4465800"/>
          </a:xfrm>
          <a:prstGeom prst="rect">
            <a:avLst/>
          </a:prstGeom>
          <a:solidFill>
            <a:srgbClr val="1A47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11"/>
          <p:cNvSpPr/>
          <p:nvPr/>
        </p:nvSpPr>
        <p:spPr>
          <a:xfrm>
            <a:off x="0" y="-75"/>
            <a:ext cx="692100" cy="681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7" name="Google Shape;77;p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4750" y="3962"/>
            <a:ext cx="681800" cy="673816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1"/>
          <p:cNvSpPr/>
          <p:nvPr/>
        </p:nvSpPr>
        <p:spPr>
          <a:xfrm>
            <a:off x="685800" y="0"/>
            <a:ext cx="65400" cy="5143500"/>
          </a:xfrm>
          <a:prstGeom prst="rect">
            <a:avLst/>
          </a:prstGeom>
          <a:solidFill>
            <a:srgbClr val="E7C22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11"/>
          <p:cNvSpPr txBox="1">
            <a:spLocks noGrp="1"/>
          </p:cNvSpPr>
          <p:nvPr>
            <p:ph type="sldNum" idx="12"/>
          </p:nvPr>
        </p:nvSpPr>
        <p:spPr>
          <a:xfrm>
            <a:off x="120602" y="4605750"/>
            <a:ext cx="4509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 sz="1100" b="1" i="0">
                <a:solidFill>
                  <a:srgbClr val="E7C221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  <a:sym typeface="Georgia"/>
              </a:defRPr>
            </a:lvl1pPr>
            <a:lvl2pPr lvl="1" algn="ctr" rtl="0">
              <a:buNone/>
              <a:defRPr sz="1100" b="1">
                <a:solidFill>
                  <a:srgbClr val="E7C22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algn="ctr" rtl="0">
              <a:buNone/>
              <a:defRPr sz="1100" b="1">
                <a:solidFill>
                  <a:srgbClr val="E7C22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algn="ctr" rtl="0">
              <a:buNone/>
              <a:defRPr sz="1100" b="1">
                <a:solidFill>
                  <a:srgbClr val="E7C22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algn="ctr" rtl="0">
              <a:buNone/>
              <a:defRPr sz="1100" b="1">
                <a:solidFill>
                  <a:srgbClr val="E7C22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algn="ctr" rtl="0">
              <a:buNone/>
              <a:defRPr sz="1100" b="1">
                <a:solidFill>
                  <a:srgbClr val="E7C22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algn="ctr" rtl="0">
              <a:buNone/>
              <a:defRPr sz="1100" b="1">
                <a:solidFill>
                  <a:srgbClr val="E7C22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algn="ctr" rtl="0">
              <a:buNone/>
              <a:defRPr sz="1100" b="1">
                <a:solidFill>
                  <a:srgbClr val="E7C22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algn="ctr" rtl="0">
              <a:buNone/>
              <a:defRPr sz="1100" b="1">
                <a:solidFill>
                  <a:srgbClr val="E7C22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  <p:sp>
        <p:nvSpPr>
          <p:cNvPr id="80" name="Google Shape;80;p11"/>
          <p:cNvSpPr txBox="1">
            <a:spLocks noGrp="1"/>
          </p:cNvSpPr>
          <p:nvPr>
            <p:ph type="subTitle" idx="1"/>
          </p:nvPr>
        </p:nvSpPr>
        <p:spPr>
          <a:xfrm>
            <a:off x="1023725" y="4642800"/>
            <a:ext cx="3893700" cy="31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 b="1" i="0"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700"/>
              <a:buNone/>
              <a:defRPr sz="700"/>
            </a:lvl2pPr>
            <a:lvl3pPr lvl="2" rtl="0">
              <a:spcBef>
                <a:spcPts val="0"/>
              </a:spcBef>
              <a:spcAft>
                <a:spcPts val="0"/>
              </a:spcAft>
              <a:buSzPts val="700"/>
              <a:buNone/>
              <a:defRPr sz="700"/>
            </a:lvl3pPr>
            <a:lvl4pPr lvl="3" rtl="0">
              <a:spcBef>
                <a:spcPts val="0"/>
              </a:spcBef>
              <a:spcAft>
                <a:spcPts val="0"/>
              </a:spcAft>
              <a:buSzPts val="700"/>
              <a:buNone/>
              <a:defRPr sz="700"/>
            </a:lvl4pPr>
            <a:lvl5pPr lvl="4" rtl="0">
              <a:spcBef>
                <a:spcPts val="0"/>
              </a:spcBef>
              <a:spcAft>
                <a:spcPts val="0"/>
              </a:spcAft>
              <a:buSzPts val="700"/>
              <a:buNone/>
              <a:defRPr sz="700"/>
            </a:lvl5pPr>
            <a:lvl6pPr lvl="5" rtl="0">
              <a:spcBef>
                <a:spcPts val="0"/>
              </a:spcBef>
              <a:spcAft>
                <a:spcPts val="0"/>
              </a:spcAft>
              <a:buSzPts val="700"/>
              <a:buNone/>
              <a:defRPr sz="700"/>
            </a:lvl6pPr>
            <a:lvl7pPr lvl="6" rtl="0">
              <a:spcBef>
                <a:spcPts val="0"/>
              </a:spcBef>
              <a:spcAft>
                <a:spcPts val="0"/>
              </a:spcAft>
              <a:buSzPts val="700"/>
              <a:buNone/>
              <a:defRPr sz="700"/>
            </a:lvl7pPr>
            <a:lvl8pPr lvl="7" rtl="0">
              <a:spcBef>
                <a:spcPts val="0"/>
              </a:spcBef>
              <a:spcAft>
                <a:spcPts val="0"/>
              </a:spcAft>
              <a:buSzPts val="700"/>
              <a:buNone/>
              <a:defRPr sz="700"/>
            </a:lvl8pPr>
            <a:lvl9pPr lvl="8" rtl="0">
              <a:spcBef>
                <a:spcPts val="0"/>
              </a:spcBef>
              <a:spcAft>
                <a:spcPts val="0"/>
              </a:spcAft>
              <a:buSzPts val="700"/>
              <a:buNone/>
              <a:defRPr sz="700"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279386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Dark Left" preserve="1">
  <p:cSld name="Title and Body Dark Left">
    <p:bg>
      <p:bgPr>
        <a:solidFill>
          <a:srgbClr val="002846"/>
        </a:solidFill>
        <a:effectLst/>
      </p:bgPr>
    </p:bg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2"/>
          <p:cNvSpPr/>
          <p:nvPr/>
        </p:nvSpPr>
        <p:spPr>
          <a:xfrm>
            <a:off x="0" y="677775"/>
            <a:ext cx="692100" cy="4465800"/>
          </a:xfrm>
          <a:prstGeom prst="rect">
            <a:avLst/>
          </a:prstGeom>
          <a:solidFill>
            <a:srgbClr val="1A47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12"/>
          <p:cNvSpPr/>
          <p:nvPr/>
        </p:nvSpPr>
        <p:spPr>
          <a:xfrm>
            <a:off x="0" y="-75"/>
            <a:ext cx="692100" cy="681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4" name="Google Shape;84;p1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4750" y="3962"/>
            <a:ext cx="681800" cy="673816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2"/>
          <p:cNvSpPr/>
          <p:nvPr/>
        </p:nvSpPr>
        <p:spPr>
          <a:xfrm>
            <a:off x="685800" y="0"/>
            <a:ext cx="65400" cy="5143500"/>
          </a:xfrm>
          <a:prstGeom prst="rect">
            <a:avLst/>
          </a:prstGeom>
          <a:solidFill>
            <a:srgbClr val="E7C22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2"/>
          <p:cNvSpPr txBox="1">
            <a:spLocks noGrp="1"/>
          </p:cNvSpPr>
          <p:nvPr>
            <p:ph type="title"/>
          </p:nvPr>
        </p:nvSpPr>
        <p:spPr>
          <a:xfrm>
            <a:off x="1261880" y="510225"/>
            <a:ext cx="4005900" cy="90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b="1" i="0">
                <a:solidFill>
                  <a:schemeClr val="lt1"/>
                </a:solidFill>
                <a:latin typeface="Georgia" panose="02040502050405020303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 dirty="0"/>
          </a:p>
        </p:txBody>
      </p:sp>
      <p:sp>
        <p:nvSpPr>
          <p:cNvPr id="87" name="Google Shape;87;p12"/>
          <p:cNvSpPr txBox="1">
            <a:spLocks noGrp="1"/>
          </p:cNvSpPr>
          <p:nvPr>
            <p:ph type="body" idx="1"/>
          </p:nvPr>
        </p:nvSpPr>
        <p:spPr>
          <a:xfrm>
            <a:off x="1261880" y="1655700"/>
            <a:ext cx="6970500" cy="251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114300" lvl="0" indent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600" b="0" i="0">
                <a:solidFill>
                  <a:schemeClr val="lt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 dirty="0"/>
          </a:p>
        </p:txBody>
      </p:sp>
      <p:sp>
        <p:nvSpPr>
          <p:cNvPr id="88" name="Google Shape;88;p12"/>
          <p:cNvSpPr txBox="1">
            <a:spLocks noGrp="1"/>
          </p:cNvSpPr>
          <p:nvPr>
            <p:ph type="sldNum" idx="12"/>
          </p:nvPr>
        </p:nvSpPr>
        <p:spPr>
          <a:xfrm>
            <a:off x="120602" y="4605750"/>
            <a:ext cx="4509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 sz="1100" b="1" i="0">
                <a:solidFill>
                  <a:srgbClr val="E7C221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  <a:sym typeface="Georgia"/>
              </a:defRPr>
            </a:lvl1pPr>
            <a:lvl2pPr lvl="1" algn="ctr" rtl="0">
              <a:buNone/>
              <a:defRPr sz="1100" b="1">
                <a:solidFill>
                  <a:srgbClr val="E7C22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algn="ctr" rtl="0">
              <a:buNone/>
              <a:defRPr sz="1100" b="1">
                <a:solidFill>
                  <a:srgbClr val="E7C22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algn="ctr" rtl="0">
              <a:buNone/>
              <a:defRPr sz="1100" b="1">
                <a:solidFill>
                  <a:srgbClr val="E7C22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algn="ctr" rtl="0">
              <a:buNone/>
              <a:defRPr sz="1100" b="1">
                <a:solidFill>
                  <a:srgbClr val="E7C22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algn="ctr" rtl="0">
              <a:buNone/>
              <a:defRPr sz="1100" b="1">
                <a:solidFill>
                  <a:srgbClr val="E7C22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algn="ctr" rtl="0">
              <a:buNone/>
              <a:defRPr sz="1100" b="1">
                <a:solidFill>
                  <a:srgbClr val="E7C22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algn="ctr" rtl="0">
              <a:buNone/>
              <a:defRPr sz="1100" b="1">
                <a:solidFill>
                  <a:srgbClr val="E7C22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algn="ctr" rtl="0">
              <a:buNone/>
              <a:defRPr sz="1100" b="1">
                <a:solidFill>
                  <a:srgbClr val="E7C22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  <p:sp>
        <p:nvSpPr>
          <p:cNvPr id="89" name="Google Shape;89;p12"/>
          <p:cNvSpPr txBox="1">
            <a:spLocks noGrp="1"/>
          </p:cNvSpPr>
          <p:nvPr>
            <p:ph type="subTitle" idx="2"/>
          </p:nvPr>
        </p:nvSpPr>
        <p:spPr>
          <a:xfrm>
            <a:off x="1023725" y="4642800"/>
            <a:ext cx="3893700" cy="31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None/>
              <a:defRPr sz="700" b="1" i="0">
                <a:solidFill>
                  <a:schemeClr val="lt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None/>
              <a:defRPr sz="7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None/>
              <a:defRPr sz="7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None/>
              <a:defRPr sz="7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None/>
              <a:defRPr sz="7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None/>
              <a:defRPr sz="7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None/>
              <a:defRPr sz="7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None/>
              <a:defRPr sz="7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None/>
              <a:defRPr sz="700">
                <a:solidFill>
                  <a:schemeClr val="lt1"/>
                </a:solidFill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276433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Dark Left" preserve="1">
  <p:cSld name="Blank Dark Left">
    <p:bg>
      <p:bgPr>
        <a:solidFill>
          <a:srgbClr val="002846"/>
        </a:solid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3"/>
          <p:cNvSpPr/>
          <p:nvPr/>
        </p:nvSpPr>
        <p:spPr>
          <a:xfrm>
            <a:off x="0" y="677775"/>
            <a:ext cx="692100" cy="4465800"/>
          </a:xfrm>
          <a:prstGeom prst="rect">
            <a:avLst/>
          </a:prstGeom>
          <a:solidFill>
            <a:srgbClr val="1A47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13"/>
          <p:cNvSpPr/>
          <p:nvPr/>
        </p:nvSpPr>
        <p:spPr>
          <a:xfrm>
            <a:off x="0" y="-75"/>
            <a:ext cx="692100" cy="681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3" name="Google Shape;93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4750" y="3962"/>
            <a:ext cx="681800" cy="673816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3"/>
          <p:cNvSpPr/>
          <p:nvPr/>
        </p:nvSpPr>
        <p:spPr>
          <a:xfrm>
            <a:off x="685800" y="0"/>
            <a:ext cx="65400" cy="5143500"/>
          </a:xfrm>
          <a:prstGeom prst="rect">
            <a:avLst/>
          </a:prstGeom>
          <a:solidFill>
            <a:srgbClr val="E7C22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13"/>
          <p:cNvSpPr txBox="1">
            <a:spLocks noGrp="1"/>
          </p:cNvSpPr>
          <p:nvPr>
            <p:ph type="sldNum" idx="12"/>
          </p:nvPr>
        </p:nvSpPr>
        <p:spPr>
          <a:xfrm>
            <a:off x="120602" y="4605750"/>
            <a:ext cx="4509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 sz="1100" b="1" i="0">
                <a:solidFill>
                  <a:srgbClr val="E7C221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  <a:sym typeface="Georgia"/>
              </a:defRPr>
            </a:lvl1pPr>
            <a:lvl2pPr lvl="1" algn="ctr" rtl="0">
              <a:buNone/>
              <a:defRPr sz="1100" b="1">
                <a:solidFill>
                  <a:srgbClr val="E7C22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algn="ctr" rtl="0">
              <a:buNone/>
              <a:defRPr sz="1100" b="1">
                <a:solidFill>
                  <a:srgbClr val="E7C22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algn="ctr" rtl="0">
              <a:buNone/>
              <a:defRPr sz="1100" b="1">
                <a:solidFill>
                  <a:srgbClr val="E7C22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algn="ctr" rtl="0">
              <a:buNone/>
              <a:defRPr sz="1100" b="1">
                <a:solidFill>
                  <a:srgbClr val="E7C22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algn="ctr" rtl="0">
              <a:buNone/>
              <a:defRPr sz="1100" b="1">
                <a:solidFill>
                  <a:srgbClr val="E7C22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algn="ctr" rtl="0">
              <a:buNone/>
              <a:defRPr sz="1100" b="1">
                <a:solidFill>
                  <a:srgbClr val="E7C22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algn="ctr" rtl="0">
              <a:buNone/>
              <a:defRPr sz="1100" b="1">
                <a:solidFill>
                  <a:srgbClr val="E7C22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algn="ctr" rtl="0">
              <a:buNone/>
              <a:defRPr sz="1100" b="1">
                <a:solidFill>
                  <a:srgbClr val="E7C22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  <p:sp>
        <p:nvSpPr>
          <p:cNvPr id="96" name="Google Shape;96;p13"/>
          <p:cNvSpPr txBox="1">
            <a:spLocks noGrp="1"/>
          </p:cNvSpPr>
          <p:nvPr>
            <p:ph type="subTitle" idx="1"/>
          </p:nvPr>
        </p:nvSpPr>
        <p:spPr>
          <a:xfrm>
            <a:off x="1023725" y="4642800"/>
            <a:ext cx="3893700" cy="31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None/>
              <a:defRPr sz="700" b="1" i="0">
                <a:solidFill>
                  <a:schemeClr val="lt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None/>
              <a:defRPr sz="7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None/>
              <a:defRPr sz="7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None/>
              <a:defRPr sz="7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None/>
              <a:defRPr sz="7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None/>
              <a:defRPr sz="7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None/>
              <a:defRPr sz="7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None/>
              <a:defRPr sz="7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None/>
              <a:defRPr sz="700">
                <a:solidFill>
                  <a:schemeClr val="lt1"/>
                </a:solidFill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060562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Light Top" preserve="1">
  <p:cSld name="Title and Body Light Top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4"/>
          <p:cNvSpPr/>
          <p:nvPr/>
        </p:nvSpPr>
        <p:spPr>
          <a:xfrm rot="5400000">
            <a:off x="3885675" y="-3890550"/>
            <a:ext cx="687000" cy="8468100"/>
          </a:xfrm>
          <a:prstGeom prst="rect">
            <a:avLst/>
          </a:prstGeom>
          <a:solidFill>
            <a:srgbClr val="1A47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14"/>
          <p:cNvSpPr/>
          <p:nvPr/>
        </p:nvSpPr>
        <p:spPr>
          <a:xfrm>
            <a:off x="8472450" y="0"/>
            <a:ext cx="671700" cy="681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Google Shape;100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67410" y="4049"/>
            <a:ext cx="681790" cy="673816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4"/>
          <p:cNvSpPr/>
          <p:nvPr/>
        </p:nvSpPr>
        <p:spPr>
          <a:xfrm rot="5400000">
            <a:off x="4537800" y="-3860550"/>
            <a:ext cx="65400" cy="9150300"/>
          </a:xfrm>
          <a:prstGeom prst="rect">
            <a:avLst/>
          </a:prstGeom>
          <a:solidFill>
            <a:srgbClr val="E7C22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14"/>
          <p:cNvSpPr txBox="1">
            <a:spLocks noGrp="1"/>
          </p:cNvSpPr>
          <p:nvPr>
            <p:ph type="title"/>
          </p:nvPr>
        </p:nvSpPr>
        <p:spPr>
          <a:xfrm>
            <a:off x="185200" y="180300"/>
            <a:ext cx="7929300" cy="32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None/>
              <a:defRPr sz="1800" b="1" i="0">
                <a:solidFill>
                  <a:schemeClr val="lt1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None/>
              <a:defRPr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None/>
              <a:defRPr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None/>
              <a:defRPr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None/>
              <a:defRPr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None/>
              <a:defRPr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None/>
              <a:defRPr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None/>
              <a:defRPr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None/>
              <a:defRPr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 dirty="0"/>
          </a:p>
        </p:txBody>
      </p:sp>
      <p:sp>
        <p:nvSpPr>
          <p:cNvPr id="103" name="Google Shape;103;p14"/>
          <p:cNvSpPr txBox="1">
            <a:spLocks noGrp="1"/>
          </p:cNvSpPr>
          <p:nvPr>
            <p:ph type="title" idx="2"/>
          </p:nvPr>
        </p:nvSpPr>
        <p:spPr>
          <a:xfrm>
            <a:off x="552005" y="1152150"/>
            <a:ext cx="4005900" cy="90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 i="0">
                <a:latin typeface="Georgia" panose="02040502050405020303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sp>
        <p:nvSpPr>
          <p:cNvPr id="104" name="Google Shape;104;p14"/>
          <p:cNvSpPr txBox="1">
            <a:spLocks noGrp="1"/>
          </p:cNvSpPr>
          <p:nvPr>
            <p:ph type="body" idx="1"/>
          </p:nvPr>
        </p:nvSpPr>
        <p:spPr>
          <a:xfrm>
            <a:off x="552000" y="2297625"/>
            <a:ext cx="6970500" cy="203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114300" lvl="0" indent="0" rtl="0">
              <a:spcBef>
                <a:spcPts val="0"/>
              </a:spcBef>
              <a:spcAft>
                <a:spcPts val="0"/>
              </a:spcAft>
              <a:buClr>
                <a:srgbClr val="002846"/>
              </a:buClr>
              <a:buSzPts val="1800"/>
              <a:buNone/>
              <a:defRPr sz="1600" b="0" i="0">
                <a:solidFill>
                  <a:srgbClr val="002846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rgbClr val="002846"/>
              </a:buClr>
              <a:buSzPts val="1400"/>
              <a:buChar char="○"/>
              <a:defRPr>
                <a:solidFill>
                  <a:srgbClr val="002846"/>
                </a:solidFill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rgbClr val="002846"/>
              </a:buClr>
              <a:buSzPts val="1400"/>
              <a:buChar char="■"/>
              <a:defRPr>
                <a:solidFill>
                  <a:srgbClr val="002846"/>
                </a:solidFill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rgbClr val="002846"/>
              </a:buClr>
              <a:buSzPts val="1400"/>
              <a:buChar char="●"/>
              <a:defRPr>
                <a:solidFill>
                  <a:srgbClr val="002846"/>
                </a:solidFill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rgbClr val="002846"/>
              </a:buClr>
              <a:buSzPts val="1400"/>
              <a:buChar char="○"/>
              <a:defRPr>
                <a:solidFill>
                  <a:srgbClr val="002846"/>
                </a:solidFill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rgbClr val="002846"/>
              </a:buClr>
              <a:buSzPts val="1400"/>
              <a:buChar char="■"/>
              <a:defRPr>
                <a:solidFill>
                  <a:srgbClr val="002846"/>
                </a:solidFill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rgbClr val="002846"/>
              </a:buClr>
              <a:buSzPts val="1400"/>
              <a:buChar char="●"/>
              <a:defRPr>
                <a:solidFill>
                  <a:srgbClr val="002846"/>
                </a:solidFill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rgbClr val="002846"/>
              </a:buClr>
              <a:buSzPts val="1400"/>
              <a:buChar char="○"/>
              <a:defRPr>
                <a:solidFill>
                  <a:srgbClr val="002846"/>
                </a:solidFill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rgbClr val="002846"/>
              </a:buClr>
              <a:buSzPts val="1400"/>
              <a:buChar char="■"/>
              <a:defRPr>
                <a:solidFill>
                  <a:srgbClr val="002846"/>
                </a:solidFill>
              </a:defRPr>
            </a:lvl9pPr>
          </a:lstStyle>
          <a:p>
            <a:endParaRPr dirty="0"/>
          </a:p>
        </p:txBody>
      </p:sp>
      <p:sp>
        <p:nvSpPr>
          <p:cNvPr id="105" name="Google Shape;105;p14"/>
          <p:cNvSpPr txBox="1">
            <a:spLocks noGrp="1"/>
          </p:cNvSpPr>
          <p:nvPr>
            <p:ph type="sldNum" idx="12"/>
          </p:nvPr>
        </p:nvSpPr>
        <p:spPr>
          <a:xfrm>
            <a:off x="8582852" y="4605750"/>
            <a:ext cx="4509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 sz="1100" b="1" i="0">
                <a:solidFill>
                  <a:srgbClr val="E7C221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  <a:sym typeface="Georgia"/>
              </a:defRPr>
            </a:lvl1pPr>
            <a:lvl2pPr lvl="1" algn="ctr" rtl="0">
              <a:buNone/>
              <a:defRPr sz="1100" b="1">
                <a:solidFill>
                  <a:srgbClr val="E7C22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algn="ctr" rtl="0">
              <a:buNone/>
              <a:defRPr sz="1100" b="1">
                <a:solidFill>
                  <a:srgbClr val="E7C22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algn="ctr" rtl="0">
              <a:buNone/>
              <a:defRPr sz="1100" b="1">
                <a:solidFill>
                  <a:srgbClr val="E7C22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algn="ctr" rtl="0">
              <a:buNone/>
              <a:defRPr sz="1100" b="1">
                <a:solidFill>
                  <a:srgbClr val="E7C22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algn="ctr" rtl="0">
              <a:buNone/>
              <a:defRPr sz="1100" b="1">
                <a:solidFill>
                  <a:srgbClr val="E7C22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algn="ctr" rtl="0">
              <a:buNone/>
              <a:defRPr sz="1100" b="1">
                <a:solidFill>
                  <a:srgbClr val="E7C22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algn="ctr" rtl="0">
              <a:buNone/>
              <a:defRPr sz="1100" b="1">
                <a:solidFill>
                  <a:srgbClr val="E7C22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algn="ctr" rtl="0">
              <a:buNone/>
              <a:defRPr sz="1100" b="1">
                <a:solidFill>
                  <a:srgbClr val="E7C22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  <p:sp>
        <p:nvSpPr>
          <p:cNvPr id="106" name="Google Shape;106;p14"/>
          <p:cNvSpPr txBox="1">
            <a:spLocks noGrp="1"/>
          </p:cNvSpPr>
          <p:nvPr>
            <p:ph type="subTitle" idx="3"/>
          </p:nvPr>
        </p:nvSpPr>
        <p:spPr>
          <a:xfrm>
            <a:off x="4578750" y="4642800"/>
            <a:ext cx="3893700" cy="31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 b="1" i="0"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700"/>
              <a:buNone/>
              <a:defRPr sz="7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700"/>
              <a:buNone/>
              <a:defRPr sz="7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700"/>
              <a:buNone/>
              <a:defRPr sz="7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700"/>
              <a:buNone/>
              <a:defRPr sz="7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700"/>
              <a:buNone/>
              <a:defRPr sz="7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700"/>
              <a:buNone/>
              <a:defRPr sz="7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700"/>
              <a:buNone/>
              <a:defRPr sz="7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700"/>
              <a:buNone/>
              <a:defRPr sz="700"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573250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E46962"/>
          </p15:clr>
        </p15:guide>
        <p15:guide id="2" pos="2880">
          <p15:clr>
            <a:srgbClr val="E46962"/>
          </p15:clr>
        </p15:guide>
        <p15:guide id="3" pos="432">
          <p15:clr>
            <a:srgbClr val="E46962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Light Top" preserve="1">
  <p:cSld name="Blank Light Top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5"/>
          <p:cNvSpPr/>
          <p:nvPr/>
        </p:nvSpPr>
        <p:spPr>
          <a:xfrm rot="5400000">
            <a:off x="3885250" y="-3889950"/>
            <a:ext cx="687000" cy="8466900"/>
          </a:xfrm>
          <a:prstGeom prst="rect">
            <a:avLst/>
          </a:prstGeom>
          <a:solidFill>
            <a:srgbClr val="1A47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15"/>
          <p:cNvSpPr/>
          <p:nvPr/>
        </p:nvSpPr>
        <p:spPr>
          <a:xfrm>
            <a:off x="8472450" y="0"/>
            <a:ext cx="671700" cy="681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0" name="Google Shape;110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67410" y="4049"/>
            <a:ext cx="681790" cy="673816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15"/>
          <p:cNvSpPr/>
          <p:nvPr/>
        </p:nvSpPr>
        <p:spPr>
          <a:xfrm rot="5400000">
            <a:off x="4537225" y="-3860100"/>
            <a:ext cx="65400" cy="9149400"/>
          </a:xfrm>
          <a:prstGeom prst="rect">
            <a:avLst/>
          </a:prstGeom>
          <a:solidFill>
            <a:srgbClr val="E7C22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15"/>
          <p:cNvSpPr txBox="1">
            <a:spLocks noGrp="1"/>
          </p:cNvSpPr>
          <p:nvPr>
            <p:ph type="title"/>
          </p:nvPr>
        </p:nvSpPr>
        <p:spPr>
          <a:xfrm>
            <a:off x="185200" y="180300"/>
            <a:ext cx="7929300" cy="32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None/>
              <a:defRPr sz="1800" b="1" i="0">
                <a:solidFill>
                  <a:schemeClr val="lt1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None/>
              <a:defRPr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None/>
              <a:defRPr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None/>
              <a:defRPr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None/>
              <a:defRPr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None/>
              <a:defRPr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None/>
              <a:defRPr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None/>
              <a:defRPr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None/>
              <a:defRPr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 dirty="0"/>
          </a:p>
        </p:txBody>
      </p:sp>
      <p:sp>
        <p:nvSpPr>
          <p:cNvPr id="113" name="Google Shape;113;p15"/>
          <p:cNvSpPr txBox="1">
            <a:spLocks noGrp="1"/>
          </p:cNvSpPr>
          <p:nvPr>
            <p:ph type="sldNum" idx="12"/>
          </p:nvPr>
        </p:nvSpPr>
        <p:spPr>
          <a:xfrm>
            <a:off x="8582852" y="4605750"/>
            <a:ext cx="4509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 sz="1100" b="1" i="0">
                <a:solidFill>
                  <a:srgbClr val="E7C221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  <a:sym typeface="Georgia"/>
              </a:defRPr>
            </a:lvl1pPr>
            <a:lvl2pPr lvl="1" algn="ctr" rtl="0">
              <a:buNone/>
              <a:defRPr sz="1100" b="1">
                <a:solidFill>
                  <a:srgbClr val="E7C22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algn="ctr" rtl="0">
              <a:buNone/>
              <a:defRPr sz="1100" b="1">
                <a:solidFill>
                  <a:srgbClr val="E7C22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algn="ctr" rtl="0">
              <a:buNone/>
              <a:defRPr sz="1100" b="1">
                <a:solidFill>
                  <a:srgbClr val="E7C22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algn="ctr" rtl="0">
              <a:buNone/>
              <a:defRPr sz="1100" b="1">
                <a:solidFill>
                  <a:srgbClr val="E7C22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algn="ctr" rtl="0">
              <a:buNone/>
              <a:defRPr sz="1100" b="1">
                <a:solidFill>
                  <a:srgbClr val="E7C22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algn="ctr" rtl="0">
              <a:buNone/>
              <a:defRPr sz="1100" b="1">
                <a:solidFill>
                  <a:srgbClr val="E7C22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algn="ctr" rtl="0">
              <a:buNone/>
              <a:defRPr sz="1100" b="1">
                <a:solidFill>
                  <a:srgbClr val="E7C22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algn="ctr" rtl="0">
              <a:buNone/>
              <a:defRPr sz="1100" b="1">
                <a:solidFill>
                  <a:srgbClr val="E7C22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  <p:sp>
        <p:nvSpPr>
          <p:cNvPr id="114" name="Google Shape;114;p15"/>
          <p:cNvSpPr txBox="1">
            <a:spLocks noGrp="1"/>
          </p:cNvSpPr>
          <p:nvPr>
            <p:ph type="subTitle" idx="1"/>
          </p:nvPr>
        </p:nvSpPr>
        <p:spPr>
          <a:xfrm>
            <a:off x="4578750" y="4642800"/>
            <a:ext cx="3893700" cy="31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 b="1" i="0"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700"/>
              <a:buNone/>
              <a:defRPr sz="7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700"/>
              <a:buNone/>
              <a:defRPr sz="7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700"/>
              <a:buNone/>
              <a:defRPr sz="7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700"/>
              <a:buNone/>
              <a:defRPr sz="7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700"/>
              <a:buNone/>
              <a:defRPr sz="7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700"/>
              <a:buNone/>
              <a:defRPr sz="7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700"/>
              <a:buNone/>
              <a:defRPr sz="7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700"/>
              <a:buNone/>
              <a:defRPr sz="700"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738323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E46962"/>
          </p15:clr>
        </p15:guide>
        <p15:guide id="2" pos="2880">
          <p15:clr>
            <a:srgbClr val="E46962"/>
          </p15:clr>
        </p15:guide>
        <p15:guide id="3" pos="432">
          <p15:clr>
            <a:srgbClr val="E46962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Dark Top" preserve="1">
  <p:cSld name="Title and Body Dark Top">
    <p:bg>
      <p:bgPr>
        <a:solidFill>
          <a:srgbClr val="002846"/>
        </a:solidFill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6"/>
          <p:cNvSpPr txBox="1">
            <a:spLocks noGrp="1"/>
          </p:cNvSpPr>
          <p:nvPr>
            <p:ph type="title"/>
          </p:nvPr>
        </p:nvSpPr>
        <p:spPr>
          <a:xfrm>
            <a:off x="552005" y="1152150"/>
            <a:ext cx="4005900" cy="90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b="1" i="0">
                <a:solidFill>
                  <a:schemeClr val="lt1"/>
                </a:solidFill>
                <a:latin typeface="Georgia" panose="02040502050405020303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 dirty="0"/>
          </a:p>
        </p:txBody>
      </p:sp>
      <p:sp>
        <p:nvSpPr>
          <p:cNvPr id="117" name="Google Shape;117;p16"/>
          <p:cNvSpPr txBox="1">
            <a:spLocks noGrp="1"/>
          </p:cNvSpPr>
          <p:nvPr>
            <p:ph type="body" idx="1"/>
          </p:nvPr>
        </p:nvSpPr>
        <p:spPr>
          <a:xfrm>
            <a:off x="552000" y="2297625"/>
            <a:ext cx="6970500" cy="203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114300" lvl="0" indent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600" b="0" i="0">
                <a:solidFill>
                  <a:schemeClr val="lt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 dirty="0"/>
          </a:p>
        </p:txBody>
      </p:sp>
      <p:sp>
        <p:nvSpPr>
          <p:cNvPr id="118" name="Google Shape;118;p16"/>
          <p:cNvSpPr txBox="1">
            <a:spLocks noGrp="1"/>
          </p:cNvSpPr>
          <p:nvPr>
            <p:ph type="sldNum" idx="12"/>
          </p:nvPr>
        </p:nvSpPr>
        <p:spPr>
          <a:xfrm>
            <a:off x="8582852" y="4605750"/>
            <a:ext cx="4509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 sz="1100" b="1" i="0">
                <a:solidFill>
                  <a:srgbClr val="E7C221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  <a:sym typeface="Georgia"/>
              </a:defRPr>
            </a:lvl1pPr>
            <a:lvl2pPr lvl="1" algn="ctr" rtl="0">
              <a:buNone/>
              <a:defRPr sz="1100" b="1">
                <a:solidFill>
                  <a:srgbClr val="E7C22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algn="ctr" rtl="0">
              <a:buNone/>
              <a:defRPr sz="1100" b="1">
                <a:solidFill>
                  <a:srgbClr val="E7C22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algn="ctr" rtl="0">
              <a:buNone/>
              <a:defRPr sz="1100" b="1">
                <a:solidFill>
                  <a:srgbClr val="E7C22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algn="ctr" rtl="0">
              <a:buNone/>
              <a:defRPr sz="1100" b="1">
                <a:solidFill>
                  <a:srgbClr val="E7C22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algn="ctr" rtl="0">
              <a:buNone/>
              <a:defRPr sz="1100" b="1">
                <a:solidFill>
                  <a:srgbClr val="E7C22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algn="ctr" rtl="0">
              <a:buNone/>
              <a:defRPr sz="1100" b="1">
                <a:solidFill>
                  <a:srgbClr val="E7C22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algn="ctr" rtl="0">
              <a:buNone/>
              <a:defRPr sz="1100" b="1">
                <a:solidFill>
                  <a:srgbClr val="E7C22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algn="ctr" rtl="0">
              <a:buNone/>
              <a:defRPr sz="1100" b="1">
                <a:solidFill>
                  <a:srgbClr val="E7C22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  <p:sp>
        <p:nvSpPr>
          <p:cNvPr id="119" name="Google Shape;119;p16"/>
          <p:cNvSpPr/>
          <p:nvPr/>
        </p:nvSpPr>
        <p:spPr>
          <a:xfrm rot="5400000">
            <a:off x="3885050" y="-3890825"/>
            <a:ext cx="682200" cy="8461800"/>
          </a:xfrm>
          <a:prstGeom prst="rect">
            <a:avLst/>
          </a:prstGeom>
          <a:solidFill>
            <a:srgbClr val="1A47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16"/>
          <p:cNvSpPr/>
          <p:nvPr/>
        </p:nvSpPr>
        <p:spPr>
          <a:xfrm>
            <a:off x="8457050" y="0"/>
            <a:ext cx="687000" cy="681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21" name="Google Shape;121;p1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67410" y="3174"/>
            <a:ext cx="681790" cy="673816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16"/>
          <p:cNvSpPr/>
          <p:nvPr/>
        </p:nvSpPr>
        <p:spPr>
          <a:xfrm rot="5400000">
            <a:off x="4536800" y="-3859500"/>
            <a:ext cx="65400" cy="9148200"/>
          </a:xfrm>
          <a:prstGeom prst="rect">
            <a:avLst/>
          </a:prstGeom>
          <a:solidFill>
            <a:srgbClr val="E7C22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16"/>
          <p:cNvSpPr txBox="1">
            <a:spLocks noGrp="1"/>
          </p:cNvSpPr>
          <p:nvPr>
            <p:ph type="title" idx="2"/>
          </p:nvPr>
        </p:nvSpPr>
        <p:spPr>
          <a:xfrm>
            <a:off x="185200" y="180300"/>
            <a:ext cx="7929300" cy="32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None/>
              <a:defRPr sz="1800" b="1" i="0">
                <a:solidFill>
                  <a:schemeClr val="lt1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None/>
              <a:defRPr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None/>
              <a:defRPr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None/>
              <a:defRPr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None/>
              <a:defRPr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None/>
              <a:defRPr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None/>
              <a:defRPr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None/>
              <a:defRPr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None/>
              <a:defRPr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 dirty="0"/>
          </a:p>
        </p:txBody>
      </p:sp>
      <p:sp>
        <p:nvSpPr>
          <p:cNvPr id="124" name="Google Shape;124;p16"/>
          <p:cNvSpPr txBox="1">
            <a:spLocks noGrp="1"/>
          </p:cNvSpPr>
          <p:nvPr>
            <p:ph type="subTitle" idx="3"/>
          </p:nvPr>
        </p:nvSpPr>
        <p:spPr>
          <a:xfrm>
            <a:off x="4578750" y="4642800"/>
            <a:ext cx="3893700" cy="31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None/>
              <a:defRPr sz="700" b="1" i="0">
                <a:solidFill>
                  <a:schemeClr val="lt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None/>
              <a:defRPr sz="700">
                <a:solidFill>
                  <a:schemeClr val="l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None/>
              <a:defRPr sz="700">
                <a:solidFill>
                  <a:schemeClr val="l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None/>
              <a:defRPr sz="700">
                <a:solidFill>
                  <a:schemeClr val="l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None/>
              <a:defRPr sz="700">
                <a:solidFill>
                  <a:schemeClr val="l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None/>
              <a:defRPr sz="700">
                <a:solidFill>
                  <a:schemeClr val="l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None/>
              <a:defRPr sz="700">
                <a:solidFill>
                  <a:schemeClr val="l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None/>
              <a:defRPr sz="700">
                <a:solidFill>
                  <a:schemeClr val="l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None/>
              <a:defRPr sz="700">
                <a:solidFill>
                  <a:schemeClr val="lt1"/>
                </a:solidFill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187063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Dark Top" preserve="1">
  <p:cSld name="Blank Dark Top">
    <p:bg>
      <p:bgPr>
        <a:solidFill>
          <a:srgbClr val="002846"/>
        </a:solidFill>
        <a:effectLst/>
      </p:bgPr>
    </p:bg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7"/>
          <p:cNvSpPr/>
          <p:nvPr/>
        </p:nvSpPr>
        <p:spPr>
          <a:xfrm rot="5400000">
            <a:off x="3885050" y="-3890825"/>
            <a:ext cx="682200" cy="8461800"/>
          </a:xfrm>
          <a:prstGeom prst="rect">
            <a:avLst/>
          </a:prstGeom>
          <a:solidFill>
            <a:srgbClr val="1A47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17"/>
          <p:cNvSpPr/>
          <p:nvPr/>
        </p:nvSpPr>
        <p:spPr>
          <a:xfrm>
            <a:off x="8457050" y="0"/>
            <a:ext cx="687000" cy="681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28" name="Google Shape;128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67410" y="3174"/>
            <a:ext cx="681790" cy="673816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17"/>
          <p:cNvSpPr/>
          <p:nvPr/>
        </p:nvSpPr>
        <p:spPr>
          <a:xfrm rot="5400000">
            <a:off x="4536800" y="-3859500"/>
            <a:ext cx="65400" cy="9148200"/>
          </a:xfrm>
          <a:prstGeom prst="rect">
            <a:avLst/>
          </a:prstGeom>
          <a:solidFill>
            <a:srgbClr val="E7C22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17"/>
          <p:cNvSpPr txBox="1">
            <a:spLocks noGrp="1"/>
          </p:cNvSpPr>
          <p:nvPr>
            <p:ph type="title"/>
          </p:nvPr>
        </p:nvSpPr>
        <p:spPr>
          <a:xfrm>
            <a:off x="185200" y="180300"/>
            <a:ext cx="7929300" cy="32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None/>
              <a:defRPr sz="1800" b="1" i="0">
                <a:solidFill>
                  <a:schemeClr val="lt1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None/>
              <a:defRPr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None/>
              <a:defRPr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None/>
              <a:defRPr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None/>
              <a:defRPr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None/>
              <a:defRPr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None/>
              <a:defRPr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None/>
              <a:defRPr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None/>
              <a:defRPr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 dirty="0"/>
          </a:p>
        </p:txBody>
      </p:sp>
      <p:sp>
        <p:nvSpPr>
          <p:cNvPr id="131" name="Google Shape;131;p17"/>
          <p:cNvSpPr txBox="1">
            <a:spLocks noGrp="1"/>
          </p:cNvSpPr>
          <p:nvPr>
            <p:ph type="sldNum" idx="12"/>
          </p:nvPr>
        </p:nvSpPr>
        <p:spPr>
          <a:xfrm>
            <a:off x="8582852" y="4605750"/>
            <a:ext cx="4509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 sz="1100" b="1" i="0">
                <a:solidFill>
                  <a:srgbClr val="E7C221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  <a:sym typeface="Georgia"/>
              </a:defRPr>
            </a:lvl1pPr>
            <a:lvl2pPr lvl="1" algn="ctr" rtl="0">
              <a:buNone/>
              <a:defRPr sz="1100" b="1">
                <a:solidFill>
                  <a:srgbClr val="E7C22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algn="ctr" rtl="0">
              <a:buNone/>
              <a:defRPr sz="1100" b="1">
                <a:solidFill>
                  <a:srgbClr val="E7C22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algn="ctr" rtl="0">
              <a:buNone/>
              <a:defRPr sz="1100" b="1">
                <a:solidFill>
                  <a:srgbClr val="E7C22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algn="ctr" rtl="0">
              <a:buNone/>
              <a:defRPr sz="1100" b="1">
                <a:solidFill>
                  <a:srgbClr val="E7C22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algn="ctr" rtl="0">
              <a:buNone/>
              <a:defRPr sz="1100" b="1">
                <a:solidFill>
                  <a:srgbClr val="E7C22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algn="ctr" rtl="0">
              <a:buNone/>
              <a:defRPr sz="1100" b="1">
                <a:solidFill>
                  <a:srgbClr val="E7C22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algn="ctr" rtl="0">
              <a:buNone/>
              <a:defRPr sz="1100" b="1">
                <a:solidFill>
                  <a:srgbClr val="E7C22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algn="ctr" rtl="0">
              <a:buNone/>
              <a:defRPr sz="1100" b="1">
                <a:solidFill>
                  <a:srgbClr val="E7C22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  <p:sp>
        <p:nvSpPr>
          <p:cNvPr id="132" name="Google Shape;132;p17"/>
          <p:cNvSpPr txBox="1">
            <a:spLocks noGrp="1"/>
          </p:cNvSpPr>
          <p:nvPr>
            <p:ph type="subTitle" idx="1"/>
          </p:nvPr>
        </p:nvSpPr>
        <p:spPr>
          <a:xfrm>
            <a:off x="4578750" y="4642800"/>
            <a:ext cx="3893700" cy="31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None/>
              <a:defRPr sz="700" b="1" i="0">
                <a:solidFill>
                  <a:schemeClr val="lt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None/>
              <a:defRPr sz="700">
                <a:solidFill>
                  <a:schemeClr val="l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None/>
              <a:defRPr sz="700">
                <a:solidFill>
                  <a:schemeClr val="l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None/>
              <a:defRPr sz="700">
                <a:solidFill>
                  <a:schemeClr val="l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None/>
              <a:defRPr sz="700">
                <a:solidFill>
                  <a:schemeClr val="l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None/>
              <a:defRPr sz="700">
                <a:solidFill>
                  <a:schemeClr val="l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None/>
              <a:defRPr sz="700">
                <a:solidFill>
                  <a:schemeClr val="l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None/>
              <a:defRPr sz="700">
                <a:solidFill>
                  <a:schemeClr val="l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None/>
              <a:defRPr sz="700">
                <a:solidFill>
                  <a:schemeClr val="lt1"/>
                </a:solidFill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34680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Light Bottom" preserve="1">
  <p:cSld name="Title and Body Light Bottom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8"/>
          <p:cNvSpPr/>
          <p:nvPr/>
        </p:nvSpPr>
        <p:spPr>
          <a:xfrm rot="5400000">
            <a:off x="3883150" y="568663"/>
            <a:ext cx="692100" cy="8467800"/>
          </a:xfrm>
          <a:prstGeom prst="rect">
            <a:avLst/>
          </a:prstGeom>
          <a:solidFill>
            <a:srgbClr val="1A47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18"/>
          <p:cNvSpPr/>
          <p:nvPr/>
        </p:nvSpPr>
        <p:spPr>
          <a:xfrm>
            <a:off x="8462150" y="4461600"/>
            <a:ext cx="671700" cy="681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6" name="Google Shape;136;p1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57110" y="4465649"/>
            <a:ext cx="681790" cy="673816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18"/>
          <p:cNvSpPr/>
          <p:nvPr/>
        </p:nvSpPr>
        <p:spPr>
          <a:xfrm rot="5400000">
            <a:off x="4539300" y="-153125"/>
            <a:ext cx="65400" cy="9153900"/>
          </a:xfrm>
          <a:prstGeom prst="rect">
            <a:avLst/>
          </a:prstGeom>
          <a:solidFill>
            <a:srgbClr val="E7C22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18"/>
          <p:cNvSpPr txBox="1">
            <a:spLocks noGrp="1"/>
          </p:cNvSpPr>
          <p:nvPr>
            <p:ph type="title"/>
          </p:nvPr>
        </p:nvSpPr>
        <p:spPr>
          <a:xfrm>
            <a:off x="567850" y="510225"/>
            <a:ext cx="4005900" cy="90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 i="0">
                <a:latin typeface="Georgia" panose="02040502050405020303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sp>
        <p:nvSpPr>
          <p:cNvPr id="139" name="Google Shape;139;p18"/>
          <p:cNvSpPr txBox="1">
            <a:spLocks noGrp="1"/>
          </p:cNvSpPr>
          <p:nvPr>
            <p:ph type="body" idx="1"/>
          </p:nvPr>
        </p:nvSpPr>
        <p:spPr>
          <a:xfrm>
            <a:off x="567850" y="1655700"/>
            <a:ext cx="6970500" cy="251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114300" lvl="0" indent="0" rtl="0">
              <a:spcBef>
                <a:spcPts val="0"/>
              </a:spcBef>
              <a:spcAft>
                <a:spcPts val="0"/>
              </a:spcAft>
              <a:buClr>
                <a:srgbClr val="002846"/>
              </a:buClr>
              <a:buSzPts val="1800"/>
              <a:buNone/>
              <a:defRPr sz="1600" b="0" i="0">
                <a:solidFill>
                  <a:srgbClr val="002846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rgbClr val="002846"/>
              </a:buClr>
              <a:buSzPts val="1400"/>
              <a:buChar char="○"/>
              <a:defRPr>
                <a:solidFill>
                  <a:srgbClr val="002846"/>
                </a:solidFill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rgbClr val="002846"/>
              </a:buClr>
              <a:buSzPts val="1400"/>
              <a:buChar char="■"/>
              <a:defRPr>
                <a:solidFill>
                  <a:srgbClr val="002846"/>
                </a:solidFill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rgbClr val="002846"/>
              </a:buClr>
              <a:buSzPts val="1400"/>
              <a:buChar char="●"/>
              <a:defRPr>
                <a:solidFill>
                  <a:srgbClr val="002846"/>
                </a:solidFill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rgbClr val="002846"/>
              </a:buClr>
              <a:buSzPts val="1400"/>
              <a:buChar char="○"/>
              <a:defRPr>
                <a:solidFill>
                  <a:srgbClr val="002846"/>
                </a:solidFill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rgbClr val="002846"/>
              </a:buClr>
              <a:buSzPts val="1400"/>
              <a:buChar char="■"/>
              <a:defRPr>
                <a:solidFill>
                  <a:srgbClr val="002846"/>
                </a:solidFill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rgbClr val="002846"/>
              </a:buClr>
              <a:buSzPts val="1400"/>
              <a:buChar char="●"/>
              <a:defRPr>
                <a:solidFill>
                  <a:srgbClr val="002846"/>
                </a:solidFill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rgbClr val="002846"/>
              </a:buClr>
              <a:buSzPts val="1400"/>
              <a:buChar char="○"/>
              <a:defRPr>
                <a:solidFill>
                  <a:srgbClr val="002846"/>
                </a:solidFill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rgbClr val="002846"/>
              </a:buClr>
              <a:buSzPts val="1400"/>
              <a:buChar char="■"/>
              <a:defRPr>
                <a:solidFill>
                  <a:srgbClr val="002846"/>
                </a:solidFill>
              </a:defRPr>
            </a:lvl9pPr>
          </a:lstStyle>
          <a:p>
            <a:endParaRPr dirty="0"/>
          </a:p>
        </p:txBody>
      </p:sp>
      <p:sp>
        <p:nvSpPr>
          <p:cNvPr id="140" name="Google Shape;140;p18"/>
          <p:cNvSpPr txBox="1">
            <a:spLocks noGrp="1"/>
          </p:cNvSpPr>
          <p:nvPr>
            <p:ph type="sldNum" idx="12"/>
          </p:nvPr>
        </p:nvSpPr>
        <p:spPr>
          <a:xfrm>
            <a:off x="7757677" y="4605750"/>
            <a:ext cx="4509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 sz="1100" b="1" i="0">
                <a:solidFill>
                  <a:srgbClr val="E7C221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  <a:sym typeface="Georgia"/>
              </a:defRPr>
            </a:lvl1pPr>
            <a:lvl2pPr lvl="1" algn="ctr" rtl="0">
              <a:buNone/>
              <a:defRPr sz="1100" b="1">
                <a:solidFill>
                  <a:srgbClr val="E7C22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algn="ctr" rtl="0">
              <a:buNone/>
              <a:defRPr sz="1100" b="1">
                <a:solidFill>
                  <a:srgbClr val="E7C22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algn="ctr" rtl="0">
              <a:buNone/>
              <a:defRPr sz="1100" b="1">
                <a:solidFill>
                  <a:srgbClr val="E7C22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algn="ctr" rtl="0">
              <a:buNone/>
              <a:defRPr sz="1100" b="1">
                <a:solidFill>
                  <a:srgbClr val="E7C22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algn="ctr" rtl="0">
              <a:buNone/>
              <a:defRPr sz="1100" b="1">
                <a:solidFill>
                  <a:srgbClr val="E7C22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algn="ctr" rtl="0">
              <a:buNone/>
              <a:defRPr sz="1100" b="1">
                <a:solidFill>
                  <a:srgbClr val="E7C22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algn="ctr" rtl="0">
              <a:buNone/>
              <a:defRPr sz="1100" b="1">
                <a:solidFill>
                  <a:srgbClr val="E7C22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algn="ctr" rtl="0">
              <a:buNone/>
              <a:defRPr sz="1100" b="1">
                <a:solidFill>
                  <a:srgbClr val="E7C22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  <p:sp>
        <p:nvSpPr>
          <p:cNvPr id="141" name="Google Shape;141;p18"/>
          <p:cNvSpPr txBox="1">
            <a:spLocks noGrp="1"/>
          </p:cNvSpPr>
          <p:nvPr>
            <p:ph type="subTitle" idx="2"/>
          </p:nvPr>
        </p:nvSpPr>
        <p:spPr>
          <a:xfrm>
            <a:off x="3772800" y="4642800"/>
            <a:ext cx="3893700" cy="31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None/>
              <a:defRPr sz="700" b="1" i="0">
                <a:solidFill>
                  <a:schemeClr val="lt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None/>
              <a:defRPr sz="700">
                <a:solidFill>
                  <a:schemeClr val="l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None/>
              <a:defRPr sz="700">
                <a:solidFill>
                  <a:schemeClr val="l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None/>
              <a:defRPr sz="700">
                <a:solidFill>
                  <a:schemeClr val="l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None/>
              <a:defRPr sz="700">
                <a:solidFill>
                  <a:schemeClr val="l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None/>
              <a:defRPr sz="700">
                <a:solidFill>
                  <a:schemeClr val="l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None/>
              <a:defRPr sz="700">
                <a:solidFill>
                  <a:schemeClr val="l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None/>
              <a:defRPr sz="700">
                <a:solidFill>
                  <a:schemeClr val="l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None/>
              <a:defRPr sz="700">
                <a:solidFill>
                  <a:schemeClr val="lt1"/>
                </a:solidFill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551133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Light Bottom" preserve="1">
  <p:cSld name="Blank Light Bottom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9"/>
          <p:cNvSpPr/>
          <p:nvPr/>
        </p:nvSpPr>
        <p:spPr>
          <a:xfrm rot="5400000">
            <a:off x="3883150" y="568663"/>
            <a:ext cx="692100" cy="8467800"/>
          </a:xfrm>
          <a:prstGeom prst="rect">
            <a:avLst/>
          </a:prstGeom>
          <a:solidFill>
            <a:srgbClr val="1A47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19"/>
          <p:cNvSpPr/>
          <p:nvPr/>
        </p:nvSpPr>
        <p:spPr>
          <a:xfrm>
            <a:off x="8462150" y="4461600"/>
            <a:ext cx="671700" cy="681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45" name="Google Shape;145;p1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57110" y="4465649"/>
            <a:ext cx="681790" cy="673816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19"/>
          <p:cNvSpPr/>
          <p:nvPr/>
        </p:nvSpPr>
        <p:spPr>
          <a:xfrm rot="5400000">
            <a:off x="4539300" y="-153125"/>
            <a:ext cx="65400" cy="9153900"/>
          </a:xfrm>
          <a:prstGeom prst="rect">
            <a:avLst/>
          </a:prstGeom>
          <a:solidFill>
            <a:srgbClr val="E7C22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19"/>
          <p:cNvSpPr txBox="1">
            <a:spLocks noGrp="1"/>
          </p:cNvSpPr>
          <p:nvPr>
            <p:ph type="sldNum" idx="12"/>
          </p:nvPr>
        </p:nvSpPr>
        <p:spPr>
          <a:xfrm>
            <a:off x="7757677" y="4605750"/>
            <a:ext cx="4509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 sz="1100" b="1" i="0">
                <a:solidFill>
                  <a:srgbClr val="E7C221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  <a:sym typeface="Georgia"/>
              </a:defRPr>
            </a:lvl1pPr>
            <a:lvl2pPr lvl="1" algn="ctr" rtl="0">
              <a:buNone/>
              <a:defRPr sz="1100" b="1">
                <a:solidFill>
                  <a:srgbClr val="E7C22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algn="ctr" rtl="0">
              <a:buNone/>
              <a:defRPr sz="1100" b="1">
                <a:solidFill>
                  <a:srgbClr val="E7C22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algn="ctr" rtl="0">
              <a:buNone/>
              <a:defRPr sz="1100" b="1">
                <a:solidFill>
                  <a:srgbClr val="E7C22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algn="ctr" rtl="0">
              <a:buNone/>
              <a:defRPr sz="1100" b="1">
                <a:solidFill>
                  <a:srgbClr val="E7C22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algn="ctr" rtl="0">
              <a:buNone/>
              <a:defRPr sz="1100" b="1">
                <a:solidFill>
                  <a:srgbClr val="E7C22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algn="ctr" rtl="0">
              <a:buNone/>
              <a:defRPr sz="1100" b="1">
                <a:solidFill>
                  <a:srgbClr val="E7C22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algn="ctr" rtl="0">
              <a:buNone/>
              <a:defRPr sz="1100" b="1">
                <a:solidFill>
                  <a:srgbClr val="E7C22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algn="ctr" rtl="0">
              <a:buNone/>
              <a:defRPr sz="1100" b="1">
                <a:solidFill>
                  <a:srgbClr val="E7C22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  <p:sp>
        <p:nvSpPr>
          <p:cNvPr id="148" name="Google Shape;148;p19"/>
          <p:cNvSpPr txBox="1">
            <a:spLocks noGrp="1"/>
          </p:cNvSpPr>
          <p:nvPr>
            <p:ph type="subTitle" idx="1"/>
          </p:nvPr>
        </p:nvSpPr>
        <p:spPr>
          <a:xfrm>
            <a:off x="3772800" y="4642800"/>
            <a:ext cx="3893700" cy="31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None/>
              <a:defRPr sz="700" b="1" i="0">
                <a:solidFill>
                  <a:schemeClr val="lt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None/>
              <a:defRPr sz="700">
                <a:solidFill>
                  <a:schemeClr val="l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None/>
              <a:defRPr sz="700">
                <a:solidFill>
                  <a:schemeClr val="l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None/>
              <a:defRPr sz="700">
                <a:solidFill>
                  <a:schemeClr val="l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None/>
              <a:defRPr sz="700">
                <a:solidFill>
                  <a:schemeClr val="l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None/>
              <a:defRPr sz="700">
                <a:solidFill>
                  <a:schemeClr val="l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None/>
              <a:defRPr sz="700">
                <a:solidFill>
                  <a:schemeClr val="l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None/>
              <a:defRPr sz="700">
                <a:solidFill>
                  <a:schemeClr val="l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None/>
              <a:defRPr sz="700">
                <a:solidFill>
                  <a:schemeClr val="lt1"/>
                </a:solidFill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916717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Dark Bottom" preserve="1">
  <p:cSld name="Title and Body Dark Bottom">
    <p:bg>
      <p:bgPr>
        <a:solidFill>
          <a:srgbClr val="002846"/>
        </a:solidFill>
        <a:effectLst/>
      </p:bgPr>
    </p:bg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0"/>
          <p:cNvSpPr txBox="1">
            <a:spLocks noGrp="1"/>
          </p:cNvSpPr>
          <p:nvPr>
            <p:ph type="title"/>
          </p:nvPr>
        </p:nvSpPr>
        <p:spPr>
          <a:xfrm>
            <a:off x="567850" y="510225"/>
            <a:ext cx="4005900" cy="90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b="1" i="0">
                <a:solidFill>
                  <a:schemeClr val="lt1"/>
                </a:solidFill>
                <a:latin typeface="Georgia" panose="02040502050405020303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 dirty="0"/>
          </a:p>
        </p:txBody>
      </p:sp>
      <p:sp>
        <p:nvSpPr>
          <p:cNvPr id="151" name="Google Shape;151;p20"/>
          <p:cNvSpPr txBox="1">
            <a:spLocks noGrp="1"/>
          </p:cNvSpPr>
          <p:nvPr>
            <p:ph type="body" idx="1"/>
          </p:nvPr>
        </p:nvSpPr>
        <p:spPr>
          <a:xfrm>
            <a:off x="567850" y="1655700"/>
            <a:ext cx="6970500" cy="251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114300" lvl="0" indent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600" b="0" i="0">
                <a:solidFill>
                  <a:schemeClr val="lt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 dirty="0"/>
          </a:p>
        </p:txBody>
      </p:sp>
      <p:sp>
        <p:nvSpPr>
          <p:cNvPr id="152" name="Google Shape;152;p20"/>
          <p:cNvSpPr/>
          <p:nvPr/>
        </p:nvSpPr>
        <p:spPr>
          <a:xfrm rot="5400000">
            <a:off x="3882750" y="569875"/>
            <a:ext cx="688800" cy="8462100"/>
          </a:xfrm>
          <a:prstGeom prst="rect">
            <a:avLst/>
          </a:prstGeom>
          <a:solidFill>
            <a:srgbClr val="1A47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20"/>
          <p:cNvSpPr/>
          <p:nvPr/>
        </p:nvSpPr>
        <p:spPr>
          <a:xfrm>
            <a:off x="8455825" y="4456525"/>
            <a:ext cx="688200" cy="687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54" name="Google Shape;154;p2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59035" y="4465637"/>
            <a:ext cx="681790" cy="673816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20"/>
          <p:cNvSpPr/>
          <p:nvPr/>
        </p:nvSpPr>
        <p:spPr>
          <a:xfrm rot="5400000">
            <a:off x="4539300" y="-148175"/>
            <a:ext cx="65400" cy="9144000"/>
          </a:xfrm>
          <a:prstGeom prst="rect">
            <a:avLst/>
          </a:prstGeom>
          <a:solidFill>
            <a:srgbClr val="E7C22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20"/>
          <p:cNvSpPr txBox="1">
            <a:spLocks noGrp="1"/>
          </p:cNvSpPr>
          <p:nvPr>
            <p:ph type="sldNum" idx="12"/>
          </p:nvPr>
        </p:nvSpPr>
        <p:spPr>
          <a:xfrm>
            <a:off x="7757677" y="4605750"/>
            <a:ext cx="4509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 sz="1100" b="1" i="0">
                <a:solidFill>
                  <a:srgbClr val="E7C221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  <a:sym typeface="Georgia"/>
              </a:defRPr>
            </a:lvl1pPr>
            <a:lvl2pPr lvl="1" algn="ctr" rtl="0">
              <a:buNone/>
              <a:defRPr sz="1100" b="1">
                <a:solidFill>
                  <a:srgbClr val="E7C22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algn="ctr" rtl="0">
              <a:buNone/>
              <a:defRPr sz="1100" b="1">
                <a:solidFill>
                  <a:srgbClr val="E7C22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algn="ctr" rtl="0">
              <a:buNone/>
              <a:defRPr sz="1100" b="1">
                <a:solidFill>
                  <a:srgbClr val="E7C22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algn="ctr" rtl="0">
              <a:buNone/>
              <a:defRPr sz="1100" b="1">
                <a:solidFill>
                  <a:srgbClr val="E7C22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algn="ctr" rtl="0">
              <a:buNone/>
              <a:defRPr sz="1100" b="1">
                <a:solidFill>
                  <a:srgbClr val="E7C22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algn="ctr" rtl="0">
              <a:buNone/>
              <a:defRPr sz="1100" b="1">
                <a:solidFill>
                  <a:srgbClr val="E7C22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algn="ctr" rtl="0">
              <a:buNone/>
              <a:defRPr sz="1100" b="1">
                <a:solidFill>
                  <a:srgbClr val="E7C22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algn="ctr" rtl="0">
              <a:buNone/>
              <a:defRPr sz="1100" b="1">
                <a:solidFill>
                  <a:srgbClr val="E7C22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  <p:sp>
        <p:nvSpPr>
          <p:cNvPr id="157" name="Google Shape;157;p20"/>
          <p:cNvSpPr txBox="1">
            <a:spLocks noGrp="1"/>
          </p:cNvSpPr>
          <p:nvPr>
            <p:ph type="subTitle" idx="2"/>
          </p:nvPr>
        </p:nvSpPr>
        <p:spPr>
          <a:xfrm>
            <a:off x="3772800" y="4642800"/>
            <a:ext cx="3893700" cy="31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None/>
              <a:defRPr sz="700" b="1" i="0">
                <a:solidFill>
                  <a:schemeClr val="lt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None/>
              <a:defRPr sz="700">
                <a:solidFill>
                  <a:schemeClr val="l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None/>
              <a:defRPr sz="700">
                <a:solidFill>
                  <a:schemeClr val="l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None/>
              <a:defRPr sz="700">
                <a:solidFill>
                  <a:schemeClr val="l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None/>
              <a:defRPr sz="700">
                <a:solidFill>
                  <a:schemeClr val="l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None/>
              <a:defRPr sz="700">
                <a:solidFill>
                  <a:schemeClr val="l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None/>
              <a:defRPr sz="700">
                <a:solidFill>
                  <a:schemeClr val="l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None/>
              <a:defRPr sz="700">
                <a:solidFill>
                  <a:schemeClr val="l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None/>
              <a:defRPr sz="700">
                <a:solidFill>
                  <a:schemeClr val="lt1"/>
                </a:solidFill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35951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mple Light - Title Slide" preserve="1">
  <p:cSld name="Simple Light - 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>
            <a:off x="0" y="1350"/>
            <a:ext cx="54852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pic>
        <p:nvPicPr>
          <p:cNvPr id="17" name="Google Shape;17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10126"/>
            <a:ext cx="2872100" cy="111695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3"/>
          <p:cNvSpPr/>
          <p:nvPr/>
        </p:nvSpPr>
        <p:spPr>
          <a:xfrm>
            <a:off x="5485200" y="1350"/>
            <a:ext cx="65400" cy="5143500"/>
          </a:xfrm>
          <a:prstGeom prst="rect">
            <a:avLst/>
          </a:prstGeom>
          <a:solidFill>
            <a:srgbClr val="E7C22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title"/>
          </p:nvPr>
        </p:nvSpPr>
        <p:spPr>
          <a:xfrm>
            <a:off x="685125" y="1366125"/>
            <a:ext cx="3933900" cy="260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 b="1" i="0">
                <a:latin typeface="Georgia" panose="02040502050405020303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9pPr>
          </a:lstStyle>
          <a:p>
            <a:endParaRPr dirty="0"/>
          </a:p>
        </p:txBody>
      </p:sp>
      <p:sp>
        <p:nvSpPr>
          <p:cNvPr id="20" name="Google Shape;20;p3"/>
          <p:cNvSpPr txBox="1">
            <a:spLocks noGrp="1"/>
          </p:cNvSpPr>
          <p:nvPr>
            <p:ph type="subTitle" idx="1"/>
          </p:nvPr>
        </p:nvSpPr>
        <p:spPr>
          <a:xfrm>
            <a:off x="685125" y="4048975"/>
            <a:ext cx="3933900" cy="61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1" i="0"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727427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Dark Bottom" preserve="1">
  <p:cSld name="Blank Dark Bottom">
    <p:bg>
      <p:bgPr>
        <a:solidFill>
          <a:srgbClr val="002846"/>
        </a:solid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1"/>
          <p:cNvSpPr/>
          <p:nvPr/>
        </p:nvSpPr>
        <p:spPr>
          <a:xfrm rot="5400000">
            <a:off x="3882750" y="569875"/>
            <a:ext cx="688800" cy="8462100"/>
          </a:xfrm>
          <a:prstGeom prst="rect">
            <a:avLst/>
          </a:prstGeom>
          <a:solidFill>
            <a:srgbClr val="1A47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21"/>
          <p:cNvSpPr/>
          <p:nvPr/>
        </p:nvSpPr>
        <p:spPr>
          <a:xfrm>
            <a:off x="8455825" y="4456525"/>
            <a:ext cx="688200" cy="687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61" name="Google Shape;161;p2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59035" y="4465637"/>
            <a:ext cx="681790" cy="673816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21"/>
          <p:cNvSpPr/>
          <p:nvPr/>
        </p:nvSpPr>
        <p:spPr>
          <a:xfrm rot="5400000">
            <a:off x="4539300" y="-148175"/>
            <a:ext cx="65400" cy="9144000"/>
          </a:xfrm>
          <a:prstGeom prst="rect">
            <a:avLst/>
          </a:prstGeom>
          <a:solidFill>
            <a:srgbClr val="E7C22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21"/>
          <p:cNvSpPr txBox="1">
            <a:spLocks noGrp="1"/>
          </p:cNvSpPr>
          <p:nvPr>
            <p:ph type="sldNum" idx="12"/>
          </p:nvPr>
        </p:nvSpPr>
        <p:spPr>
          <a:xfrm>
            <a:off x="7757677" y="4605750"/>
            <a:ext cx="4509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 sz="1100" b="1" i="0">
                <a:solidFill>
                  <a:srgbClr val="E7C221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  <a:sym typeface="Georgia"/>
              </a:defRPr>
            </a:lvl1pPr>
            <a:lvl2pPr lvl="1" algn="ctr" rtl="0">
              <a:buNone/>
              <a:defRPr sz="1100" b="1">
                <a:solidFill>
                  <a:srgbClr val="E7C22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algn="ctr" rtl="0">
              <a:buNone/>
              <a:defRPr sz="1100" b="1">
                <a:solidFill>
                  <a:srgbClr val="E7C22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algn="ctr" rtl="0">
              <a:buNone/>
              <a:defRPr sz="1100" b="1">
                <a:solidFill>
                  <a:srgbClr val="E7C22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algn="ctr" rtl="0">
              <a:buNone/>
              <a:defRPr sz="1100" b="1">
                <a:solidFill>
                  <a:srgbClr val="E7C22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algn="ctr" rtl="0">
              <a:buNone/>
              <a:defRPr sz="1100" b="1">
                <a:solidFill>
                  <a:srgbClr val="E7C22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algn="ctr" rtl="0">
              <a:buNone/>
              <a:defRPr sz="1100" b="1">
                <a:solidFill>
                  <a:srgbClr val="E7C22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algn="ctr" rtl="0">
              <a:buNone/>
              <a:defRPr sz="1100" b="1">
                <a:solidFill>
                  <a:srgbClr val="E7C22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algn="ctr" rtl="0">
              <a:buNone/>
              <a:defRPr sz="1100" b="1">
                <a:solidFill>
                  <a:srgbClr val="E7C22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  <p:sp>
        <p:nvSpPr>
          <p:cNvPr id="164" name="Google Shape;164;p21"/>
          <p:cNvSpPr txBox="1">
            <a:spLocks noGrp="1"/>
          </p:cNvSpPr>
          <p:nvPr>
            <p:ph type="subTitle" idx="1"/>
          </p:nvPr>
        </p:nvSpPr>
        <p:spPr>
          <a:xfrm>
            <a:off x="3772800" y="4642800"/>
            <a:ext cx="3893700" cy="31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None/>
              <a:defRPr sz="700" b="1" i="0">
                <a:solidFill>
                  <a:schemeClr val="lt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None/>
              <a:defRPr sz="700">
                <a:solidFill>
                  <a:schemeClr val="l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None/>
              <a:defRPr sz="700">
                <a:solidFill>
                  <a:schemeClr val="l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None/>
              <a:defRPr sz="700">
                <a:solidFill>
                  <a:schemeClr val="l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None/>
              <a:defRPr sz="700">
                <a:solidFill>
                  <a:schemeClr val="l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None/>
              <a:defRPr sz="700">
                <a:solidFill>
                  <a:schemeClr val="l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None/>
              <a:defRPr sz="700">
                <a:solidFill>
                  <a:schemeClr val="l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None/>
              <a:defRPr sz="700">
                <a:solidFill>
                  <a:schemeClr val="l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None/>
              <a:defRPr sz="700">
                <a:solidFill>
                  <a:schemeClr val="lt1"/>
                </a:solidFill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780913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ight Blank" type="titleOnly" preserve="1">
  <p:cSld name="Light Blank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oogle Shape;166;p2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66700" y="4037"/>
            <a:ext cx="681800" cy="673816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22"/>
          <p:cNvSpPr txBox="1">
            <a:spLocks noGrp="1"/>
          </p:cNvSpPr>
          <p:nvPr>
            <p:ph type="sldNum" idx="12"/>
          </p:nvPr>
        </p:nvSpPr>
        <p:spPr>
          <a:xfrm>
            <a:off x="8582852" y="4605750"/>
            <a:ext cx="4509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 sz="1100" b="1" i="0">
                <a:solidFill>
                  <a:srgbClr val="E7C221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  <a:sym typeface="Georgia"/>
              </a:defRPr>
            </a:lvl1pPr>
            <a:lvl2pPr lvl="1" algn="ctr" rtl="0">
              <a:buNone/>
              <a:defRPr sz="1100" b="1">
                <a:solidFill>
                  <a:srgbClr val="E7C22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algn="ctr" rtl="0">
              <a:buNone/>
              <a:defRPr sz="1100" b="1">
                <a:solidFill>
                  <a:srgbClr val="E7C22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algn="ctr" rtl="0">
              <a:buNone/>
              <a:defRPr sz="1100" b="1">
                <a:solidFill>
                  <a:srgbClr val="E7C22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algn="ctr" rtl="0">
              <a:buNone/>
              <a:defRPr sz="1100" b="1">
                <a:solidFill>
                  <a:srgbClr val="E7C22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algn="ctr" rtl="0">
              <a:buNone/>
              <a:defRPr sz="1100" b="1">
                <a:solidFill>
                  <a:srgbClr val="E7C22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algn="ctr" rtl="0">
              <a:buNone/>
              <a:defRPr sz="1100" b="1">
                <a:solidFill>
                  <a:srgbClr val="E7C22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algn="ctr" rtl="0">
              <a:buNone/>
              <a:defRPr sz="1100" b="1">
                <a:solidFill>
                  <a:srgbClr val="E7C22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algn="ctr" rtl="0">
              <a:buNone/>
              <a:defRPr sz="1100" b="1">
                <a:solidFill>
                  <a:srgbClr val="E7C22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  <p:sp>
        <p:nvSpPr>
          <p:cNvPr id="168" name="Google Shape;168;p22"/>
          <p:cNvSpPr txBox="1">
            <a:spLocks noGrp="1"/>
          </p:cNvSpPr>
          <p:nvPr>
            <p:ph type="subTitle" idx="1"/>
          </p:nvPr>
        </p:nvSpPr>
        <p:spPr>
          <a:xfrm>
            <a:off x="4578750" y="4642800"/>
            <a:ext cx="3893700" cy="31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 b="1" i="0"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700"/>
              <a:buNone/>
              <a:defRPr sz="7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700"/>
              <a:buNone/>
              <a:defRPr sz="7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700"/>
              <a:buNone/>
              <a:defRPr sz="7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700"/>
              <a:buNone/>
              <a:defRPr sz="7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700"/>
              <a:buNone/>
              <a:defRPr sz="7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700"/>
              <a:buNone/>
              <a:defRPr sz="7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700"/>
              <a:buNone/>
              <a:defRPr sz="7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700"/>
              <a:buNone/>
              <a:defRPr sz="700"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690322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ark Blank" preserve="1">
  <p:cSld name="Dark Blank">
    <p:bg>
      <p:bgPr>
        <a:solidFill>
          <a:srgbClr val="1A478F"/>
        </a:solidFill>
        <a:effectLst/>
      </p:bgPr>
    </p:bg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Google Shape;170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466700" y="4037"/>
            <a:ext cx="681800" cy="673816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23"/>
          <p:cNvSpPr txBox="1">
            <a:spLocks noGrp="1"/>
          </p:cNvSpPr>
          <p:nvPr>
            <p:ph type="sldNum" idx="12"/>
          </p:nvPr>
        </p:nvSpPr>
        <p:spPr>
          <a:xfrm>
            <a:off x="8582852" y="4605750"/>
            <a:ext cx="4509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 sz="1100" b="1" i="0">
                <a:solidFill>
                  <a:srgbClr val="E7C221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  <a:sym typeface="Georgia"/>
              </a:defRPr>
            </a:lvl1pPr>
            <a:lvl2pPr lvl="1" algn="ctr" rtl="0">
              <a:buNone/>
              <a:defRPr sz="1100" b="1">
                <a:solidFill>
                  <a:srgbClr val="E7C22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algn="ctr" rtl="0">
              <a:buNone/>
              <a:defRPr sz="1100" b="1">
                <a:solidFill>
                  <a:srgbClr val="E7C22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algn="ctr" rtl="0">
              <a:buNone/>
              <a:defRPr sz="1100" b="1">
                <a:solidFill>
                  <a:srgbClr val="E7C22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algn="ctr" rtl="0">
              <a:buNone/>
              <a:defRPr sz="1100" b="1">
                <a:solidFill>
                  <a:srgbClr val="E7C22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algn="ctr" rtl="0">
              <a:buNone/>
              <a:defRPr sz="1100" b="1">
                <a:solidFill>
                  <a:srgbClr val="E7C22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algn="ctr" rtl="0">
              <a:buNone/>
              <a:defRPr sz="1100" b="1">
                <a:solidFill>
                  <a:srgbClr val="E7C22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algn="ctr" rtl="0">
              <a:buNone/>
              <a:defRPr sz="1100" b="1">
                <a:solidFill>
                  <a:srgbClr val="E7C22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algn="ctr" rtl="0">
              <a:buNone/>
              <a:defRPr sz="1100" b="1">
                <a:solidFill>
                  <a:srgbClr val="E7C22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  <p:sp>
        <p:nvSpPr>
          <p:cNvPr id="172" name="Google Shape;172;p23"/>
          <p:cNvSpPr txBox="1">
            <a:spLocks noGrp="1"/>
          </p:cNvSpPr>
          <p:nvPr>
            <p:ph type="subTitle" idx="1"/>
          </p:nvPr>
        </p:nvSpPr>
        <p:spPr>
          <a:xfrm>
            <a:off x="4578750" y="4642800"/>
            <a:ext cx="3893700" cy="31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None/>
              <a:defRPr sz="700" b="1" i="0">
                <a:solidFill>
                  <a:schemeClr val="lt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None/>
              <a:defRPr sz="700">
                <a:solidFill>
                  <a:schemeClr val="l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None/>
              <a:defRPr sz="700">
                <a:solidFill>
                  <a:schemeClr val="l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None/>
              <a:defRPr sz="700">
                <a:solidFill>
                  <a:schemeClr val="l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None/>
              <a:defRPr sz="700">
                <a:solidFill>
                  <a:schemeClr val="l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None/>
              <a:defRPr sz="700">
                <a:solidFill>
                  <a:schemeClr val="l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None/>
              <a:defRPr sz="700">
                <a:solidFill>
                  <a:schemeClr val="l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None/>
              <a:defRPr sz="700">
                <a:solidFill>
                  <a:schemeClr val="l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None/>
              <a:defRPr sz="700">
                <a:solidFill>
                  <a:schemeClr val="lt1"/>
                </a:solidFill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712403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ark Blank 2" preserve="1">
  <p:cSld name="Dark Blank 2">
    <p:bg>
      <p:bgPr>
        <a:solidFill>
          <a:srgbClr val="002846"/>
        </a:soli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Google Shape;174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466700" y="4037"/>
            <a:ext cx="681800" cy="673816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24"/>
          <p:cNvSpPr txBox="1">
            <a:spLocks noGrp="1"/>
          </p:cNvSpPr>
          <p:nvPr>
            <p:ph type="sldNum" idx="12"/>
          </p:nvPr>
        </p:nvSpPr>
        <p:spPr>
          <a:xfrm>
            <a:off x="8582852" y="4605750"/>
            <a:ext cx="4509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 sz="1100" b="1" i="0">
                <a:solidFill>
                  <a:srgbClr val="E7C221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  <a:sym typeface="Georgia"/>
              </a:defRPr>
            </a:lvl1pPr>
            <a:lvl2pPr lvl="1" algn="ctr" rtl="0">
              <a:buNone/>
              <a:defRPr sz="1100" b="1">
                <a:solidFill>
                  <a:srgbClr val="E7C22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algn="ctr" rtl="0">
              <a:buNone/>
              <a:defRPr sz="1100" b="1">
                <a:solidFill>
                  <a:srgbClr val="E7C22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algn="ctr" rtl="0">
              <a:buNone/>
              <a:defRPr sz="1100" b="1">
                <a:solidFill>
                  <a:srgbClr val="E7C22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algn="ctr" rtl="0">
              <a:buNone/>
              <a:defRPr sz="1100" b="1">
                <a:solidFill>
                  <a:srgbClr val="E7C22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algn="ctr" rtl="0">
              <a:buNone/>
              <a:defRPr sz="1100" b="1">
                <a:solidFill>
                  <a:srgbClr val="E7C22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algn="ctr" rtl="0">
              <a:buNone/>
              <a:defRPr sz="1100" b="1">
                <a:solidFill>
                  <a:srgbClr val="E7C22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algn="ctr" rtl="0">
              <a:buNone/>
              <a:defRPr sz="1100" b="1">
                <a:solidFill>
                  <a:srgbClr val="E7C22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algn="ctr" rtl="0">
              <a:buNone/>
              <a:defRPr sz="1100" b="1">
                <a:solidFill>
                  <a:srgbClr val="E7C22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  <p:sp>
        <p:nvSpPr>
          <p:cNvPr id="176" name="Google Shape;176;p24"/>
          <p:cNvSpPr txBox="1">
            <a:spLocks noGrp="1"/>
          </p:cNvSpPr>
          <p:nvPr>
            <p:ph type="subTitle" idx="1"/>
          </p:nvPr>
        </p:nvSpPr>
        <p:spPr>
          <a:xfrm>
            <a:off x="4578750" y="4642800"/>
            <a:ext cx="3893700" cy="31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None/>
              <a:defRPr sz="700" b="1" i="0">
                <a:solidFill>
                  <a:schemeClr val="lt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None/>
              <a:defRPr sz="700">
                <a:solidFill>
                  <a:schemeClr val="l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None/>
              <a:defRPr sz="700">
                <a:solidFill>
                  <a:schemeClr val="l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None/>
              <a:defRPr sz="700">
                <a:solidFill>
                  <a:schemeClr val="l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None/>
              <a:defRPr sz="700">
                <a:solidFill>
                  <a:schemeClr val="l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None/>
              <a:defRPr sz="700">
                <a:solidFill>
                  <a:schemeClr val="l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None/>
              <a:defRPr sz="700">
                <a:solidFill>
                  <a:schemeClr val="l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None/>
              <a:defRPr sz="700">
                <a:solidFill>
                  <a:schemeClr val="l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None/>
              <a:defRPr sz="700">
                <a:solidFill>
                  <a:schemeClr val="lt1"/>
                </a:solidFill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454116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d Title Slide" preserve="1">
  <p:cSld name="End Title Slide"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5"/>
          <p:cNvSpPr/>
          <p:nvPr/>
        </p:nvSpPr>
        <p:spPr>
          <a:xfrm>
            <a:off x="0" y="3662400"/>
            <a:ext cx="3593400" cy="1481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79" name="Google Shape;179;p2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1249" y="3856700"/>
            <a:ext cx="3090899" cy="1202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25"/>
          <p:cNvSpPr/>
          <p:nvPr/>
        </p:nvSpPr>
        <p:spPr>
          <a:xfrm>
            <a:off x="3658800" y="0"/>
            <a:ext cx="5485200" cy="5143500"/>
          </a:xfrm>
          <a:prstGeom prst="rect">
            <a:avLst/>
          </a:prstGeom>
          <a:solidFill>
            <a:srgbClr val="1A47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25"/>
          <p:cNvSpPr/>
          <p:nvPr/>
        </p:nvSpPr>
        <p:spPr>
          <a:xfrm>
            <a:off x="3593400" y="0"/>
            <a:ext cx="65400" cy="5143500"/>
          </a:xfrm>
          <a:prstGeom prst="rect">
            <a:avLst/>
          </a:prstGeom>
          <a:solidFill>
            <a:srgbClr val="E7C22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25"/>
          <p:cNvSpPr txBox="1">
            <a:spLocks noGrp="1"/>
          </p:cNvSpPr>
          <p:nvPr>
            <p:ph type="title"/>
          </p:nvPr>
        </p:nvSpPr>
        <p:spPr>
          <a:xfrm>
            <a:off x="4681350" y="987550"/>
            <a:ext cx="3440100" cy="148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E7C221"/>
              </a:buClr>
              <a:buSzPts val="3000"/>
              <a:buNone/>
              <a:defRPr sz="3000" b="1" i="0">
                <a:solidFill>
                  <a:srgbClr val="E7C221"/>
                </a:solidFill>
                <a:latin typeface="Georgia" panose="02040502050405020303" pitchFamily="18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 dirty="0"/>
          </a:p>
        </p:txBody>
      </p:sp>
      <p:sp>
        <p:nvSpPr>
          <p:cNvPr id="183" name="Google Shape;183;p25"/>
          <p:cNvSpPr txBox="1">
            <a:spLocks noGrp="1"/>
          </p:cNvSpPr>
          <p:nvPr>
            <p:ph type="body" idx="1"/>
          </p:nvPr>
        </p:nvSpPr>
        <p:spPr>
          <a:xfrm>
            <a:off x="4681350" y="2666400"/>
            <a:ext cx="3440100" cy="167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114300" lvl="0" indent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600" b="0" i="0">
                <a:solidFill>
                  <a:schemeClr val="lt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7590136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856591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37FBD-EA4C-455D-B743-869C41AEDCF3}" type="datetimeFigureOut">
              <a:rPr lang="en-US" smtClean="0"/>
              <a:t>7/29/2025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2417E-FEB2-49AD-9900-66D37EC150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428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 preserve="1">
  <p:cSld name="Section Header">
    <p:bg>
      <p:bgPr>
        <a:solidFill>
          <a:srgbClr val="1A478F"/>
        </a:solid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/>
          <p:nvPr/>
        </p:nvSpPr>
        <p:spPr>
          <a:xfrm>
            <a:off x="0" y="0"/>
            <a:ext cx="65400" cy="5143500"/>
          </a:xfrm>
          <a:prstGeom prst="rect">
            <a:avLst/>
          </a:prstGeom>
          <a:solidFill>
            <a:srgbClr val="E7C22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3" name="Google Shape;23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467410" y="4049"/>
            <a:ext cx="681790" cy="673816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1115550" y="1543050"/>
            <a:ext cx="6912900" cy="205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None/>
              <a:defRPr sz="4500" b="1" i="0">
                <a:solidFill>
                  <a:schemeClr val="lt1"/>
                </a:solidFill>
                <a:latin typeface="Georgia" panose="02040502050405020303" pitchFamily="18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sp>
        <p:nvSpPr>
          <p:cNvPr id="25" name="Google Shape;25;p4"/>
          <p:cNvSpPr txBox="1">
            <a:spLocks noGrp="1"/>
          </p:cNvSpPr>
          <p:nvPr>
            <p:ph type="sldNum" idx="12"/>
          </p:nvPr>
        </p:nvSpPr>
        <p:spPr>
          <a:xfrm>
            <a:off x="8582852" y="4605750"/>
            <a:ext cx="4509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buNone/>
              <a:defRPr sz="1100" b="1" i="0">
                <a:solidFill>
                  <a:srgbClr val="E7C221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  <a:sym typeface="Georgia"/>
              </a:defRPr>
            </a:lvl1pPr>
            <a:lvl2pPr lvl="1" algn="ctr">
              <a:buNone/>
              <a:defRPr sz="1100" b="1">
                <a:solidFill>
                  <a:srgbClr val="E7C22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algn="ctr">
              <a:buNone/>
              <a:defRPr sz="1100" b="1">
                <a:solidFill>
                  <a:srgbClr val="E7C22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algn="ctr">
              <a:buNone/>
              <a:defRPr sz="1100" b="1">
                <a:solidFill>
                  <a:srgbClr val="E7C22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algn="ctr">
              <a:buNone/>
              <a:defRPr sz="1100" b="1">
                <a:solidFill>
                  <a:srgbClr val="E7C22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algn="ctr">
              <a:buNone/>
              <a:defRPr sz="1100" b="1">
                <a:solidFill>
                  <a:srgbClr val="E7C22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algn="ctr">
              <a:buNone/>
              <a:defRPr sz="1100" b="1">
                <a:solidFill>
                  <a:srgbClr val="E7C22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algn="ctr">
              <a:buNone/>
              <a:defRPr sz="1100" b="1">
                <a:solidFill>
                  <a:srgbClr val="E7C22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algn="ctr">
              <a:buNone/>
              <a:defRPr sz="1100" b="1">
                <a:solidFill>
                  <a:srgbClr val="E7C22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  <p:sp>
        <p:nvSpPr>
          <p:cNvPr id="26" name="Google Shape;26;p4"/>
          <p:cNvSpPr txBox="1">
            <a:spLocks noGrp="1"/>
          </p:cNvSpPr>
          <p:nvPr>
            <p:ph type="subTitle" idx="1"/>
          </p:nvPr>
        </p:nvSpPr>
        <p:spPr>
          <a:xfrm>
            <a:off x="5019450" y="4642800"/>
            <a:ext cx="3563400" cy="31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None/>
              <a:defRPr sz="700" b="1" i="0">
                <a:solidFill>
                  <a:schemeClr val="lt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700"/>
              <a:buNone/>
              <a:defRPr sz="7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700"/>
              <a:buNone/>
              <a:defRPr sz="7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700"/>
              <a:buNone/>
              <a:defRPr sz="7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700"/>
              <a:buNone/>
              <a:defRPr sz="7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700"/>
              <a:buNone/>
              <a:defRPr sz="7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700"/>
              <a:buNone/>
              <a:defRPr sz="7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700"/>
              <a:buNone/>
              <a:defRPr sz="7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700"/>
              <a:buNone/>
              <a:defRPr sz="700"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464318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- Photo" preserve="1">
  <p:cSld name="Section Header - Photo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/>
          <p:nvPr/>
        </p:nvSpPr>
        <p:spPr>
          <a:xfrm>
            <a:off x="0" y="0"/>
            <a:ext cx="65400" cy="5143500"/>
          </a:xfrm>
          <a:prstGeom prst="rect">
            <a:avLst/>
          </a:prstGeom>
          <a:solidFill>
            <a:srgbClr val="E7C22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title"/>
          </p:nvPr>
        </p:nvSpPr>
        <p:spPr>
          <a:xfrm>
            <a:off x="1115550" y="1543050"/>
            <a:ext cx="6912900" cy="205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 b="1" i="0">
                <a:latin typeface="Georgia" panose="02040502050405020303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sp>
        <p:nvSpPr>
          <p:cNvPr id="31" name="Google Shape;31;p5"/>
          <p:cNvSpPr txBox="1">
            <a:spLocks noGrp="1"/>
          </p:cNvSpPr>
          <p:nvPr>
            <p:ph type="sldNum" idx="12"/>
          </p:nvPr>
        </p:nvSpPr>
        <p:spPr>
          <a:xfrm>
            <a:off x="8582852" y="4605750"/>
            <a:ext cx="4509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 sz="1100" b="1" i="0">
                <a:solidFill>
                  <a:srgbClr val="E7C221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  <a:sym typeface="Georgia"/>
              </a:defRPr>
            </a:lvl1pPr>
            <a:lvl2pPr lvl="1" algn="ctr" rtl="0">
              <a:buNone/>
              <a:defRPr sz="1100" b="1">
                <a:solidFill>
                  <a:srgbClr val="E7C22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algn="ctr" rtl="0">
              <a:buNone/>
              <a:defRPr sz="1100" b="1">
                <a:solidFill>
                  <a:srgbClr val="E7C22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algn="ctr" rtl="0">
              <a:buNone/>
              <a:defRPr sz="1100" b="1">
                <a:solidFill>
                  <a:srgbClr val="E7C22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algn="ctr" rtl="0">
              <a:buNone/>
              <a:defRPr sz="1100" b="1">
                <a:solidFill>
                  <a:srgbClr val="E7C22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algn="ctr" rtl="0">
              <a:buNone/>
              <a:defRPr sz="1100" b="1">
                <a:solidFill>
                  <a:srgbClr val="E7C22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algn="ctr" rtl="0">
              <a:buNone/>
              <a:defRPr sz="1100" b="1">
                <a:solidFill>
                  <a:srgbClr val="E7C22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algn="ctr" rtl="0">
              <a:buNone/>
              <a:defRPr sz="1100" b="1">
                <a:solidFill>
                  <a:srgbClr val="E7C22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algn="ctr" rtl="0">
              <a:buNone/>
              <a:defRPr sz="1100" b="1">
                <a:solidFill>
                  <a:srgbClr val="E7C22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  <p:sp>
        <p:nvSpPr>
          <p:cNvPr id="32" name="Google Shape;32;p5"/>
          <p:cNvSpPr txBox="1">
            <a:spLocks noGrp="1"/>
          </p:cNvSpPr>
          <p:nvPr>
            <p:ph type="subTitle" idx="1"/>
          </p:nvPr>
        </p:nvSpPr>
        <p:spPr>
          <a:xfrm>
            <a:off x="5019450" y="4642800"/>
            <a:ext cx="3563400" cy="31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None/>
              <a:defRPr sz="700" b="1" i="0">
                <a:solidFill>
                  <a:srgbClr val="1A478F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700"/>
              <a:buNone/>
              <a:defRPr sz="7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700"/>
              <a:buNone/>
              <a:defRPr sz="7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700"/>
              <a:buNone/>
              <a:defRPr sz="7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700"/>
              <a:buNone/>
              <a:defRPr sz="7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700"/>
              <a:buNone/>
              <a:defRPr sz="7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700"/>
              <a:buNone/>
              <a:defRPr sz="7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700"/>
              <a:buNone/>
              <a:defRPr sz="7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700"/>
              <a:buNone/>
              <a:defRPr sz="700"/>
            </a:lvl9pPr>
          </a:lstStyle>
          <a:p>
            <a:endParaRPr dirty="0"/>
          </a:p>
        </p:txBody>
      </p:sp>
      <p:pic>
        <p:nvPicPr>
          <p:cNvPr id="8" name="Google Shape;61;p9">
            <a:extLst>
              <a:ext uri="{FF2B5EF4-FFF2-40B4-BE49-F238E27FC236}">
                <a16:creationId xmlns:a16="http://schemas.microsoft.com/office/drawing/2014/main" id="{6EB25FF2-9D89-439F-A1D1-127D54909DD6}"/>
              </a:ext>
            </a:extLst>
          </p:cNvPr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66700" y="4037"/>
            <a:ext cx="681800" cy="6738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794456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Light Right" type="tx" preserve="1">
  <p:cSld name="Title and body Light Righ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/>
          <p:nvPr/>
        </p:nvSpPr>
        <p:spPr>
          <a:xfrm>
            <a:off x="8451950" y="677850"/>
            <a:ext cx="692100" cy="4465800"/>
          </a:xfrm>
          <a:prstGeom prst="rect">
            <a:avLst/>
          </a:prstGeom>
          <a:solidFill>
            <a:srgbClr val="1A47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</p:txBody>
      </p:sp>
      <p:sp>
        <p:nvSpPr>
          <p:cNvPr id="35" name="Google Shape;35;p6"/>
          <p:cNvSpPr/>
          <p:nvPr/>
        </p:nvSpPr>
        <p:spPr>
          <a:xfrm>
            <a:off x="8451950" y="0"/>
            <a:ext cx="692100" cy="681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6" name="Google Shape;36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66700" y="4037"/>
            <a:ext cx="681800" cy="673816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6"/>
          <p:cNvSpPr/>
          <p:nvPr/>
        </p:nvSpPr>
        <p:spPr>
          <a:xfrm>
            <a:off x="8386550" y="0"/>
            <a:ext cx="65400" cy="5143500"/>
          </a:xfrm>
          <a:prstGeom prst="rect">
            <a:avLst/>
          </a:prstGeom>
          <a:solidFill>
            <a:srgbClr val="E7C22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title"/>
          </p:nvPr>
        </p:nvSpPr>
        <p:spPr>
          <a:xfrm>
            <a:off x="567850" y="510225"/>
            <a:ext cx="4005900" cy="90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 b="1" i="0">
                <a:latin typeface="Georgia" panose="02040502050405020303" pitchFamily="18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1"/>
          </p:nvPr>
        </p:nvSpPr>
        <p:spPr>
          <a:xfrm>
            <a:off x="567850" y="1655700"/>
            <a:ext cx="6970500" cy="251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114300" lvl="0" indent="0">
              <a:spcBef>
                <a:spcPts val="0"/>
              </a:spcBef>
              <a:spcAft>
                <a:spcPts val="0"/>
              </a:spcAft>
              <a:buClr>
                <a:srgbClr val="002846"/>
              </a:buClr>
              <a:buSzPts val="1800"/>
              <a:buNone/>
              <a:defRPr sz="1600" b="0" i="0">
                <a:solidFill>
                  <a:srgbClr val="002846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rgbClr val="002846"/>
              </a:buClr>
              <a:buSzPts val="1400"/>
              <a:buChar char="○"/>
              <a:defRPr>
                <a:solidFill>
                  <a:srgbClr val="002846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rgbClr val="002846"/>
              </a:buClr>
              <a:buSzPts val="1400"/>
              <a:buChar char="■"/>
              <a:defRPr>
                <a:solidFill>
                  <a:srgbClr val="002846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rgbClr val="002846"/>
              </a:buClr>
              <a:buSzPts val="1400"/>
              <a:buChar char="●"/>
              <a:defRPr>
                <a:solidFill>
                  <a:srgbClr val="002846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rgbClr val="002846"/>
              </a:buClr>
              <a:buSzPts val="1400"/>
              <a:buChar char="○"/>
              <a:defRPr>
                <a:solidFill>
                  <a:srgbClr val="002846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rgbClr val="002846"/>
              </a:buClr>
              <a:buSzPts val="1400"/>
              <a:buChar char="■"/>
              <a:defRPr>
                <a:solidFill>
                  <a:srgbClr val="002846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rgbClr val="002846"/>
              </a:buClr>
              <a:buSzPts val="1400"/>
              <a:buChar char="●"/>
              <a:defRPr>
                <a:solidFill>
                  <a:srgbClr val="002846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rgbClr val="002846"/>
              </a:buClr>
              <a:buSzPts val="1400"/>
              <a:buChar char="○"/>
              <a:defRPr>
                <a:solidFill>
                  <a:srgbClr val="002846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rgbClr val="002846"/>
              </a:buClr>
              <a:buSzPts val="1400"/>
              <a:buChar char="■"/>
              <a:defRPr>
                <a:solidFill>
                  <a:srgbClr val="002846"/>
                </a:solidFill>
              </a:defRPr>
            </a:lvl9pPr>
          </a:lstStyle>
          <a:p>
            <a:endParaRPr dirty="0"/>
          </a:p>
        </p:txBody>
      </p:sp>
      <p:sp>
        <p:nvSpPr>
          <p:cNvPr id="40" name="Google Shape;40;p6"/>
          <p:cNvSpPr txBox="1">
            <a:spLocks noGrp="1"/>
          </p:cNvSpPr>
          <p:nvPr>
            <p:ph type="sldNum" idx="12"/>
          </p:nvPr>
        </p:nvSpPr>
        <p:spPr>
          <a:xfrm>
            <a:off x="8582852" y="4605750"/>
            <a:ext cx="4509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 sz="1100" b="1" i="0">
                <a:solidFill>
                  <a:srgbClr val="E7C221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  <a:sym typeface="Georgia"/>
              </a:defRPr>
            </a:lvl1pPr>
            <a:lvl2pPr lvl="1" algn="ctr" rtl="0">
              <a:buNone/>
              <a:defRPr sz="1100" b="1">
                <a:solidFill>
                  <a:srgbClr val="E7C22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algn="ctr" rtl="0">
              <a:buNone/>
              <a:defRPr sz="1100" b="1">
                <a:solidFill>
                  <a:srgbClr val="E7C22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algn="ctr" rtl="0">
              <a:buNone/>
              <a:defRPr sz="1100" b="1">
                <a:solidFill>
                  <a:srgbClr val="E7C22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algn="ctr" rtl="0">
              <a:buNone/>
              <a:defRPr sz="1100" b="1">
                <a:solidFill>
                  <a:srgbClr val="E7C22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algn="ctr" rtl="0">
              <a:buNone/>
              <a:defRPr sz="1100" b="1">
                <a:solidFill>
                  <a:srgbClr val="E7C22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algn="ctr" rtl="0">
              <a:buNone/>
              <a:defRPr sz="1100" b="1">
                <a:solidFill>
                  <a:srgbClr val="E7C22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algn="ctr" rtl="0">
              <a:buNone/>
              <a:defRPr sz="1100" b="1">
                <a:solidFill>
                  <a:srgbClr val="E7C22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algn="ctr" rtl="0">
              <a:buNone/>
              <a:defRPr sz="1100" b="1">
                <a:solidFill>
                  <a:srgbClr val="E7C22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  <p:sp>
        <p:nvSpPr>
          <p:cNvPr id="41" name="Google Shape;41;p6"/>
          <p:cNvSpPr txBox="1">
            <a:spLocks noGrp="1"/>
          </p:cNvSpPr>
          <p:nvPr>
            <p:ph type="subTitle" idx="2"/>
          </p:nvPr>
        </p:nvSpPr>
        <p:spPr>
          <a:xfrm>
            <a:off x="4286250" y="4642800"/>
            <a:ext cx="3893700" cy="31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 b="1" i="0"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700"/>
              <a:buNone/>
              <a:defRPr sz="7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700"/>
              <a:buNone/>
              <a:defRPr sz="7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700"/>
              <a:buNone/>
              <a:defRPr sz="7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700"/>
              <a:buNone/>
              <a:defRPr sz="7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700"/>
              <a:buNone/>
              <a:defRPr sz="7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700"/>
              <a:buNone/>
              <a:defRPr sz="7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700"/>
              <a:buNone/>
              <a:defRPr sz="7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700"/>
              <a:buNone/>
              <a:defRPr sz="700"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041116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32">
          <p15:clr>
            <a:srgbClr val="E46962"/>
          </p15:clr>
        </p15:guide>
        <p15:guide id="2" orient="horz" pos="430">
          <p15:clr>
            <a:srgbClr val="E46962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Light Right" preserve="1">
  <p:cSld name="Blank Light Righ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7"/>
          <p:cNvSpPr/>
          <p:nvPr/>
        </p:nvSpPr>
        <p:spPr>
          <a:xfrm>
            <a:off x="8451950" y="677850"/>
            <a:ext cx="692100" cy="4465800"/>
          </a:xfrm>
          <a:prstGeom prst="rect">
            <a:avLst/>
          </a:prstGeom>
          <a:solidFill>
            <a:srgbClr val="1A47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7"/>
          <p:cNvSpPr/>
          <p:nvPr/>
        </p:nvSpPr>
        <p:spPr>
          <a:xfrm>
            <a:off x="8451950" y="0"/>
            <a:ext cx="692100" cy="681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5" name="Google Shape;45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66700" y="4037"/>
            <a:ext cx="681800" cy="673816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7"/>
          <p:cNvSpPr/>
          <p:nvPr/>
        </p:nvSpPr>
        <p:spPr>
          <a:xfrm>
            <a:off x="8386550" y="0"/>
            <a:ext cx="65400" cy="5143500"/>
          </a:xfrm>
          <a:prstGeom prst="rect">
            <a:avLst/>
          </a:prstGeom>
          <a:solidFill>
            <a:srgbClr val="E7C22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sldNum" idx="12"/>
          </p:nvPr>
        </p:nvSpPr>
        <p:spPr>
          <a:xfrm>
            <a:off x="8582852" y="4605750"/>
            <a:ext cx="4509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 sz="1100" b="1" i="0">
                <a:solidFill>
                  <a:srgbClr val="E7C221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  <a:sym typeface="Georgia"/>
              </a:defRPr>
            </a:lvl1pPr>
            <a:lvl2pPr lvl="1" algn="ctr" rtl="0">
              <a:buNone/>
              <a:defRPr sz="1100" b="1">
                <a:solidFill>
                  <a:srgbClr val="E7C22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algn="ctr" rtl="0">
              <a:buNone/>
              <a:defRPr sz="1100" b="1">
                <a:solidFill>
                  <a:srgbClr val="E7C22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algn="ctr" rtl="0">
              <a:buNone/>
              <a:defRPr sz="1100" b="1">
                <a:solidFill>
                  <a:srgbClr val="E7C22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algn="ctr" rtl="0">
              <a:buNone/>
              <a:defRPr sz="1100" b="1">
                <a:solidFill>
                  <a:srgbClr val="E7C22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algn="ctr" rtl="0">
              <a:buNone/>
              <a:defRPr sz="1100" b="1">
                <a:solidFill>
                  <a:srgbClr val="E7C22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algn="ctr" rtl="0">
              <a:buNone/>
              <a:defRPr sz="1100" b="1">
                <a:solidFill>
                  <a:srgbClr val="E7C22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algn="ctr" rtl="0">
              <a:buNone/>
              <a:defRPr sz="1100" b="1">
                <a:solidFill>
                  <a:srgbClr val="E7C22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algn="ctr" rtl="0">
              <a:buNone/>
              <a:defRPr sz="1100" b="1">
                <a:solidFill>
                  <a:srgbClr val="E7C22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  <p:sp>
        <p:nvSpPr>
          <p:cNvPr id="48" name="Google Shape;48;p7"/>
          <p:cNvSpPr txBox="1">
            <a:spLocks noGrp="1"/>
          </p:cNvSpPr>
          <p:nvPr>
            <p:ph type="subTitle" idx="1"/>
          </p:nvPr>
        </p:nvSpPr>
        <p:spPr>
          <a:xfrm>
            <a:off x="4286250" y="4642800"/>
            <a:ext cx="3893700" cy="31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 b="1" i="0"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700"/>
              <a:buNone/>
              <a:defRPr sz="7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700"/>
              <a:buNone/>
              <a:defRPr sz="7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700"/>
              <a:buNone/>
              <a:defRPr sz="7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700"/>
              <a:buNone/>
              <a:defRPr sz="7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700"/>
              <a:buNone/>
              <a:defRPr sz="7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700"/>
              <a:buNone/>
              <a:defRPr sz="7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700"/>
              <a:buNone/>
              <a:defRPr sz="7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700"/>
              <a:buNone/>
              <a:defRPr sz="700"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002597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32">
          <p15:clr>
            <a:srgbClr val="E46962"/>
          </p15:clr>
        </p15:guide>
        <p15:guide id="2" orient="horz" pos="430">
          <p15:clr>
            <a:srgbClr val="E46962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Dark Right" preserve="1">
  <p:cSld name="Title and body Dark Right">
    <p:bg>
      <p:bgPr>
        <a:solidFill>
          <a:srgbClr val="002846"/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/>
          <p:nvPr/>
        </p:nvSpPr>
        <p:spPr>
          <a:xfrm>
            <a:off x="8451950" y="677850"/>
            <a:ext cx="692100" cy="4465800"/>
          </a:xfrm>
          <a:prstGeom prst="rect">
            <a:avLst/>
          </a:prstGeom>
          <a:solidFill>
            <a:srgbClr val="1A47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8"/>
          <p:cNvSpPr/>
          <p:nvPr/>
        </p:nvSpPr>
        <p:spPr>
          <a:xfrm>
            <a:off x="8451950" y="0"/>
            <a:ext cx="692100" cy="681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2" name="Google Shape;52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66700" y="4037"/>
            <a:ext cx="681800" cy="673816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8"/>
          <p:cNvSpPr/>
          <p:nvPr/>
        </p:nvSpPr>
        <p:spPr>
          <a:xfrm>
            <a:off x="8386550" y="0"/>
            <a:ext cx="65400" cy="5143500"/>
          </a:xfrm>
          <a:prstGeom prst="rect">
            <a:avLst/>
          </a:prstGeom>
          <a:solidFill>
            <a:srgbClr val="E7C22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title"/>
          </p:nvPr>
        </p:nvSpPr>
        <p:spPr>
          <a:xfrm>
            <a:off x="567850" y="510225"/>
            <a:ext cx="4005900" cy="90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b="1" i="0">
                <a:solidFill>
                  <a:schemeClr val="lt1"/>
                </a:solidFill>
                <a:latin typeface="Georgia" panose="02040502050405020303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 dirty="0"/>
          </a:p>
        </p:txBody>
      </p:sp>
      <p:sp>
        <p:nvSpPr>
          <p:cNvPr id="55" name="Google Shape;55;p8"/>
          <p:cNvSpPr txBox="1">
            <a:spLocks noGrp="1"/>
          </p:cNvSpPr>
          <p:nvPr>
            <p:ph type="body" idx="1"/>
          </p:nvPr>
        </p:nvSpPr>
        <p:spPr>
          <a:xfrm>
            <a:off x="567850" y="1655700"/>
            <a:ext cx="6970500" cy="251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114300" lvl="0" indent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600" b="0" i="0">
                <a:solidFill>
                  <a:schemeClr val="lt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 dirty="0"/>
          </a:p>
        </p:txBody>
      </p:sp>
      <p:sp>
        <p:nvSpPr>
          <p:cNvPr id="56" name="Google Shape;56;p8"/>
          <p:cNvSpPr txBox="1">
            <a:spLocks noGrp="1"/>
          </p:cNvSpPr>
          <p:nvPr>
            <p:ph type="sldNum" idx="12"/>
          </p:nvPr>
        </p:nvSpPr>
        <p:spPr>
          <a:xfrm>
            <a:off x="8582852" y="4605750"/>
            <a:ext cx="4509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 sz="1100" b="1" i="0">
                <a:solidFill>
                  <a:srgbClr val="E7C221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  <a:sym typeface="Georgia"/>
              </a:defRPr>
            </a:lvl1pPr>
            <a:lvl2pPr lvl="1" algn="ctr" rtl="0">
              <a:buNone/>
              <a:defRPr sz="1100" b="1">
                <a:solidFill>
                  <a:srgbClr val="E7C22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algn="ctr" rtl="0">
              <a:buNone/>
              <a:defRPr sz="1100" b="1">
                <a:solidFill>
                  <a:srgbClr val="E7C22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algn="ctr" rtl="0">
              <a:buNone/>
              <a:defRPr sz="1100" b="1">
                <a:solidFill>
                  <a:srgbClr val="E7C22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algn="ctr" rtl="0">
              <a:buNone/>
              <a:defRPr sz="1100" b="1">
                <a:solidFill>
                  <a:srgbClr val="E7C22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algn="ctr" rtl="0">
              <a:buNone/>
              <a:defRPr sz="1100" b="1">
                <a:solidFill>
                  <a:srgbClr val="E7C22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algn="ctr" rtl="0">
              <a:buNone/>
              <a:defRPr sz="1100" b="1">
                <a:solidFill>
                  <a:srgbClr val="E7C22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algn="ctr" rtl="0">
              <a:buNone/>
              <a:defRPr sz="1100" b="1">
                <a:solidFill>
                  <a:srgbClr val="E7C22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algn="ctr" rtl="0">
              <a:buNone/>
              <a:defRPr sz="1100" b="1">
                <a:solidFill>
                  <a:srgbClr val="E7C22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  <p:sp>
        <p:nvSpPr>
          <p:cNvPr id="57" name="Google Shape;57;p8"/>
          <p:cNvSpPr txBox="1">
            <a:spLocks noGrp="1"/>
          </p:cNvSpPr>
          <p:nvPr>
            <p:ph type="subTitle" idx="2"/>
          </p:nvPr>
        </p:nvSpPr>
        <p:spPr>
          <a:xfrm>
            <a:off x="4286250" y="4642800"/>
            <a:ext cx="3893700" cy="31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None/>
              <a:defRPr sz="700" b="1" i="0">
                <a:solidFill>
                  <a:schemeClr val="lt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None/>
              <a:defRPr sz="700">
                <a:solidFill>
                  <a:schemeClr val="l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None/>
              <a:defRPr sz="700">
                <a:solidFill>
                  <a:schemeClr val="l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None/>
              <a:defRPr sz="700">
                <a:solidFill>
                  <a:schemeClr val="l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None/>
              <a:defRPr sz="700">
                <a:solidFill>
                  <a:schemeClr val="l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None/>
              <a:defRPr sz="700">
                <a:solidFill>
                  <a:schemeClr val="l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None/>
              <a:defRPr sz="700">
                <a:solidFill>
                  <a:schemeClr val="l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None/>
              <a:defRPr sz="700">
                <a:solidFill>
                  <a:schemeClr val="l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None/>
              <a:defRPr sz="700">
                <a:solidFill>
                  <a:schemeClr val="lt1"/>
                </a:solidFill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416688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Dark Right" preserve="1">
  <p:cSld name="Blank Dark Right">
    <p:bg>
      <p:bgPr>
        <a:solidFill>
          <a:srgbClr val="002846"/>
        </a:solid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/>
          <p:nvPr/>
        </p:nvSpPr>
        <p:spPr>
          <a:xfrm>
            <a:off x="8451950" y="677850"/>
            <a:ext cx="692100" cy="4465800"/>
          </a:xfrm>
          <a:prstGeom prst="rect">
            <a:avLst/>
          </a:prstGeom>
          <a:solidFill>
            <a:srgbClr val="1A47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9"/>
          <p:cNvSpPr/>
          <p:nvPr/>
        </p:nvSpPr>
        <p:spPr>
          <a:xfrm>
            <a:off x="8451950" y="0"/>
            <a:ext cx="692100" cy="681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1" name="Google Shape;61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66700" y="4037"/>
            <a:ext cx="681800" cy="673816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9"/>
          <p:cNvSpPr/>
          <p:nvPr/>
        </p:nvSpPr>
        <p:spPr>
          <a:xfrm>
            <a:off x="8386550" y="0"/>
            <a:ext cx="65400" cy="5143500"/>
          </a:xfrm>
          <a:prstGeom prst="rect">
            <a:avLst/>
          </a:prstGeom>
          <a:solidFill>
            <a:srgbClr val="E7C22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sldNum" idx="12"/>
          </p:nvPr>
        </p:nvSpPr>
        <p:spPr>
          <a:xfrm>
            <a:off x="8582852" y="4605750"/>
            <a:ext cx="4509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 sz="1100" b="1" i="0">
                <a:solidFill>
                  <a:srgbClr val="E7C221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  <a:sym typeface="Georgia"/>
              </a:defRPr>
            </a:lvl1pPr>
            <a:lvl2pPr lvl="1" algn="ctr" rtl="0">
              <a:buNone/>
              <a:defRPr sz="1100" b="1">
                <a:solidFill>
                  <a:srgbClr val="E7C22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algn="ctr" rtl="0">
              <a:buNone/>
              <a:defRPr sz="1100" b="1">
                <a:solidFill>
                  <a:srgbClr val="E7C22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algn="ctr" rtl="0">
              <a:buNone/>
              <a:defRPr sz="1100" b="1">
                <a:solidFill>
                  <a:srgbClr val="E7C22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algn="ctr" rtl="0">
              <a:buNone/>
              <a:defRPr sz="1100" b="1">
                <a:solidFill>
                  <a:srgbClr val="E7C22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algn="ctr" rtl="0">
              <a:buNone/>
              <a:defRPr sz="1100" b="1">
                <a:solidFill>
                  <a:srgbClr val="E7C22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algn="ctr" rtl="0">
              <a:buNone/>
              <a:defRPr sz="1100" b="1">
                <a:solidFill>
                  <a:srgbClr val="E7C22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algn="ctr" rtl="0">
              <a:buNone/>
              <a:defRPr sz="1100" b="1">
                <a:solidFill>
                  <a:srgbClr val="E7C22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algn="ctr" rtl="0">
              <a:buNone/>
              <a:defRPr sz="1100" b="1">
                <a:solidFill>
                  <a:srgbClr val="E7C22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  <p:sp>
        <p:nvSpPr>
          <p:cNvPr id="64" name="Google Shape;64;p9"/>
          <p:cNvSpPr txBox="1">
            <a:spLocks noGrp="1"/>
          </p:cNvSpPr>
          <p:nvPr>
            <p:ph type="subTitle" idx="1"/>
          </p:nvPr>
        </p:nvSpPr>
        <p:spPr>
          <a:xfrm>
            <a:off x="4286250" y="4642800"/>
            <a:ext cx="3893700" cy="31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None/>
              <a:defRPr sz="700" b="1" i="0">
                <a:solidFill>
                  <a:schemeClr val="lt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None/>
              <a:defRPr sz="700">
                <a:solidFill>
                  <a:schemeClr val="l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None/>
              <a:defRPr sz="700">
                <a:solidFill>
                  <a:schemeClr val="l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None/>
              <a:defRPr sz="700">
                <a:solidFill>
                  <a:schemeClr val="l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None/>
              <a:defRPr sz="700">
                <a:solidFill>
                  <a:schemeClr val="l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None/>
              <a:defRPr sz="700">
                <a:solidFill>
                  <a:schemeClr val="l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None/>
              <a:defRPr sz="700">
                <a:solidFill>
                  <a:schemeClr val="l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None/>
              <a:defRPr sz="700">
                <a:solidFill>
                  <a:schemeClr val="l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None/>
              <a:defRPr sz="700">
                <a:solidFill>
                  <a:schemeClr val="lt1"/>
                </a:solidFill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36879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Light Left" type="twoColTx" preserve="1">
  <p:cSld name="Title and Body Light Lef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/>
          <p:nvPr/>
        </p:nvSpPr>
        <p:spPr>
          <a:xfrm>
            <a:off x="0" y="677775"/>
            <a:ext cx="692100" cy="4465800"/>
          </a:xfrm>
          <a:prstGeom prst="rect">
            <a:avLst/>
          </a:prstGeom>
          <a:solidFill>
            <a:srgbClr val="1A47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10"/>
          <p:cNvSpPr/>
          <p:nvPr/>
        </p:nvSpPr>
        <p:spPr>
          <a:xfrm>
            <a:off x="0" y="-75"/>
            <a:ext cx="692100" cy="681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8" name="Google Shape;68;p1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4750" y="3962"/>
            <a:ext cx="681800" cy="673816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0"/>
          <p:cNvSpPr/>
          <p:nvPr/>
        </p:nvSpPr>
        <p:spPr>
          <a:xfrm>
            <a:off x="685800" y="0"/>
            <a:ext cx="65400" cy="5143500"/>
          </a:xfrm>
          <a:prstGeom prst="rect">
            <a:avLst/>
          </a:prstGeom>
          <a:solidFill>
            <a:srgbClr val="E7C22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title"/>
          </p:nvPr>
        </p:nvSpPr>
        <p:spPr>
          <a:xfrm>
            <a:off x="1261880" y="510225"/>
            <a:ext cx="4005900" cy="90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 i="0">
                <a:latin typeface="Georgia" panose="02040502050405020303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sp>
        <p:nvSpPr>
          <p:cNvPr id="71" name="Google Shape;71;p10"/>
          <p:cNvSpPr txBox="1">
            <a:spLocks noGrp="1"/>
          </p:cNvSpPr>
          <p:nvPr>
            <p:ph type="body" idx="1"/>
          </p:nvPr>
        </p:nvSpPr>
        <p:spPr>
          <a:xfrm>
            <a:off x="1261880" y="1655700"/>
            <a:ext cx="6970500" cy="251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114300" lvl="0" indent="0" rtl="0">
              <a:spcBef>
                <a:spcPts val="0"/>
              </a:spcBef>
              <a:spcAft>
                <a:spcPts val="0"/>
              </a:spcAft>
              <a:buClr>
                <a:srgbClr val="002846"/>
              </a:buClr>
              <a:buSzPts val="1800"/>
              <a:buNone/>
              <a:defRPr sz="1600" b="0" i="0">
                <a:solidFill>
                  <a:srgbClr val="002846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rgbClr val="002846"/>
              </a:buClr>
              <a:buSzPts val="1400"/>
              <a:buChar char="○"/>
              <a:defRPr>
                <a:solidFill>
                  <a:srgbClr val="002846"/>
                </a:solidFill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rgbClr val="002846"/>
              </a:buClr>
              <a:buSzPts val="1400"/>
              <a:buChar char="■"/>
              <a:defRPr>
                <a:solidFill>
                  <a:srgbClr val="002846"/>
                </a:solidFill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rgbClr val="002846"/>
              </a:buClr>
              <a:buSzPts val="1400"/>
              <a:buChar char="●"/>
              <a:defRPr>
                <a:solidFill>
                  <a:srgbClr val="002846"/>
                </a:solidFill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rgbClr val="002846"/>
              </a:buClr>
              <a:buSzPts val="1400"/>
              <a:buChar char="○"/>
              <a:defRPr>
                <a:solidFill>
                  <a:srgbClr val="002846"/>
                </a:solidFill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rgbClr val="002846"/>
              </a:buClr>
              <a:buSzPts val="1400"/>
              <a:buChar char="■"/>
              <a:defRPr>
                <a:solidFill>
                  <a:srgbClr val="002846"/>
                </a:solidFill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rgbClr val="002846"/>
              </a:buClr>
              <a:buSzPts val="1400"/>
              <a:buChar char="●"/>
              <a:defRPr>
                <a:solidFill>
                  <a:srgbClr val="002846"/>
                </a:solidFill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rgbClr val="002846"/>
              </a:buClr>
              <a:buSzPts val="1400"/>
              <a:buChar char="○"/>
              <a:defRPr>
                <a:solidFill>
                  <a:srgbClr val="002846"/>
                </a:solidFill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rgbClr val="002846"/>
              </a:buClr>
              <a:buSzPts val="1400"/>
              <a:buChar char="■"/>
              <a:defRPr>
                <a:solidFill>
                  <a:srgbClr val="002846"/>
                </a:solidFill>
              </a:defRPr>
            </a:lvl9pPr>
          </a:lstStyle>
          <a:p>
            <a:endParaRPr dirty="0"/>
          </a:p>
        </p:txBody>
      </p:sp>
      <p:sp>
        <p:nvSpPr>
          <p:cNvPr id="72" name="Google Shape;72;p10"/>
          <p:cNvSpPr txBox="1">
            <a:spLocks noGrp="1"/>
          </p:cNvSpPr>
          <p:nvPr>
            <p:ph type="sldNum" idx="12"/>
          </p:nvPr>
        </p:nvSpPr>
        <p:spPr>
          <a:xfrm>
            <a:off x="120602" y="4605750"/>
            <a:ext cx="4509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 sz="1100" b="1" i="0">
                <a:solidFill>
                  <a:srgbClr val="E7C221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  <a:sym typeface="Georgia"/>
              </a:defRPr>
            </a:lvl1pPr>
            <a:lvl2pPr lvl="1" algn="ctr" rtl="0">
              <a:buNone/>
              <a:defRPr sz="1100" b="1">
                <a:solidFill>
                  <a:srgbClr val="E7C22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algn="ctr" rtl="0">
              <a:buNone/>
              <a:defRPr sz="1100" b="1">
                <a:solidFill>
                  <a:srgbClr val="E7C22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algn="ctr" rtl="0">
              <a:buNone/>
              <a:defRPr sz="1100" b="1">
                <a:solidFill>
                  <a:srgbClr val="E7C22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algn="ctr" rtl="0">
              <a:buNone/>
              <a:defRPr sz="1100" b="1">
                <a:solidFill>
                  <a:srgbClr val="E7C22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algn="ctr" rtl="0">
              <a:buNone/>
              <a:defRPr sz="1100" b="1">
                <a:solidFill>
                  <a:srgbClr val="E7C22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algn="ctr" rtl="0">
              <a:buNone/>
              <a:defRPr sz="1100" b="1">
                <a:solidFill>
                  <a:srgbClr val="E7C22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algn="ctr" rtl="0">
              <a:buNone/>
              <a:defRPr sz="1100" b="1">
                <a:solidFill>
                  <a:srgbClr val="E7C22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algn="ctr" rtl="0">
              <a:buNone/>
              <a:defRPr sz="1100" b="1">
                <a:solidFill>
                  <a:srgbClr val="E7C22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  <p:sp>
        <p:nvSpPr>
          <p:cNvPr id="73" name="Google Shape;73;p10"/>
          <p:cNvSpPr txBox="1">
            <a:spLocks noGrp="1"/>
          </p:cNvSpPr>
          <p:nvPr>
            <p:ph type="subTitle" idx="2"/>
          </p:nvPr>
        </p:nvSpPr>
        <p:spPr>
          <a:xfrm>
            <a:off x="1023725" y="4642800"/>
            <a:ext cx="3893700" cy="31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 b="1" i="0"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700"/>
              <a:buNone/>
              <a:defRPr sz="700"/>
            </a:lvl2pPr>
            <a:lvl3pPr lvl="2" rtl="0">
              <a:spcBef>
                <a:spcPts val="0"/>
              </a:spcBef>
              <a:spcAft>
                <a:spcPts val="0"/>
              </a:spcAft>
              <a:buSzPts val="700"/>
              <a:buNone/>
              <a:defRPr sz="700"/>
            </a:lvl3pPr>
            <a:lvl4pPr lvl="3" rtl="0">
              <a:spcBef>
                <a:spcPts val="0"/>
              </a:spcBef>
              <a:spcAft>
                <a:spcPts val="0"/>
              </a:spcAft>
              <a:buSzPts val="700"/>
              <a:buNone/>
              <a:defRPr sz="700"/>
            </a:lvl4pPr>
            <a:lvl5pPr lvl="4" rtl="0">
              <a:spcBef>
                <a:spcPts val="0"/>
              </a:spcBef>
              <a:spcAft>
                <a:spcPts val="0"/>
              </a:spcAft>
              <a:buSzPts val="700"/>
              <a:buNone/>
              <a:defRPr sz="700"/>
            </a:lvl5pPr>
            <a:lvl6pPr lvl="5" rtl="0">
              <a:spcBef>
                <a:spcPts val="0"/>
              </a:spcBef>
              <a:spcAft>
                <a:spcPts val="0"/>
              </a:spcAft>
              <a:buSzPts val="700"/>
              <a:buNone/>
              <a:defRPr sz="700"/>
            </a:lvl6pPr>
            <a:lvl7pPr lvl="6" rtl="0">
              <a:spcBef>
                <a:spcPts val="0"/>
              </a:spcBef>
              <a:spcAft>
                <a:spcPts val="0"/>
              </a:spcAft>
              <a:buSzPts val="700"/>
              <a:buNone/>
              <a:defRPr sz="700"/>
            </a:lvl7pPr>
            <a:lvl8pPr lvl="7" rtl="0">
              <a:spcBef>
                <a:spcPts val="0"/>
              </a:spcBef>
              <a:spcAft>
                <a:spcPts val="0"/>
              </a:spcAft>
              <a:buSzPts val="700"/>
              <a:buNone/>
              <a:defRPr sz="700"/>
            </a:lvl8pPr>
            <a:lvl9pPr lvl="8" rtl="0">
              <a:spcBef>
                <a:spcPts val="0"/>
              </a:spcBef>
              <a:spcAft>
                <a:spcPts val="0"/>
              </a:spcAft>
              <a:buSzPts val="700"/>
              <a:buNone/>
              <a:defRPr sz="700"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04390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31DCD8-BC05-D807-71D8-8225219D8B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1190065"/>
            <a:ext cx="8520600" cy="3368488"/>
          </a:xfrm>
          <a:prstGeom prst="rect">
            <a:avLst/>
          </a:prstGeom>
        </p:spPr>
        <p:txBody>
          <a:bodyPr vert="horz" lIns="91440" tIns="91440" rIns="91440" bIns="45720" rtlCol="0">
            <a:normAutofit/>
          </a:bodyPr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Click to add text</a:t>
            </a:r>
          </a:p>
          <a:p>
            <a:pPr lvl="2"/>
            <a:r>
              <a:rPr lang="en-US" dirty="0"/>
              <a:t>Click to add text</a:t>
            </a:r>
          </a:p>
          <a:p>
            <a:pPr lvl="3"/>
            <a:r>
              <a:rPr lang="en-US" dirty="0"/>
              <a:t>Click to add text</a:t>
            </a:r>
          </a:p>
        </p:txBody>
      </p:sp>
      <p:sp>
        <p:nvSpPr>
          <p:cNvPr id="7" name="Google Shape;6;p1">
            <a:extLst>
              <a:ext uri="{FF2B5EF4-FFF2-40B4-BE49-F238E27FC236}">
                <a16:creationId xmlns:a16="http://schemas.microsoft.com/office/drawing/2014/main" id="{562BCED2-8B84-318F-A8E5-A2A9A3E7051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1A478F"/>
              </a:buClr>
              <a:buSzPts val="2800"/>
              <a:buFont typeface="Georgia"/>
              <a:buNone/>
              <a:defRPr sz="2800" b="1">
                <a:solidFill>
                  <a:srgbClr val="1A478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1A478F"/>
              </a:buClr>
              <a:buSzPts val="2800"/>
              <a:buFont typeface="Georgia"/>
              <a:buNone/>
              <a:defRPr sz="2800" b="1">
                <a:solidFill>
                  <a:srgbClr val="1A478F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1A478F"/>
              </a:buClr>
              <a:buSzPts val="2800"/>
              <a:buFont typeface="Georgia"/>
              <a:buNone/>
              <a:defRPr sz="2800" b="1">
                <a:solidFill>
                  <a:srgbClr val="1A478F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1A478F"/>
              </a:buClr>
              <a:buSzPts val="2800"/>
              <a:buFont typeface="Georgia"/>
              <a:buNone/>
              <a:defRPr sz="2800" b="1">
                <a:solidFill>
                  <a:srgbClr val="1A478F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1A478F"/>
              </a:buClr>
              <a:buSzPts val="2800"/>
              <a:buFont typeface="Georgia"/>
              <a:buNone/>
              <a:defRPr sz="2800" b="1">
                <a:solidFill>
                  <a:srgbClr val="1A478F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1A478F"/>
              </a:buClr>
              <a:buSzPts val="2800"/>
              <a:buFont typeface="Georgia"/>
              <a:buNone/>
              <a:defRPr sz="2800" b="1">
                <a:solidFill>
                  <a:srgbClr val="1A478F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1A478F"/>
              </a:buClr>
              <a:buSzPts val="2800"/>
              <a:buFont typeface="Georgia"/>
              <a:buNone/>
              <a:defRPr sz="2800" b="1">
                <a:solidFill>
                  <a:srgbClr val="1A478F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1A478F"/>
              </a:buClr>
              <a:buSzPts val="2800"/>
              <a:buFont typeface="Georgia"/>
              <a:buNone/>
              <a:defRPr sz="2800" b="1">
                <a:solidFill>
                  <a:srgbClr val="1A478F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1A478F"/>
              </a:buClr>
              <a:buSzPts val="2800"/>
              <a:buFont typeface="Georgia"/>
              <a:buNone/>
              <a:defRPr sz="2800" b="1">
                <a:solidFill>
                  <a:srgbClr val="1A478F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 dirty="0"/>
          </a:p>
        </p:txBody>
      </p:sp>
      <p:sp>
        <p:nvSpPr>
          <p:cNvPr id="8" name="Google Shape;8;p1">
            <a:extLst>
              <a:ext uri="{FF2B5EF4-FFF2-40B4-BE49-F238E27FC236}">
                <a16:creationId xmlns:a16="http://schemas.microsoft.com/office/drawing/2014/main" id="{85F64913-A619-682A-A09D-CA5C4E08C15C}"/>
              </a:ext>
            </a:extLst>
          </p:cNvPr>
          <p:cNvSpPr txBox="1">
            <a:spLocks noGrp="1"/>
          </p:cNvSpPr>
          <p:nvPr>
            <p:ph type="sldNum" idx="4"/>
          </p:nvPr>
        </p:nvSpPr>
        <p:spPr>
          <a:xfrm>
            <a:off x="8582852" y="4605750"/>
            <a:ext cx="4509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 sz="1100" b="0" i="0">
                <a:solidFill>
                  <a:srgbClr val="E7C221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  <a:sym typeface="Georgia"/>
              </a:defRPr>
            </a:lvl1pPr>
            <a:lvl2pPr lvl="1" algn="ctr" rtl="0">
              <a:buNone/>
              <a:defRPr sz="1100" b="1">
                <a:solidFill>
                  <a:srgbClr val="E7C22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algn="ctr" rtl="0">
              <a:buNone/>
              <a:defRPr sz="1100" b="1">
                <a:solidFill>
                  <a:srgbClr val="E7C22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algn="ctr" rtl="0">
              <a:buNone/>
              <a:defRPr sz="1100" b="1">
                <a:solidFill>
                  <a:srgbClr val="E7C22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algn="ctr" rtl="0">
              <a:buNone/>
              <a:defRPr sz="1100" b="1">
                <a:solidFill>
                  <a:srgbClr val="E7C22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algn="ctr" rtl="0">
              <a:buNone/>
              <a:defRPr sz="1100" b="1">
                <a:solidFill>
                  <a:srgbClr val="E7C22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algn="ctr" rtl="0">
              <a:buNone/>
              <a:defRPr sz="1100" b="1">
                <a:solidFill>
                  <a:srgbClr val="E7C22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algn="ctr" rtl="0">
              <a:buNone/>
              <a:defRPr sz="1100" b="1">
                <a:solidFill>
                  <a:srgbClr val="E7C22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algn="ctr" rtl="0">
              <a:buNone/>
              <a:defRPr sz="1100" b="1">
                <a:solidFill>
                  <a:srgbClr val="E7C22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1255445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13" r:id="rId13"/>
    <p:sldLayoutId id="2147483714" r:id="rId14"/>
    <p:sldLayoutId id="2147483715" r:id="rId15"/>
    <p:sldLayoutId id="2147483716" r:id="rId16"/>
    <p:sldLayoutId id="2147483717" r:id="rId17"/>
    <p:sldLayoutId id="2147483718" r:id="rId18"/>
    <p:sldLayoutId id="2147483719" r:id="rId19"/>
    <p:sldLayoutId id="2147483720" r:id="rId20"/>
    <p:sldLayoutId id="2147483721" r:id="rId21"/>
    <p:sldLayoutId id="2147483722" r:id="rId22"/>
    <p:sldLayoutId id="2147483723" r:id="rId23"/>
    <p:sldLayoutId id="2147483724" r:id="rId24"/>
    <p:sldLayoutId id="2147483725" r:id="rId25"/>
    <p:sldLayoutId id="2147483726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rgbClr val="1A478F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457200" indent="-336550" algn="l" defTabSz="914400" rtl="0" eaLnBrk="1" latinLnBrk="0" hangingPunct="1">
        <a:lnSpc>
          <a:spcPts val="2100"/>
        </a:lnSpc>
        <a:spcBef>
          <a:spcPts val="1000"/>
        </a:spcBef>
        <a:buFont typeface="Helvetica" panose="020B0604020202020204" pitchFamily="34" charset="0"/>
        <a:buChar char="●"/>
        <a:defRPr sz="1800" kern="1200">
          <a:solidFill>
            <a:srgbClr val="1A478F"/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1pPr>
      <a:lvl2pPr marL="685800" indent="-228600" algn="l" defTabSz="914400" rtl="0" eaLnBrk="1" latinLnBrk="0" hangingPunct="1">
        <a:lnSpc>
          <a:spcPts val="21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A478F"/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2pPr>
      <a:lvl3pPr marL="1143000" indent="-228600" algn="l" defTabSz="914400" rtl="0" eaLnBrk="1" latinLnBrk="0" hangingPunct="1">
        <a:lnSpc>
          <a:spcPts val="21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A478F"/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3pPr>
      <a:lvl4pPr marL="1600200" indent="-228600" algn="l" defTabSz="914400" rtl="0" eaLnBrk="1" latinLnBrk="0" hangingPunct="1">
        <a:lnSpc>
          <a:spcPts val="21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A478F"/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A478F"/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idahotc.com/Resources/File-View/ResourceID/226/FileID/50851" TargetMode="Externa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idmedicaid.com/default.aspx" TargetMode="Externa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acpac.gov/publication/federal-medical-assistance-percentages-fmaps-and-enhanced-fmaps-e-fmaps-by-state-selected-periods/" TargetMode="Externa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healthandwelfare.idaho.gov/health-care-provider-self-report" TargetMode="External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publicdocuments.dhw.idaho.gov/WebLink/Browse.aspx?id=3488&amp;dbid=0&amp;repo=PUBLIC-DOCUMENTS&amp;cr=1" TargetMode="External"/><Relationship Id="rId2" Type="http://schemas.openxmlformats.org/officeDocument/2006/relationships/hyperlink" Target="https://healthandwelfare.idaho.gov/providers/medicaid-school-based-service-providers/training-resources-and-forms" TargetMode="Externa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5.png"/><Relationship Id="rId5" Type="http://schemas.openxmlformats.org/officeDocument/2006/relationships/hyperlink" Target="https://publicdocuments.dhw.idaho.gov/WebLink/Browse.aspx?id=25868&amp;dbid=0&amp;repo=PUBLIC-DOCUMENTS" TargetMode="External"/><Relationship Id="rId4" Type="http://schemas.openxmlformats.org/officeDocument/2006/relationships/hyperlink" Target="https://publicdocuments.dhw.idaho.gov/WebLink/Browse.aspx?id=16980&amp;dbid=0&amp;repo=PUBLIC-DOCUMENTS" TargetMode="Externa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healthandwelfare.idaho.gov/providers/medicaid-school-based-service-providers/medicaid-school-based-service-providers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hyperlink" Target="https://healthandwelfare.idaho.gov/providers/medicaid-school-based-service-providers/training-resources-and-forms" TargetMode="Externa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creativecommons.org/licenses/by-nc-nd/3.0/" TargetMode="External"/><Relationship Id="rId4" Type="http://schemas.openxmlformats.org/officeDocument/2006/relationships/hyperlink" Target="https://iris.peabody.vanderbilt.edu/module/iep02/cresource/q2/p07/" TargetMode="Externa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s://idahotc.com/Topics/SBM?page13546=1&amp;size13546=6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.png"/><Relationship Id="rId5" Type="http://schemas.openxmlformats.org/officeDocument/2006/relationships/hyperlink" Target="https://idahotc.com/Topics/SBM#11099" TargetMode="External"/><Relationship Id="rId4" Type="http://schemas.openxmlformats.org/officeDocument/2006/relationships/hyperlink" Target="https://idahotc.com/Topics/N-Z/School-Based-Medicaid/Clarifications?page11663=1&amp;size11663=12" TargetMode="Externa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creativecommons.org/licenses/by-nc-sa/3.0/" TargetMode="External"/><Relationship Id="rId4" Type="http://schemas.openxmlformats.org/officeDocument/2006/relationships/hyperlink" Target="https://taliawhyte.com/2016/11/23/whats-in-a-name-indigenous-people/" TargetMode="Externa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mailto:Almira%20Mackaben%20%3cAlmira.Mackaben@dhw.idaho.gov%3e?subject=Question%20Regarding%20Medicaid%20SBS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dmedicaid.com/PageViewer.aspx?auth=0&amp;url=%2FTPA%2FPages%2FRegistration.aspx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www.idmedicaid.com/General%20Information/General%20Information%20and%20Requirements%20for%20Providers.pd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7"/>
          <p:cNvSpPr txBox="1">
            <a:spLocks noGrp="1"/>
          </p:cNvSpPr>
          <p:nvPr>
            <p:ph type="title"/>
          </p:nvPr>
        </p:nvSpPr>
        <p:spPr>
          <a:xfrm>
            <a:off x="685125" y="1366125"/>
            <a:ext cx="3933900" cy="260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Georgia" panose="02040502050405020303" pitchFamily="18" charset="0"/>
              </a:rPr>
              <a:t>School Based Medicaid:  Everything you need </a:t>
            </a:r>
            <a:r>
              <a:rPr lang="en-US">
                <a:latin typeface="Georgia" panose="02040502050405020303" pitchFamily="18" charset="0"/>
              </a:rPr>
              <a:t>to know</a:t>
            </a:r>
            <a:endParaRPr dirty="0">
              <a:latin typeface="Georgia" panose="02040502050405020303" pitchFamily="18" charset="0"/>
            </a:endParaRPr>
          </a:p>
        </p:txBody>
      </p:sp>
      <p:sp>
        <p:nvSpPr>
          <p:cNvPr id="190" name="Google Shape;190;p27"/>
          <p:cNvSpPr txBox="1">
            <a:spLocks noGrp="1"/>
          </p:cNvSpPr>
          <p:nvPr>
            <p:ph type="subTitle" idx="1"/>
          </p:nvPr>
        </p:nvSpPr>
        <p:spPr>
          <a:xfrm>
            <a:off x="685125" y="4048975"/>
            <a:ext cx="3933900" cy="61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What DO you need to know?</a:t>
            </a:r>
            <a:endParaRPr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31"/>
          <p:cNvSpPr txBox="1">
            <a:spLocks noGrp="1"/>
          </p:cNvSpPr>
          <p:nvPr>
            <p:ph type="title"/>
          </p:nvPr>
        </p:nvSpPr>
        <p:spPr>
          <a:xfrm>
            <a:off x="590300" y="159600"/>
            <a:ext cx="7279200" cy="59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r>
              <a:rPr lang="en-US" sz="3100" b="1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Determine if student is Medicaid eligible</a:t>
            </a:r>
            <a:endParaRPr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221" name="Google Shape;221;p31"/>
          <p:cNvSpPr txBox="1">
            <a:spLocks noGrp="1"/>
          </p:cNvSpPr>
          <p:nvPr>
            <p:ph type="body" idx="1"/>
          </p:nvPr>
        </p:nvSpPr>
        <p:spPr>
          <a:xfrm>
            <a:off x="590300" y="935700"/>
            <a:ext cx="7612100" cy="36700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57200" algn="l" rtl="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Parents sign the Consent to Bill School-Based Medicaid</a:t>
            </a:r>
          </a:p>
          <a:p>
            <a:pPr marL="457200" lvl="0" indent="-457200" algn="l" rtl="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If a parent denies permission to bill School-Based Medicaid - the LEA may not seek reimbursement for assessments and/or services</a:t>
            </a:r>
          </a:p>
          <a:p>
            <a:pPr marL="457200" lvl="0" indent="-457200" algn="l" rtl="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LEAs can not use a Consent to Bill School-Based Medicaid from another LEA</a:t>
            </a:r>
          </a:p>
          <a:p>
            <a:pPr marL="457200" lvl="0" indent="-457200" algn="l" rtl="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Verify if the student is Medicaid eligible at www.idmedicaid.com </a:t>
            </a:r>
          </a:p>
          <a:p>
            <a:pPr marL="457200" lvl="0" indent="-457200" algn="l" rtl="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LEAs can not bill for assessments/evaluations or School-Based Services prior to obtaining signed Consent to Bill School-Based Medicaid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B1BB76B-C4A6-F2A1-4DD8-A0CA5C5D8FC1}"/>
              </a:ext>
            </a:extLst>
          </p:cNvPr>
          <p:cNvSpPr txBox="1"/>
          <p:nvPr/>
        </p:nvSpPr>
        <p:spPr>
          <a:xfrm>
            <a:off x="6589263" y="4719734"/>
            <a:ext cx="1863701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b="1" dirty="0">
                <a:solidFill>
                  <a:srgbClr val="1A478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2025 IASA Conference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50A9D5-A3FF-E347-09A2-40F027F65C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375" y="181200"/>
            <a:ext cx="8151750" cy="467475"/>
          </a:xfrm>
        </p:spPr>
        <p:txBody>
          <a:bodyPr>
            <a:noAutofit/>
          </a:bodyPr>
          <a:lstStyle/>
          <a:p>
            <a:r>
              <a:rPr lang="en-US" sz="260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</a:t>
            </a:r>
            <a:r>
              <a:rPr lang="en-US" sz="2600" b="1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etermines if student is eligible for SPED services</a:t>
            </a:r>
            <a:endParaRPr lang="en-US" sz="260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DA44AE-3857-B09A-004E-1DE60014D8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0375" y="865200"/>
            <a:ext cx="7896825" cy="3585900"/>
          </a:xfrm>
        </p:spPr>
        <p:txBody>
          <a:bodyPr>
            <a:normAutofit fontScale="47500" lnSpcReduction="20000"/>
          </a:bodyPr>
          <a:lstStyle/>
          <a:p>
            <a:pPr marL="0" indent="-342900">
              <a:buFont typeface="Arial" panose="020B0604020202020204" pitchFamily="34" charset="0"/>
              <a:buChar char="•"/>
            </a:pPr>
            <a:r>
              <a:rPr lang="en-US" sz="4200">
                <a:latin typeface="Arial" panose="020B0604020202020204" pitchFamily="34" charset="0"/>
                <a:cs typeface="Arial" panose="020B0604020202020204" pitchFamily="34" charset="0"/>
              </a:rPr>
              <a:t>LEA must obtain a physician’s recommendation or referral for the Consent for Assessment for non-academic assessments</a:t>
            </a:r>
          </a:p>
          <a:p>
            <a:pPr marL="0"/>
            <a:endParaRPr lang="en-US" sz="42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4200">
                <a:latin typeface="Arial" panose="020B0604020202020204" pitchFamily="34" charset="0"/>
                <a:cs typeface="Arial" panose="020B0604020202020204" pitchFamily="34" charset="0"/>
              </a:rPr>
              <a:t>An LEA may not seek reimbursement for assessments more than thirty days prior to the signed and dated physician’s recommendation or referral</a:t>
            </a:r>
          </a:p>
          <a:p>
            <a:pPr marL="457200" lvl="1" indent="0">
              <a:buNone/>
            </a:pPr>
            <a:endParaRPr lang="en-US" sz="42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-342900">
              <a:buFont typeface="Arial" panose="020B0604020202020204" pitchFamily="34" charset="0"/>
              <a:buChar char="•"/>
            </a:pPr>
            <a:r>
              <a:rPr lang="en-US" sz="4200">
                <a:latin typeface="Arial" panose="020B0604020202020204" pitchFamily="34" charset="0"/>
                <a:cs typeface="Arial" panose="020B0604020202020204" pitchFamily="34" charset="0"/>
              </a:rPr>
              <a:t>If the student is found eligible for SPED, proceed to IEP process</a:t>
            </a:r>
          </a:p>
          <a:p>
            <a:pPr marL="0"/>
            <a:endParaRPr lang="en-US" sz="42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4200">
                <a:latin typeface="Arial" panose="020B0604020202020204" pitchFamily="34" charset="0"/>
                <a:cs typeface="Arial" panose="020B0604020202020204" pitchFamily="34" charset="0"/>
              </a:rPr>
              <a:t>If a student does not qualify for SPED services and are placed on a 504 – an LEA may be able to seek reimbursement utilizing EPSDT services</a:t>
            </a:r>
          </a:p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12F625B-EC52-D38E-1538-4B63F5940D98}"/>
              </a:ext>
            </a:extLst>
          </p:cNvPr>
          <p:cNvSpPr txBox="1"/>
          <p:nvPr/>
        </p:nvSpPr>
        <p:spPr>
          <a:xfrm>
            <a:off x="6589263" y="4719734"/>
            <a:ext cx="1863701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b="1" dirty="0">
                <a:solidFill>
                  <a:srgbClr val="1A478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2025 IASA Conference</a:t>
            </a:r>
          </a:p>
        </p:txBody>
      </p:sp>
    </p:spTree>
    <p:extLst>
      <p:ext uri="{BB962C8B-B14F-4D97-AF65-F5344CB8AC3E}">
        <p14:creationId xmlns:p14="http://schemas.microsoft.com/office/powerpoint/2010/main" val="28772222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053344-0F08-AA20-C793-6AC1B8E962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7775" y="135412"/>
            <a:ext cx="7085750" cy="598575"/>
          </a:xfrm>
        </p:spPr>
        <p:txBody>
          <a:bodyPr>
            <a:normAutofit/>
          </a:bodyPr>
          <a:lstStyle/>
          <a:p>
            <a:r>
              <a:rPr lang="en-US" sz="2800" b="1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Evaluations Eligible for Reimbursement</a:t>
            </a:r>
            <a:endParaRPr lang="en-US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4F9166-8AE6-509E-E50C-679CBEB21F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5050" y="577200"/>
            <a:ext cx="6970500" cy="3989100"/>
          </a:xfrm>
        </p:spPr>
        <p:txBody>
          <a:bodyPr>
            <a:noAutofit/>
          </a:bodyPr>
          <a:lstStyle/>
          <a:p>
            <a:pPr marL="800100" lvl="1" indent="-342900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Occupational Therapy</a:t>
            </a:r>
          </a:p>
          <a:p>
            <a:pPr marL="800100" lvl="1" indent="-342900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Personal Care Services</a:t>
            </a:r>
          </a:p>
          <a:p>
            <a:pPr marL="800100" lvl="1" indent="-342900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Physical Therapy</a:t>
            </a:r>
          </a:p>
          <a:p>
            <a:pPr marL="800100" lvl="1" indent="-342900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Psychological</a:t>
            </a:r>
          </a:p>
          <a:p>
            <a:pPr marL="800100" lvl="1" indent="-342900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Speech/Language </a:t>
            </a:r>
          </a:p>
          <a:p>
            <a:pPr marL="800100" lvl="1" indent="-342900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Audiological</a:t>
            </a:r>
          </a:p>
          <a:p>
            <a:pPr marL="800100" lvl="1" indent="-342900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Social History</a:t>
            </a:r>
          </a:p>
          <a:p>
            <a:pPr marL="800100" lvl="1" indent="-342900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Developmental</a:t>
            </a:r>
          </a:p>
          <a:p>
            <a:endParaRPr lang="en-US" sz="200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CA38602-46CF-78B3-FDF9-777ACDAC908D}"/>
              </a:ext>
            </a:extLst>
          </p:cNvPr>
          <p:cNvSpPr txBox="1"/>
          <p:nvPr/>
        </p:nvSpPr>
        <p:spPr>
          <a:xfrm>
            <a:off x="6589263" y="4719734"/>
            <a:ext cx="1863701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b="1" dirty="0">
                <a:solidFill>
                  <a:srgbClr val="1A478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2025 IASA Conference</a:t>
            </a:r>
          </a:p>
        </p:txBody>
      </p:sp>
    </p:spTree>
    <p:extLst>
      <p:ext uri="{BB962C8B-B14F-4D97-AF65-F5344CB8AC3E}">
        <p14:creationId xmlns:p14="http://schemas.microsoft.com/office/powerpoint/2010/main" val="29312637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602150-8AF5-216A-0E43-D719CCE843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7850" y="181200"/>
            <a:ext cx="5336150" cy="576975"/>
          </a:xfrm>
        </p:spPr>
        <p:txBody>
          <a:bodyPr/>
          <a:lstStyle/>
          <a:p>
            <a:pPr marL="342900" lvl="0" indent="-342900"/>
            <a:r>
              <a:rPr lang="en-US" sz="2800" b="1">
                <a:solidFill>
                  <a:schemeClr val="tx1"/>
                </a:solidFill>
              </a:rPr>
              <a:t>MDT Team creates an IEP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04B759-98DE-E70F-E84D-87B87E538C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9400" y="676800"/>
            <a:ext cx="6970500" cy="3323400"/>
          </a:xfrm>
        </p:spPr>
        <p:txBody>
          <a:bodyPr>
            <a:no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LEA must obtain a physician’s recommendation or referral for the IEP</a:t>
            </a:r>
          </a:p>
          <a:p>
            <a:pPr marL="457200" lvl="1" indent="0">
              <a:buNone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An LEA may not seek reimbursement for services more than thirty days prior to the signed and dated physician’s recommendation or referral</a:t>
            </a:r>
          </a:p>
          <a:p>
            <a:pPr marL="914400" lvl="2" indent="0">
              <a:buNone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Refer to the current Medicaid School-Based Services Reference Guide for additional requirements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Idaho Training Clearinghouse &gt; Resources &gt; File View (idahotc.com)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Services must still be provided even if a student does not have Medicaid coverage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610500E-D026-D823-A6AD-7F06AF6C9F4C}"/>
              </a:ext>
            </a:extLst>
          </p:cNvPr>
          <p:cNvSpPr txBox="1"/>
          <p:nvPr/>
        </p:nvSpPr>
        <p:spPr>
          <a:xfrm>
            <a:off x="6589263" y="4719734"/>
            <a:ext cx="1863701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b="1" dirty="0">
                <a:solidFill>
                  <a:srgbClr val="1A478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2025 IASA Conference</a:t>
            </a:r>
          </a:p>
        </p:txBody>
      </p:sp>
    </p:spTree>
    <p:extLst>
      <p:ext uri="{BB962C8B-B14F-4D97-AF65-F5344CB8AC3E}">
        <p14:creationId xmlns:p14="http://schemas.microsoft.com/office/powerpoint/2010/main" val="18144103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E65096-A250-4D0C-AF1F-C139EE1FF1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809" y="197894"/>
            <a:ext cx="8159242" cy="526616"/>
          </a:xfrm>
        </p:spPr>
        <p:txBody>
          <a:bodyPr>
            <a:normAutofit fontScale="90000"/>
          </a:bodyPr>
          <a:lstStyle/>
          <a:p>
            <a:r>
              <a:rPr lang="en-US">
                <a:solidFill>
                  <a:schemeClr val="tx1"/>
                </a:solidFill>
                <a:latin typeface="Helvetica"/>
                <a:ea typeface="Calibri"/>
                <a:cs typeface="Calibri"/>
              </a:rPr>
              <a:t>School-Based Services Eligible for Reimbursement</a:t>
            </a:r>
            <a:endParaRPr lang="en-US">
              <a:solidFill>
                <a:schemeClr val="tx1"/>
              </a:solidFill>
              <a:latin typeface="Helvetica"/>
            </a:endParaRPr>
          </a:p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EF493C-9A75-E55B-D875-4310E38F69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5263" y="725352"/>
            <a:ext cx="6970500" cy="4370797"/>
          </a:xfrm>
        </p:spPr>
        <p:txBody>
          <a:bodyPr>
            <a:normAutofit fontScale="85000" lnSpcReduction="20000"/>
          </a:bodyPr>
          <a:lstStyle/>
          <a:p>
            <a:pPr marL="4572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00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B</a:t>
            </a:r>
            <a:r>
              <a:rPr lang="en-US" sz="200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ehavioral Intervention</a:t>
            </a:r>
            <a:endParaRPr lang="en-US">
              <a:latin typeface="Arial"/>
            </a:endParaRPr>
          </a:p>
          <a:p>
            <a:pPr marL="4572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00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Behavioral Consultation</a:t>
            </a:r>
            <a:endParaRPr lang="en-US">
              <a:latin typeface="Arial"/>
            </a:endParaRPr>
          </a:p>
          <a:p>
            <a:pPr marL="4572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00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Crisis Intervention</a:t>
            </a:r>
            <a:endParaRPr lang="en-US">
              <a:latin typeface="Arial"/>
            </a:endParaRPr>
          </a:p>
          <a:p>
            <a:pPr marL="4572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00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Habilitative Skill Building</a:t>
            </a:r>
            <a:endParaRPr lang="en-US">
              <a:latin typeface="Arial"/>
            </a:endParaRPr>
          </a:p>
          <a:p>
            <a:pPr marL="4572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00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Interdisciplinary Training</a:t>
            </a:r>
            <a:endParaRPr lang="en-US">
              <a:latin typeface="Arial"/>
            </a:endParaRPr>
          </a:p>
          <a:p>
            <a:pPr marL="4572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00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Medical Equipment and Supplies (refer to DME requirements)</a:t>
            </a:r>
            <a:endParaRPr lang="en-US">
              <a:latin typeface="Arial"/>
            </a:endParaRPr>
          </a:p>
          <a:p>
            <a:pPr marL="4572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00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Nursing Services</a:t>
            </a:r>
            <a:endParaRPr lang="en-US">
              <a:latin typeface="Arial"/>
            </a:endParaRPr>
          </a:p>
          <a:p>
            <a:pPr marL="4572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00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Occupational Therapy</a:t>
            </a:r>
            <a:endParaRPr lang="en-US">
              <a:latin typeface="Arial"/>
            </a:endParaRPr>
          </a:p>
          <a:p>
            <a:pPr marL="4572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00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Personal Care Services</a:t>
            </a:r>
            <a:endParaRPr lang="en-US">
              <a:latin typeface="Arial"/>
            </a:endParaRPr>
          </a:p>
          <a:p>
            <a:pPr marL="4572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00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Physical Therapy</a:t>
            </a:r>
            <a:endParaRPr lang="en-US">
              <a:latin typeface="Arial"/>
            </a:endParaRPr>
          </a:p>
          <a:p>
            <a:pPr marL="4572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00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Psychotherapy</a:t>
            </a:r>
            <a:endParaRPr lang="en-US">
              <a:latin typeface="Arial"/>
            </a:endParaRPr>
          </a:p>
          <a:p>
            <a:pPr marL="4572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00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Skills Building/Community-Based Rehabilitation Services</a:t>
            </a:r>
            <a:endParaRPr lang="en-US">
              <a:latin typeface="Arial"/>
            </a:endParaRPr>
          </a:p>
          <a:p>
            <a:pPr marL="4572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00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Speech/Language Therapy</a:t>
            </a:r>
            <a:endParaRPr lang="en-US">
              <a:latin typeface="Arial"/>
            </a:endParaRPr>
          </a:p>
          <a:p>
            <a:pPr marL="4572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00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Transportation Services</a:t>
            </a:r>
            <a:endParaRPr lang="en-US">
              <a:latin typeface="Arial"/>
            </a:endParaRPr>
          </a:p>
          <a:p>
            <a:pPr marL="4572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00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Interpretive Services</a:t>
            </a:r>
            <a:endParaRPr lang="en-US">
              <a:latin typeface="Arial"/>
            </a:endParaRPr>
          </a:p>
          <a:p>
            <a:pPr marL="4572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00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Orientation and Mobility (refer to EPSDT requirements)</a:t>
            </a:r>
            <a:endParaRPr lang="en-US">
              <a:latin typeface="Arial"/>
            </a:endParaRPr>
          </a:p>
          <a:p>
            <a:pPr marL="400050" indent="-285750">
              <a:buFont typeface="Arial" panose="020B0604020202020204" pitchFamily="34" charset="0"/>
              <a:buChar char="•"/>
            </a:pPr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32A0705-4547-7D29-EC4A-263B525384F0}"/>
              </a:ext>
            </a:extLst>
          </p:cNvPr>
          <p:cNvSpPr txBox="1"/>
          <p:nvPr/>
        </p:nvSpPr>
        <p:spPr>
          <a:xfrm>
            <a:off x="6589263" y="4719734"/>
            <a:ext cx="1863701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b="1" dirty="0">
                <a:solidFill>
                  <a:srgbClr val="1A478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2025 IASA Conference</a:t>
            </a:r>
          </a:p>
        </p:txBody>
      </p:sp>
    </p:spTree>
    <p:extLst>
      <p:ext uri="{BB962C8B-B14F-4D97-AF65-F5344CB8AC3E}">
        <p14:creationId xmlns:p14="http://schemas.microsoft.com/office/powerpoint/2010/main" val="8870523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1F9A50-7CD4-A8C3-6977-1422D1516C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7850" y="232823"/>
            <a:ext cx="7607679" cy="905400"/>
          </a:xfrm>
        </p:spPr>
        <p:txBody>
          <a:bodyPr>
            <a:normAutofit fontScale="90000"/>
          </a:bodyPr>
          <a:lstStyle/>
          <a:p>
            <a:r>
              <a:rPr lang="en-US">
                <a:solidFill>
                  <a:schemeClr val="tx1"/>
                </a:solidFill>
                <a:latin typeface="Helvetica"/>
                <a:ea typeface="Calibri"/>
                <a:cs typeface="Calibri"/>
              </a:rPr>
              <a:t>Medicaid service provider completes a Service Detail Record (SDR) </a:t>
            </a:r>
            <a:endParaRPr lang="en-US">
              <a:solidFill>
                <a:schemeClr val="tx1"/>
              </a:solidFill>
              <a:latin typeface="Helvetica"/>
            </a:endParaRPr>
          </a:p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D07BD0-00CC-0DB1-EE67-CF16B820B8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7539" y="1182802"/>
            <a:ext cx="8008300" cy="3727875"/>
          </a:xfrm>
        </p:spPr>
        <p:txBody>
          <a:bodyPr>
            <a:normAutofit/>
          </a:bodyPr>
          <a:lstStyle/>
          <a:p>
            <a:pPr marL="457200" indent="-342900">
              <a:buFont typeface="Arial" panose="020B0604020202020204" pitchFamily="34" charset="0"/>
              <a:buChar char="•"/>
            </a:pPr>
            <a:r>
              <a:rPr lang="en-US" sz="2200">
                <a:latin typeface="Arial" panose="020B0604020202020204" pitchFamily="34" charset="0"/>
                <a:cs typeface="Arial" panose="020B0604020202020204" pitchFamily="34" charset="0"/>
              </a:rPr>
              <a:t>Service Detailed Report</a:t>
            </a:r>
          </a:p>
          <a:p>
            <a:pPr marL="1200150" lvl="1" indent="-285750">
              <a:buFont typeface="Arial" panose="020B0604020202020204" pitchFamily="34" charset="0"/>
              <a:buChar char="•"/>
            </a:pPr>
            <a:r>
              <a:rPr lang="en-US" sz="1500">
                <a:latin typeface="Arial" panose="020B0604020202020204" pitchFamily="34" charset="0"/>
                <a:cs typeface="Arial" panose="020B0604020202020204" pitchFamily="34" charset="0"/>
              </a:rPr>
              <a:t>Name of Student;</a:t>
            </a:r>
          </a:p>
          <a:p>
            <a:pPr marL="1200150" lvl="1" indent="-285750">
              <a:buFont typeface="Arial" panose="020B0604020202020204" pitchFamily="34" charset="0"/>
              <a:buChar char="•"/>
            </a:pPr>
            <a:r>
              <a:rPr lang="en-US" sz="1500">
                <a:latin typeface="Arial" panose="020B0604020202020204" pitchFamily="34" charset="0"/>
                <a:cs typeface="Arial" panose="020B0604020202020204" pitchFamily="34" charset="0"/>
              </a:rPr>
              <a:t>Name, title, and signature of the person providing the service;</a:t>
            </a:r>
          </a:p>
          <a:p>
            <a:pPr marL="1200150" lvl="1" indent="-285750">
              <a:buFont typeface="Arial" panose="020B0604020202020204" pitchFamily="34" charset="0"/>
              <a:buChar char="•"/>
            </a:pPr>
            <a:r>
              <a:rPr lang="en-US" sz="1500">
                <a:latin typeface="Arial" panose="020B0604020202020204" pitchFamily="34" charset="0"/>
                <a:cs typeface="Arial" panose="020B0604020202020204" pitchFamily="34" charset="0"/>
              </a:rPr>
              <a:t>Date, time, and duration of service;</a:t>
            </a:r>
          </a:p>
          <a:p>
            <a:pPr marL="1200150" lvl="1" indent="-285750">
              <a:buFont typeface="Arial" panose="020B0604020202020204" pitchFamily="34" charset="0"/>
              <a:buChar char="•"/>
            </a:pPr>
            <a:r>
              <a:rPr lang="en-US" sz="1500">
                <a:latin typeface="Arial" panose="020B0604020202020204" pitchFamily="34" charset="0"/>
                <a:cs typeface="Arial" panose="020B0604020202020204" pitchFamily="34" charset="0"/>
              </a:rPr>
              <a:t>Place of service, if provided in a location other than school;</a:t>
            </a:r>
          </a:p>
          <a:p>
            <a:pPr marL="1200150" lvl="1" indent="-285750">
              <a:buFont typeface="Arial" panose="020B0604020202020204" pitchFamily="34" charset="0"/>
              <a:buChar char="•"/>
            </a:pPr>
            <a:r>
              <a:rPr lang="en-US" sz="1500">
                <a:latin typeface="Arial" panose="020B0604020202020204" pitchFamily="34" charset="0"/>
                <a:cs typeface="Arial" panose="020B0604020202020204" pitchFamily="34" charset="0"/>
              </a:rPr>
              <a:t>Category of service (also specifying individual or group);</a:t>
            </a:r>
          </a:p>
          <a:p>
            <a:pPr marL="1200150" lvl="1" indent="-285750">
              <a:buFont typeface="Arial" panose="020B0604020202020204" pitchFamily="34" charset="0"/>
              <a:buChar char="•"/>
            </a:pPr>
            <a:r>
              <a:rPr lang="en-US" sz="1500">
                <a:latin typeface="Arial" panose="020B0604020202020204" pitchFamily="34" charset="0"/>
                <a:cs typeface="Arial" panose="020B0604020202020204" pitchFamily="34" charset="0"/>
              </a:rPr>
              <a:t>Brief description of the specific areas addressed (must correspond to the IEP goal); and</a:t>
            </a:r>
          </a:p>
          <a:p>
            <a:pPr marL="1200150" lvl="1" indent="-285750">
              <a:buFont typeface="Arial" panose="020B0604020202020204" pitchFamily="34" charset="0"/>
              <a:buChar char="•"/>
            </a:pPr>
            <a:r>
              <a:rPr lang="en-US" sz="1500">
                <a:latin typeface="Arial" panose="020B0604020202020204" pitchFamily="34" charset="0"/>
                <a:cs typeface="Arial" panose="020B0604020202020204" pitchFamily="34" charset="0"/>
              </a:rPr>
              <a:t>Student’s response to the service when required for the service (must correspond to the IEP goal). </a:t>
            </a:r>
          </a:p>
          <a:p>
            <a:pPr marL="457200" indent="-342900">
              <a:buFont typeface="Arial" panose="020B0604020202020204" pitchFamily="34" charset="0"/>
              <a:buChar char="•"/>
            </a:pPr>
            <a:r>
              <a:rPr lang="en-US" sz="220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SDR’s are submitted to an LEA Medicaid billing department</a:t>
            </a:r>
            <a:endParaRPr lang="en-US" sz="22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342900">
              <a:buFont typeface="Arial" panose="020B0604020202020204" pitchFamily="34" charset="0"/>
              <a:buChar char="•"/>
            </a:pPr>
            <a:r>
              <a:rPr lang="en-US" sz="220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Frequency that SDR’s are submitted is determined by LEA</a:t>
            </a:r>
            <a:endParaRPr lang="en-US" sz="22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99D1549-2538-10E7-344C-69D9321C9991}"/>
              </a:ext>
            </a:extLst>
          </p:cNvPr>
          <p:cNvSpPr txBox="1"/>
          <p:nvPr/>
        </p:nvSpPr>
        <p:spPr>
          <a:xfrm>
            <a:off x="6589263" y="4719734"/>
            <a:ext cx="1863701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b="1" dirty="0">
                <a:solidFill>
                  <a:srgbClr val="1A478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2025 IASA Conference</a:t>
            </a:r>
          </a:p>
        </p:txBody>
      </p:sp>
    </p:spTree>
    <p:extLst>
      <p:ext uri="{BB962C8B-B14F-4D97-AF65-F5344CB8AC3E}">
        <p14:creationId xmlns:p14="http://schemas.microsoft.com/office/powerpoint/2010/main" val="18967479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8C4B7A-3ADE-36F2-426B-04A3476951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327" y="118149"/>
            <a:ext cx="7614324" cy="905400"/>
          </a:xfrm>
        </p:spPr>
        <p:txBody>
          <a:bodyPr>
            <a:normAutofit fontScale="90000"/>
          </a:bodyPr>
          <a:lstStyle/>
          <a:p>
            <a:r>
              <a:rPr lang="en-US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Claims are processed and uploaded to DXC* by the LEA or the LEAs billing agency</a:t>
            </a:r>
            <a:endParaRPr lang="en-US">
              <a:solidFill>
                <a:schemeClr val="tx1"/>
              </a:solidFill>
            </a:endParaRPr>
          </a:p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4A39DF-813D-A0CE-3CF2-679D1CDC76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1716" y="1070908"/>
            <a:ext cx="6970500" cy="3716849"/>
          </a:xfrm>
        </p:spPr>
        <p:txBody>
          <a:bodyPr>
            <a:normAutofit fontScale="77500" lnSpcReduction="20000"/>
          </a:bodyPr>
          <a:lstStyle/>
          <a:p>
            <a:r>
              <a:rPr lang="en-US" sz="2400" dirty="0">
                <a:latin typeface="Arial"/>
                <a:cs typeface="Arial"/>
              </a:rPr>
              <a:t>•</a:t>
            </a:r>
            <a:r>
              <a:rPr lang="en-US" sz="24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Claims must be submitted to DXC by 8:00pm MST on Thursday nights to be processed for payment the following week</a:t>
            </a:r>
            <a:endParaRPr lang="en-US" dirty="0"/>
          </a:p>
          <a:p>
            <a:r>
              <a:rPr lang="en-US" sz="2400" dirty="0">
                <a:latin typeface="Arial"/>
                <a:cs typeface="Arial"/>
              </a:rPr>
              <a:t>•</a:t>
            </a:r>
            <a:r>
              <a:rPr lang="en-US" sz="24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The method for submitting claims to DXC is determined by the LEA</a:t>
            </a:r>
            <a:endParaRPr lang="en-US" dirty="0"/>
          </a:p>
          <a:p>
            <a:r>
              <a:rPr lang="en-US" sz="2400" dirty="0">
                <a:latin typeface="Arial"/>
                <a:cs typeface="Arial"/>
              </a:rPr>
              <a:t>•</a:t>
            </a:r>
            <a:r>
              <a:rPr lang="en-US" sz="24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LEAs are not required to submit claims weekly</a:t>
            </a:r>
            <a:endParaRPr lang="en-US" dirty="0"/>
          </a:p>
          <a:p>
            <a:r>
              <a:rPr lang="en-US" sz="2400" dirty="0">
                <a:latin typeface="Arial"/>
                <a:cs typeface="Arial"/>
              </a:rPr>
              <a:t>•</a:t>
            </a:r>
            <a:r>
              <a:rPr lang="en-US" sz="24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LEAs determine the frequency of claim submissions</a:t>
            </a:r>
            <a:endParaRPr lang="en-US" dirty="0"/>
          </a:p>
          <a:p>
            <a:r>
              <a:rPr lang="en-US" sz="2400" dirty="0">
                <a:latin typeface="Arial"/>
                <a:cs typeface="Arial"/>
              </a:rPr>
              <a:t>•</a:t>
            </a:r>
            <a:r>
              <a:rPr lang="en-US" sz="24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Claims must be submitted within 365 from the date of service (DOS) </a:t>
            </a:r>
            <a:endParaRPr lang="en-US" dirty="0"/>
          </a:p>
          <a:p>
            <a:r>
              <a:rPr lang="en-US" sz="2400" dirty="0">
                <a:latin typeface="Arial"/>
                <a:cs typeface="Arial"/>
              </a:rPr>
              <a:t>•</a:t>
            </a:r>
            <a:r>
              <a:rPr lang="en-US" sz="24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Claims received 365 after the DOS will be denied</a:t>
            </a:r>
          </a:p>
          <a:p>
            <a:endParaRPr lang="en-US" sz="2400" dirty="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endParaRPr lang="en-US" sz="2400" dirty="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r>
              <a:rPr lang="en-US" dirty="0"/>
              <a:t>*Effective June 7, 2010, Idaho Medicaid contracted with </a:t>
            </a:r>
            <a:r>
              <a:rPr lang="en-US" u="sng" dirty="0">
                <a:hlinkClick r:id="rId2"/>
              </a:rPr>
              <a:t>Gainwell Technologies</a:t>
            </a:r>
            <a:r>
              <a:rPr lang="en-US" dirty="0"/>
              <a:t>, formally known as Molina Medicaid Solutions and DXC to be the MMIS claims processing center as well as provide provider training, billing, and operational support for all Medicaid providers.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10FC25E-6256-1A1F-BB1C-844D2857BC17}"/>
              </a:ext>
            </a:extLst>
          </p:cNvPr>
          <p:cNvSpPr txBox="1"/>
          <p:nvPr/>
        </p:nvSpPr>
        <p:spPr>
          <a:xfrm>
            <a:off x="6589263" y="4719734"/>
            <a:ext cx="1863701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b="1" dirty="0">
                <a:solidFill>
                  <a:srgbClr val="1A478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2025 IASA Conference</a:t>
            </a:r>
          </a:p>
        </p:txBody>
      </p:sp>
    </p:spTree>
    <p:extLst>
      <p:ext uri="{BB962C8B-B14F-4D97-AF65-F5344CB8AC3E}">
        <p14:creationId xmlns:p14="http://schemas.microsoft.com/office/powerpoint/2010/main" val="6476674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C0CA12-E82F-181B-675C-8DA0B82E1E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798" y="223711"/>
            <a:ext cx="8077829" cy="90540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Helvetica"/>
              </a:rPr>
              <a:t>Gainwell posts a weekly Remittance Advice (RA) the Monday after a claim has been submitted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1B9917-FBA0-B532-8382-2FF91191A3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1524" y="1144008"/>
            <a:ext cx="6970500" cy="3400576"/>
          </a:xfrm>
        </p:spPr>
        <p:txBody>
          <a:bodyPr>
            <a:normAutofit/>
          </a:bodyPr>
          <a:lstStyle/>
          <a:p>
            <a:pPr marL="4572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Itemized claim information is included in the RA</a:t>
            </a:r>
            <a:endParaRPr lang="en-US" sz="2000">
              <a:latin typeface="Arial"/>
            </a:endParaRPr>
          </a:p>
          <a:p>
            <a:pPr marL="4572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Claims are listed in the RA in the following order:</a:t>
            </a:r>
            <a:endParaRPr lang="en-US" sz="2000">
              <a:latin typeface="Arial"/>
            </a:endParaRPr>
          </a:p>
          <a:p>
            <a:pPr marL="4572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Reversed claims</a:t>
            </a:r>
            <a:endParaRPr lang="en-US" sz="2000">
              <a:latin typeface="Arial"/>
            </a:endParaRPr>
          </a:p>
          <a:p>
            <a:pPr marL="4572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Paid claims</a:t>
            </a:r>
            <a:endParaRPr lang="en-US" sz="2000">
              <a:latin typeface="Arial"/>
            </a:endParaRPr>
          </a:p>
          <a:p>
            <a:pPr marL="4572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Denied claims</a:t>
            </a:r>
            <a:endParaRPr lang="en-US" sz="2000">
              <a:latin typeface="Arial"/>
            </a:endParaRPr>
          </a:p>
          <a:p>
            <a:pPr marL="4572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Claims are sorted by student name</a:t>
            </a:r>
            <a:endParaRPr lang="en-US" sz="2000">
              <a:latin typeface="Arial"/>
            </a:endParaRPr>
          </a:p>
          <a:p>
            <a:pPr marL="4572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Claims are not sorted by date under student name</a:t>
            </a:r>
            <a:endParaRPr lang="en-US" sz="2000">
              <a:latin typeface="Arial"/>
            </a:endParaRPr>
          </a:p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5433220-2CD9-EA4C-085D-A1518C772758}"/>
              </a:ext>
            </a:extLst>
          </p:cNvPr>
          <p:cNvSpPr txBox="1"/>
          <p:nvPr/>
        </p:nvSpPr>
        <p:spPr>
          <a:xfrm>
            <a:off x="6589263" y="4719734"/>
            <a:ext cx="1863701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b="1" dirty="0">
                <a:solidFill>
                  <a:srgbClr val="1A478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2025 IASA Conference</a:t>
            </a:r>
          </a:p>
        </p:txBody>
      </p:sp>
    </p:spTree>
    <p:extLst>
      <p:ext uri="{BB962C8B-B14F-4D97-AF65-F5344CB8AC3E}">
        <p14:creationId xmlns:p14="http://schemas.microsoft.com/office/powerpoint/2010/main" val="16161842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1770A9-AC3F-C030-3664-BD16ECE323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7850" y="510225"/>
            <a:ext cx="7700713" cy="526616"/>
          </a:xfrm>
        </p:spPr>
        <p:txBody>
          <a:bodyPr>
            <a:normAutofit fontScale="90000"/>
          </a:bodyPr>
          <a:lstStyle/>
          <a:p>
            <a:r>
              <a:rPr lang="en-US">
                <a:solidFill>
                  <a:schemeClr val="tx1"/>
                </a:solidFill>
                <a:latin typeface="Helvetica"/>
              </a:rPr>
              <a:t>LEAs submit match fund payment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311749-8094-0471-7A73-1D8E755F9F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7850" y="1163944"/>
            <a:ext cx="6970500" cy="2696169"/>
          </a:xfrm>
        </p:spPr>
        <p:txBody>
          <a:bodyPr>
            <a:normAutofit fontScale="85000" lnSpcReduction="10000"/>
          </a:bodyPr>
          <a:lstStyle/>
          <a:p>
            <a:r>
              <a:rPr lang="en-US" sz="2400">
                <a:latin typeface="Arial"/>
                <a:cs typeface="Arial"/>
              </a:rPr>
              <a:t>•</a:t>
            </a:r>
            <a:r>
              <a:rPr lang="en-US" sz="240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IDHW mails a monthly Medicaid Match Fund Statement indicating balance due to release payment</a:t>
            </a:r>
            <a:endParaRPr lang="en-US"/>
          </a:p>
          <a:p>
            <a:r>
              <a:rPr lang="en-US" sz="2400">
                <a:latin typeface="Arial"/>
                <a:cs typeface="Arial"/>
              </a:rPr>
              <a:t>•</a:t>
            </a:r>
            <a:r>
              <a:rPr lang="en-US" sz="2400">
                <a:solidFill>
                  <a:srgbClr val="FF0000"/>
                </a:solidFill>
                <a:latin typeface="Calibri"/>
                <a:ea typeface="Calibri"/>
                <a:cs typeface="Calibri"/>
              </a:rPr>
              <a:t>Payments from IDHW will not be released until they have received the match funds payment</a:t>
            </a:r>
            <a:endParaRPr lang="en-US"/>
          </a:p>
          <a:p>
            <a:r>
              <a:rPr lang="en-US" sz="2400">
                <a:latin typeface="Arial"/>
                <a:cs typeface="Arial"/>
              </a:rPr>
              <a:t>•</a:t>
            </a:r>
            <a:r>
              <a:rPr lang="en-US" sz="240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LEAs may also estimate match fund based on RA and submit estimated payment to IDHW prior to monthly statement arriving</a:t>
            </a:r>
            <a:endParaRPr lang="en-US"/>
          </a:p>
          <a:p>
            <a:r>
              <a:rPr lang="en-US" sz="2400">
                <a:latin typeface="Arial"/>
                <a:cs typeface="Arial"/>
              </a:rPr>
              <a:t>•</a:t>
            </a:r>
            <a:r>
              <a:rPr lang="en-US" sz="240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Current match fund percentages can be found here: </a:t>
            </a:r>
            <a:r>
              <a: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hlinkClick r:id="rId2"/>
              </a:rPr>
              <a:t>EXHIBIT 6. Federal Medical Assistance Percentages (FMAPs) and Enhanced FMAPs (E-FMAPs) by State : MACPAC</a:t>
            </a:r>
            <a:endParaRPr lang="en-US"/>
          </a:p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207D573-1003-9457-D641-EF06BCE664EB}"/>
              </a:ext>
            </a:extLst>
          </p:cNvPr>
          <p:cNvSpPr txBox="1"/>
          <p:nvPr/>
        </p:nvSpPr>
        <p:spPr>
          <a:xfrm>
            <a:off x="6589263" y="4719734"/>
            <a:ext cx="1863701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b="1" dirty="0">
                <a:solidFill>
                  <a:srgbClr val="1A478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2025 IASA Conference</a:t>
            </a:r>
          </a:p>
        </p:txBody>
      </p:sp>
    </p:spTree>
    <p:extLst>
      <p:ext uri="{BB962C8B-B14F-4D97-AF65-F5344CB8AC3E}">
        <p14:creationId xmlns:p14="http://schemas.microsoft.com/office/powerpoint/2010/main" val="9357414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FEA401-EA5F-B229-CF08-8B9DAAA38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572" y="76174"/>
            <a:ext cx="6176153" cy="550926"/>
          </a:xfrm>
        </p:spPr>
        <p:txBody>
          <a:bodyPr>
            <a:normAutofit fontScale="90000"/>
          </a:bodyPr>
          <a:lstStyle/>
          <a:p>
            <a:r>
              <a:rPr lang="en-US">
                <a:latin typeface="Helvetica"/>
              </a:rPr>
              <a:t>Documentation Requirements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836FD3-0936-3AED-4650-A2B4CF815F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6996" y="505467"/>
            <a:ext cx="8366695" cy="3833952"/>
          </a:xfr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marL="400050" indent="-285750">
              <a:buFont typeface="Arial" panose="020B0604020202020204" pitchFamily="34" charset="0"/>
              <a:buChar char="•"/>
            </a:pPr>
            <a:r>
              <a:rPr lang="en-US" sz="1400">
                <a:latin typeface="Arial"/>
                <a:cs typeface="Helvetica"/>
              </a:rPr>
              <a:t>Student is found Medicaid Eligible</a:t>
            </a:r>
            <a:endParaRPr lang="en-US"/>
          </a:p>
          <a:p>
            <a:pPr marL="400050" indent="-285750">
              <a:buFont typeface="Arial" panose="020B0604020202020204" pitchFamily="34" charset="0"/>
              <a:buChar char="•"/>
            </a:pPr>
            <a:r>
              <a:rPr lang="en-US" sz="1400">
                <a:latin typeface="Arial"/>
                <a:cs typeface="Helvetica"/>
              </a:rPr>
              <a:t>School-Based Medicaid Services are identified on the IEP</a:t>
            </a:r>
          </a:p>
          <a:p>
            <a:pPr marL="1200150" lvl="1" indent="-285750">
              <a:buSzPts val="1800"/>
              <a:buFont typeface="Courier New" panose="020B0604020202020204" pitchFamily="34" charset="0"/>
              <a:buChar char="o"/>
            </a:pPr>
            <a:r>
              <a:rPr lang="en-US" sz="1200">
                <a:latin typeface="Arial"/>
                <a:cs typeface="Helvetica"/>
              </a:rPr>
              <a:t>Type (also specifying individual and/or group), frequency and duration of the services provided; </a:t>
            </a:r>
          </a:p>
          <a:p>
            <a:pPr marL="1200150" lvl="1" indent="-285750">
              <a:buSzPts val="1800"/>
              <a:buFont typeface="Courier New" panose="020B0604020202020204" pitchFamily="34" charset="0"/>
              <a:buChar char="o"/>
            </a:pPr>
            <a:r>
              <a:rPr lang="en-US" sz="1200">
                <a:latin typeface="Arial"/>
                <a:cs typeface="Helvetica"/>
              </a:rPr>
              <a:t>The title of the provider(s), including the direct-care staff delivering services under the supervision of the professional; </a:t>
            </a:r>
          </a:p>
          <a:p>
            <a:pPr marL="1200150" lvl="1" indent="-285750">
              <a:buSzPts val="1800"/>
              <a:buFont typeface="Courier New" panose="020B0604020202020204" pitchFamily="34" charset="0"/>
              <a:buChar char="o"/>
            </a:pPr>
            <a:r>
              <a:rPr lang="en-US" sz="1200">
                <a:latin typeface="Arial"/>
                <a:cs typeface="Helvetica"/>
              </a:rPr>
              <a:t>Measurable goals, when goals are required for the service; and </a:t>
            </a:r>
            <a:endParaRPr lang="en-US" sz="1200">
              <a:latin typeface="Arial"/>
            </a:endParaRPr>
          </a:p>
          <a:p>
            <a:pPr marL="1200150" lvl="1" indent="-285750">
              <a:buSzPts val="1800"/>
              <a:buFont typeface="Courier New" panose="020B0604020202020204" pitchFamily="34" charset="0"/>
              <a:buChar char="o"/>
            </a:pPr>
            <a:r>
              <a:rPr lang="en-US" sz="1200">
                <a:latin typeface="Arial"/>
                <a:cs typeface="Helvetica"/>
              </a:rPr>
              <a:t>The specific place of service, if provided in a location other than a school. </a:t>
            </a:r>
          </a:p>
          <a:p>
            <a:pPr marL="1200150" lvl="1" indent="-285750">
              <a:buSzPts val="1800"/>
              <a:buFont typeface="Courier New" panose="020B0604020202020204" pitchFamily="34" charset="0"/>
              <a:buChar char="o"/>
            </a:pPr>
            <a:r>
              <a:rPr lang="en-US" sz="1200">
                <a:latin typeface="Arial"/>
                <a:cs typeface="Helvetica"/>
              </a:rPr>
              <a:t>Service Detail Report(s) for each service provided</a:t>
            </a:r>
          </a:p>
          <a:p>
            <a:pPr marL="400050" indent="-285750">
              <a:buFont typeface="Arial" panose="020B0604020202020204" pitchFamily="34" charset="0"/>
              <a:buChar char="•"/>
            </a:pPr>
            <a:r>
              <a:rPr lang="en-US" sz="1400">
                <a:latin typeface="Arial"/>
                <a:cs typeface="Helvetica"/>
              </a:rPr>
              <a:t>Documented review of the student’s progress every 120 Days </a:t>
            </a:r>
          </a:p>
          <a:p>
            <a:pPr marL="400050" indent="-285750">
              <a:buFont typeface="Arial" panose="020B0604020202020204" pitchFamily="34" charset="0"/>
              <a:buChar char="•"/>
            </a:pPr>
            <a:r>
              <a:rPr lang="en-US" sz="1400">
                <a:latin typeface="Arial"/>
                <a:cs typeface="Helvetica"/>
              </a:rPr>
              <a:t>Documentation of Qualification of Providers</a:t>
            </a:r>
          </a:p>
          <a:p>
            <a:pPr marL="400050" indent="-285750">
              <a:buFont typeface="Arial" panose="020B0604020202020204" pitchFamily="34" charset="0"/>
              <a:buChar char="•"/>
            </a:pPr>
            <a:r>
              <a:rPr lang="en-US" sz="1400">
                <a:latin typeface="Arial"/>
                <a:cs typeface="Helvetica"/>
              </a:rPr>
              <a:t>Parent Notification regarding services</a:t>
            </a:r>
          </a:p>
          <a:p>
            <a:pPr marL="400050" indent="-285750">
              <a:buFont typeface="Arial" panose="020B0604020202020204" pitchFamily="34" charset="0"/>
              <a:buChar char="•"/>
            </a:pPr>
            <a:r>
              <a:rPr lang="en-US" sz="1400">
                <a:latin typeface="Arial"/>
                <a:cs typeface="Helvetica"/>
              </a:rPr>
              <a:t>Primary Care Physician and written consent to release and obtain information between primary care physician and LEA</a:t>
            </a:r>
          </a:p>
          <a:p>
            <a:pPr marL="400050" indent="-285750">
              <a:buFont typeface="Arial" panose="020B0604020202020204" pitchFamily="34" charset="0"/>
              <a:buChar char="•"/>
            </a:pPr>
            <a:r>
              <a:rPr lang="en-US" sz="1400">
                <a:latin typeface="Arial"/>
                <a:cs typeface="Helvetica"/>
              </a:rPr>
              <a:t>Documentation that the student meets the qualification for services provided</a:t>
            </a:r>
          </a:p>
          <a:p>
            <a:endParaRPr lang="en-US">
              <a:latin typeface="Helvetica"/>
              <a:cs typeface="Helvetica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B20CB59-3834-6FC2-E2C8-7AB09B282EB1}"/>
              </a:ext>
            </a:extLst>
          </p:cNvPr>
          <p:cNvSpPr txBox="1"/>
          <p:nvPr/>
        </p:nvSpPr>
        <p:spPr>
          <a:xfrm>
            <a:off x="6589263" y="4719734"/>
            <a:ext cx="1863701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2025 IASA Conference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875641-DF6C-6817-A4FC-FB50DFFC96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eorgia"/>
              </a:rPr>
              <a:t>Presenter</a:t>
            </a:r>
            <a:endParaRPr lang="en-US" dirty="0">
              <a:latin typeface="Georgia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C305C2-ECC2-55CB-5320-1F5DCBD09A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61880" y="1655700"/>
            <a:ext cx="2608554" cy="2510100"/>
          </a:xfrm>
        </p:spPr>
        <p:txBody>
          <a:bodyPr/>
          <a:lstStyle/>
          <a:p>
            <a:pPr algn="l" rtl="0" fontAlgn="base"/>
            <a:r>
              <a:rPr lang="en-US" sz="1800" b="1" i="0" u="none" strike="noStrike">
                <a:solidFill>
                  <a:schemeClr val="bg1"/>
                </a:solidFill>
                <a:effectLst/>
                <a:latin typeface="Helvetica" panose="020B0604020202020204" pitchFamily="34" charset="0"/>
              </a:rPr>
              <a:t>Shannon Dunstan, Early Childhood and School Support Coordinator</a:t>
            </a:r>
            <a:r>
              <a:rPr lang="en-US" sz="1800" b="0" i="0">
                <a:solidFill>
                  <a:schemeClr val="bg1"/>
                </a:solidFill>
                <a:effectLst/>
                <a:latin typeface="Helvetica" panose="020B0604020202020204" pitchFamily="34" charset="0"/>
              </a:rPr>
              <a:t>​</a:t>
            </a:r>
          </a:p>
          <a:p>
            <a:pPr algn="l" rtl="0" fontAlgn="base"/>
            <a:endParaRPr lang="en-US" sz="1800" b="0" i="0">
              <a:solidFill>
                <a:schemeClr val="bg1"/>
              </a:solidFill>
              <a:effectLst/>
              <a:latin typeface="Helvetica" panose="020B0604020202020204" pitchFamily="34" charset="0"/>
            </a:endParaRPr>
          </a:p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3833A01-3ED7-A80A-F694-944A894DB0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9681" y="1102049"/>
            <a:ext cx="4620739" cy="306375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97A2326-1ACD-966A-6F1F-3DADE322B9DD}"/>
              </a:ext>
            </a:extLst>
          </p:cNvPr>
          <p:cNvSpPr txBox="1"/>
          <p:nvPr/>
        </p:nvSpPr>
        <p:spPr>
          <a:xfrm>
            <a:off x="6589263" y="4719734"/>
            <a:ext cx="1863701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2025 IASA Conference</a:t>
            </a:r>
          </a:p>
        </p:txBody>
      </p:sp>
    </p:spTree>
    <p:extLst>
      <p:ext uri="{BB962C8B-B14F-4D97-AF65-F5344CB8AC3E}">
        <p14:creationId xmlns:p14="http://schemas.microsoft.com/office/powerpoint/2010/main" val="17398050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042E61-917F-0C9B-F632-D26AE2C6F8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5B7AF84-5E4D-D5BF-3206-AEFBF227C6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5421" y="656947"/>
            <a:ext cx="3594538" cy="3025564"/>
          </a:xfrm>
        </p:spPr>
        <p:txBody>
          <a:bodyPr>
            <a:normAutofit/>
          </a:bodyPr>
          <a:lstStyle/>
          <a:p>
            <a:r>
              <a:rPr lang="en-US" sz="3200" dirty="0"/>
              <a:t>Understanding provider qualifications and service eligibility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818AFE1-D475-6AAE-4F9F-EC60D40488A1}"/>
              </a:ext>
            </a:extLst>
          </p:cNvPr>
          <p:cNvSpPr txBox="1"/>
          <p:nvPr/>
        </p:nvSpPr>
        <p:spPr>
          <a:xfrm>
            <a:off x="6589263" y="4719734"/>
            <a:ext cx="1863701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2025 IASA Conference</a:t>
            </a:r>
          </a:p>
        </p:txBody>
      </p:sp>
    </p:spTree>
    <p:extLst>
      <p:ext uri="{BB962C8B-B14F-4D97-AF65-F5344CB8AC3E}">
        <p14:creationId xmlns:p14="http://schemas.microsoft.com/office/powerpoint/2010/main" val="6025458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60CD882-8ABB-2632-F492-F8196C5EB1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413" y="74638"/>
            <a:ext cx="8161551" cy="467237"/>
          </a:xfrm>
        </p:spPr>
        <p:txBody>
          <a:bodyPr>
            <a:normAutofit fontScale="90000"/>
          </a:bodyPr>
          <a:lstStyle/>
          <a:p>
            <a:r>
              <a:rPr lang="en-US" dirty="0"/>
              <a:t>Service Eligibility Requirements (Applies to All Medicaid SBS)</a:t>
            </a: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0852FA1A-B682-B9AB-E058-62B5A8E57C8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91413" y="907495"/>
            <a:ext cx="8727663" cy="3139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Student Eligibility</a:t>
            </a:r>
          </a:p>
          <a:p>
            <a:pPr marL="457200" lvl="1" indent="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Medicaid Eligible: Student must be enrolled in Medicaid on date of service.</a:t>
            </a:r>
          </a:p>
          <a:p>
            <a:pPr marL="457200" lvl="1" indent="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Educational Disability: Student must qualify under IDEA.</a:t>
            </a:r>
          </a:p>
          <a:p>
            <a:pPr marL="457200" lvl="1" indent="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en-US" altLang="en-US" sz="1600" dirty="0">
                <a:solidFill>
                  <a:schemeClr val="tx1"/>
                </a:solidFill>
                <a:latin typeface="Arial" panose="020B0604020202020204" pitchFamily="34" charset="0"/>
              </a:rPr>
              <a:t>IEP Inclusion: Services must be identified in an active IEP, IFSP, or Service Plan.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457200" lvl="1" indent="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Parental Consent: One-time written consent must be obtained before billing Medicaid.</a:t>
            </a:r>
          </a:p>
          <a:p>
            <a:pPr mar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en-US" sz="1800" dirty="0"/>
              <a:t> </a:t>
            </a:r>
            <a:r>
              <a:rPr lang="en-US" sz="1800" dirty="0">
                <a:solidFill>
                  <a:schemeClr val="tx1"/>
                </a:solidFill>
              </a:rPr>
              <a:t>Medical Necessity</a:t>
            </a:r>
          </a:p>
          <a:p>
            <a:pPr marL="800100" lv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en-US" altLang="en-US" sz="1600" dirty="0">
                <a:solidFill>
                  <a:schemeClr val="tx1"/>
                </a:solidFill>
                <a:latin typeface="Arial" panose="020B0604020202020204" pitchFamily="34" charset="0"/>
              </a:rPr>
              <a:t>Required to access the educational program.</a:t>
            </a:r>
          </a:p>
          <a:p>
            <a:pPr marL="800100" lv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en-US" altLang="en-US" sz="1600" dirty="0">
                <a:solidFill>
                  <a:schemeClr val="tx1"/>
                </a:solidFill>
                <a:latin typeface="Arial" panose="020B0604020202020204" pitchFamily="34" charset="0"/>
              </a:rPr>
              <a:t>Prescribed or recommended by a physician or licensed practitioner of the healing arts.</a:t>
            </a:r>
          </a:p>
          <a:p>
            <a:pPr mar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en-US" sz="1800" dirty="0"/>
              <a:t> Exclusions</a:t>
            </a:r>
          </a:p>
          <a:p>
            <a:pPr marL="800100" lv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en-US" altLang="en-US" sz="1600" dirty="0">
                <a:solidFill>
                  <a:schemeClr val="tx1"/>
                </a:solidFill>
                <a:latin typeface="Arial" panose="020B0604020202020204" pitchFamily="34" charset="0"/>
              </a:rPr>
              <a:t>Educational-only services (e.g., general academic instruction)</a:t>
            </a:r>
          </a:p>
          <a:p>
            <a:pPr marL="800100" lv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en-US" altLang="en-US" sz="1600" dirty="0">
                <a:solidFill>
                  <a:schemeClr val="tx1"/>
                </a:solidFill>
                <a:latin typeface="Arial" panose="020B0604020202020204" pitchFamily="34" charset="0"/>
              </a:rPr>
              <a:t>Vocational or recreational services</a:t>
            </a:r>
          </a:p>
          <a:p>
            <a:pPr marL="800100" lv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en-US" altLang="en-US" sz="1600" dirty="0">
                <a:solidFill>
                  <a:schemeClr val="tx1"/>
                </a:solidFill>
                <a:latin typeface="Arial" panose="020B0604020202020204" pitchFamily="34" charset="0"/>
              </a:rPr>
              <a:t>Services without documented referral or IEP inclusion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66CF141-DADA-C65B-8B80-8B5CF9114410}"/>
              </a:ext>
            </a:extLst>
          </p:cNvPr>
          <p:cNvSpPr txBox="1"/>
          <p:nvPr/>
        </p:nvSpPr>
        <p:spPr>
          <a:xfrm>
            <a:off x="6589263" y="4719734"/>
            <a:ext cx="1863701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2025 IASA Conference</a:t>
            </a:r>
          </a:p>
        </p:txBody>
      </p:sp>
    </p:spTree>
    <p:extLst>
      <p:ext uri="{BB962C8B-B14F-4D97-AF65-F5344CB8AC3E}">
        <p14:creationId xmlns:p14="http://schemas.microsoft.com/office/powerpoint/2010/main" val="29158015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3E86D5-305B-76BB-36AF-CA982CCF1B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8FF3763-9FA9-076D-D6C8-768A98649A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550" y="263824"/>
            <a:ext cx="6970500" cy="467237"/>
          </a:xfrm>
        </p:spPr>
        <p:txBody>
          <a:bodyPr>
            <a:normAutofit fontScale="90000"/>
          </a:bodyPr>
          <a:lstStyle/>
          <a:p>
            <a:r>
              <a:rPr lang="en-US" dirty="0"/>
              <a:t> General Requirements for All Providers</a:t>
            </a: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A34E0DD9-38A9-D63A-78F3-11F07C99375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99124" y="1002089"/>
            <a:ext cx="8161552" cy="3139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All providers must meet service-specific qualifications under IDAPA 16.03.09.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Documentation of qualifications must be retained for 5 years.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All staff, including contracted personnel, must pass an SDE-conducted background check.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LEAs must verify providers are not on exclusion lists (state or HHS-OIG).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Providers must not deliver Medicaid School-Based Services until all qualifications are met and documented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75D70FC-35BE-386C-85BC-215B17A15E53}"/>
              </a:ext>
            </a:extLst>
          </p:cNvPr>
          <p:cNvSpPr txBox="1"/>
          <p:nvPr/>
        </p:nvSpPr>
        <p:spPr>
          <a:xfrm>
            <a:off x="6589263" y="4719734"/>
            <a:ext cx="1863701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2025 IASA Conference</a:t>
            </a:r>
          </a:p>
        </p:txBody>
      </p:sp>
    </p:spTree>
    <p:extLst>
      <p:ext uri="{BB962C8B-B14F-4D97-AF65-F5344CB8AC3E}">
        <p14:creationId xmlns:p14="http://schemas.microsoft.com/office/powerpoint/2010/main" val="37846747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78058B-D934-63E8-2421-E71F8A91C1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256" y="223711"/>
            <a:ext cx="7756343" cy="905400"/>
          </a:xfrm>
        </p:spPr>
        <p:txBody>
          <a:bodyPr>
            <a:normAutofit fontScale="90000"/>
          </a:bodyPr>
          <a:lstStyle/>
          <a:p>
            <a:r>
              <a:rPr lang="en-US" dirty="0"/>
              <a:t>CHIS Providers (Children’s Habilitative Intervention Services)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401A91B-D758-027E-63B9-C99374B7B215}"/>
              </a:ext>
            </a:extLst>
          </p:cNvPr>
          <p:cNvSpPr txBox="1"/>
          <p:nvPr/>
        </p:nvSpPr>
        <p:spPr>
          <a:xfrm>
            <a:off x="6589263" y="4719734"/>
            <a:ext cx="1863701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2025 IASA Conference</a:t>
            </a: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39B8776B-9FFA-CDBA-3C8F-2A01D084E1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73257" y="1443236"/>
            <a:ext cx="8457910" cy="2585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Paraprofessionals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 Must meet IDAPA 08.02.02 standards; direct services only.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Technicians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 Provisional staff within 24 credits of a human services bachelor’s degree or with such a degree.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Specialists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 Require credentials plus supervised experience and competencies.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Professionals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 Require a master’s in psychology, education, or applied behavior analysis and 1200 hours of relevant experience.</a:t>
            </a:r>
          </a:p>
        </p:txBody>
      </p:sp>
    </p:spTree>
    <p:extLst>
      <p:ext uri="{BB962C8B-B14F-4D97-AF65-F5344CB8AC3E}">
        <p14:creationId xmlns:p14="http://schemas.microsoft.com/office/powerpoint/2010/main" val="31825912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3B2B5B-3E62-3170-05B1-BDA6191D7C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7DEF40-662E-7B6E-93F2-08D45ED111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256" y="223711"/>
            <a:ext cx="7756343" cy="528350"/>
          </a:xfrm>
        </p:spPr>
        <p:txBody>
          <a:bodyPr>
            <a:normAutofit fontScale="90000"/>
          </a:bodyPr>
          <a:lstStyle/>
          <a:p>
            <a:r>
              <a:rPr lang="en-US" dirty="0"/>
              <a:t>Nursing Services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61326A6-F141-8B49-79B0-BFF3B79EF30C}"/>
              </a:ext>
            </a:extLst>
          </p:cNvPr>
          <p:cNvSpPr txBox="1"/>
          <p:nvPr/>
        </p:nvSpPr>
        <p:spPr>
          <a:xfrm>
            <a:off x="6589263" y="4719734"/>
            <a:ext cx="1863701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2025 IASA Conference</a:t>
            </a: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23D14B1F-2A74-049A-6BF9-B5BE18E53EF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73256" y="1041217"/>
            <a:ext cx="7606572" cy="2585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 Must be delivered by a licensed RN or LPN.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en-US" sz="18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LPNs must work under RN supervision.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en-US" sz="18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Nursing services must be detailed in the IEP and have a physician referral before starting services.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en-US" sz="18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Tasks that can be delegated to non-medical staff are not billable as skilled nursing</a:t>
            </a:r>
          </a:p>
        </p:txBody>
      </p:sp>
    </p:spTree>
    <p:extLst>
      <p:ext uri="{BB962C8B-B14F-4D97-AF65-F5344CB8AC3E}">
        <p14:creationId xmlns:p14="http://schemas.microsoft.com/office/powerpoint/2010/main" val="5138588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9CC59E-D051-BCAE-67C1-214D4C0CF8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C153AE-A140-B637-0E30-3062E9E120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256" y="223711"/>
            <a:ext cx="7756343" cy="528350"/>
          </a:xfrm>
        </p:spPr>
        <p:txBody>
          <a:bodyPr>
            <a:normAutofit fontScale="90000"/>
          </a:bodyPr>
          <a:lstStyle/>
          <a:p>
            <a:r>
              <a:rPr lang="en-US" dirty="0"/>
              <a:t>Personal Care Services (PCS)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FEA8FE3-2196-5BEA-386E-0287C604651B}"/>
              </a:ext>
            </a:extLst>
          </p:cNvPr>
          <p:cNvSpPr txBox="1"/>
          <p:nvPr/>
        </p:nvSpPr>
        <p:spPr>
          <a:xfrm>
            <a:off x="6589263" y="4719734"/>
            <a:ext cx="1863701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2025 IASA Conference</a:t>
            </a: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E9B39C72-1487-23C2-AADA-FD66A352EB9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48141" y="1110656"/>
            <a:ext cx="6916831" cy="2462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May be provided by:</a:t>
            </a:r>
          </a:p>
          <a:p>
            <a:pPr marL="401638" lvl="1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kumimoji="0" lang="en-US" altLang="en-US" sz="16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RN or LPN</a:t>
            </a:r>
          </a:p>
          <a:p>
            <a:pPr marL="401638" lvl="1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kumimoji="0" lang="en-US" altLang="en-US" sz="16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Certified Nursing Assistant (CNA)</a:t>
            </a:r>
          </a:p>
          <a:p>
            <a:pPr marL="401638" lvl="1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kumimoji="0" lang="en-US" altLang="en-US" sz="16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Personal Assistant (≥18 years old with appropriate training)</a:t>
            </a:r>
          </a:p>
          <a:p>
            <a:pPr marL="401638" lvl="1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endParaRPr kumimoji="0" lang="en-US" altLang="en-US" sz="16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kumimoji="0" lang="en-US" alt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RN must oversee the PCS plan, review quarterly, and document services and supervision.</a:t>
            </a:r>
          </a:p>
          <a:p>
            <a:pPr mar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endParaRPr kumimoji="0" lang="en-US" altLang="en-US" sz="18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kumimoji="0" lang="en-US" alt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Must be documented in IEP and tied to a PCS Care Plan</a:t>
            </a:r>
          </a:p>
        </p:txBody>
      </p:sp>
    </p:spTree>
    <p:extLst>
      <p:ext uri="{BB962C8B-B14F-4D97-AF65-F5344CB8AC3E}">
        <p14:creationId xmlns:p14="http://schemas.microsoft.com/office/powerpoint/2010/main" val="23135249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D7EBEE-F492-D1DF-2A9A-95F32D768B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9AB690-0758-C5EC-E402-A015B9D02A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256" y="223711"/>
            <a:ext cx="7756343" cy="528350"/>
          </a:xfrm>
        </p:spPr>
        <p:txBody>
          <a:bodyPr>
            <a:normAutofit fontScale="90000"/>
          </a:bodyPr>
          <a:lstStyle/>
          <a:p>
            <a:r>
              <a:rPr lang="en-US" dirty="0"/>
              <a:t>Psychotherapy Services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E92FBAB-E143-06C2-FAD2-0C4258B83EAA}"/>
              </a:ext>
            </a:extLst>
          </p:cNvPr>
          <p:cNvSpPr txBox="1"/>
          <p:nvPr/>
        </p:nvSpPr>
        <p:spPr>
          <a:xfrm>
            <a:off x="6589263" y="4719734"/>
            <a:ext cx="1863701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2025 IASA Conference</a:t>
            </a: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74659497-3E51-DCE8-33D3-0210D9E5FBA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73256" y="771257"/>
            <a:ext cx="6916831" cy="3600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Eligible Professionals Include: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en-US" sz="18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457200" lvl="1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kumimoji="0" lang="en-US" altLang="en-US" sz="16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Licensed psychologist</a:t>
            </a:r>
          </a:p>
          <a:p>
            <a:pPr marL="457200" lvl="1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endParaRPr kumimoji="0" lang="en-US" altLang="en-US" sz="16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457200" lvl="1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kumimoji="0" lang="en-US" altLang="en-US" sz="16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Licensed clinical social worker</a:t>
            </a:r>
          </a:p>
          <a:p>
            <a:pPr marL="457200" lvl="1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endParaRPr kumimoji="0" lang="en-US" altLang="en-US" sz="16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457200" lvl="1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kumimoji="0" lang="en-US" altLang="en-US" sz="16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Licensed marriage and family therapist</a:t>
            </a:r>
          </a:p>
          <a:p>
            <a:pPr marL="457200" lvl="1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endParaRPr kumimoji="0" lang="en-US" altLang="en-US" sz="16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457200" lvl="1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kumimoji="0" lang="en-US" altLang="en-US" sz="16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Certified psychiatric nurse</a:t>
            </a:r>
          </a:p>
          <a:p>
            <a:pPr marL="457200" lvl="1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endParaRPr kumimoji="0" lang="en-US" altLang="en-US" sz="16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457200" lvl="1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kumimoji="0" lang="en-US" altLang="en-US" sz="16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Licensed master’s social worker (with psychotherapy provision)</a:t>
            </a:r>
          </a:p>
          <a:p>
            <a:pPr marL="457200" lvl="1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endParaRPr kumimoji="0" lang="en-US" altLang="en-US" sz="16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457200" lvl="1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kumimoji="0" lang="en-US" altLang="en-US" sz="16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Psychologist extender registered with Division of Occupational &amp; Professional Licenses</a:t>
            </a:r>
          </a:p>
        </p:txBody>
      </p:sp>
    </p:spTree>
    <p:extLst>
      <p:ext uri="{BB962C8B-B14F-4D97-AF65-F5344CB8AC3E}">
        <p14:creationId xmlns:p14="http://schemas.microsoft.com/office/powerpoint/2010/main" val="26495188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0BCBBD-A7A9-E585-49D9-622F4541B5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08078-0B13-44A3-7FE8-BF2F02DEBB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256" y="223711"/>
            <a:ext cx="7756343" cy="528350"/>
          </a:xfrm>
        </p:spPr>
        <p:txBody>
          <a:bodyPr>
            <a:normAutofit fontScale="90000"/>
          </a:bodyPr>
          <a:lstStyle/>
          <a:p>
            <a:r>
              <a:rPr lang="en-US" dirty="0"/>
              <a:t>Therapy Services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1F883D0-30E4-0E95-D92A-1B8FA7BE0953}"/>
              </a:ext>
            </a:extLst>
          </p:cNvPr>
          <p:cNvSpPr txBox="1"/>
          <p:nvPr/>
        </p:nvSpPr>
        <p:spPr>
          <a:xfrm>
            <a:off x="6589263" y="4719734"/>
            <a:ext cx="1863701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2025 IASA Conference</a:t>
            </a: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3408886C-72C8-9CD1-239C-2129B95021A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48141" y="772105"/>
            <a:ext cx="6916831" cy="3139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Occupational Therapy (OT):</a:t>
            </a:r>
          </a:p>
          <a:p>
            <a:pPr marL="401638" lvl="1" indent="398463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kumimoji="0" lang="en-US" altLang="en-US" sz="16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Licensed OT or COTA (under supervision)</a:t>
            </a:r>
          </a:p>
          <a:p>
            <a:pPr marL="401638" lvl="1" indent="398463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kumimoji="0" lang="en-US" altLang="en-US" sz="16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OT aides may only do delegated, non-skilled tasks</a:t>
            </a:r>
          </a:p>
          <a:p>
            <a:pPr marL="0" indent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kumimoji="0" lang="en-US" alt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Physical Therapy (PT):</a:t>
            </a:r>
          </a:p>
          <a:p>
            <a:pPr marL="401638" lvl="1" indent="398463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kumimoji="0" lang="en-US" altLang="en-US" sz="16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Licensed PT or PT assistant (under supervision)</a:t>
            </a:r>
          </a:p>
          <a:p>
            <a:pPr marL="401638" lvl="1" indent="398463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kumimoji="0" lang="en-US" altLang="en-US" sz="16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Aides may not bill Medicaid</a:t>
            </a:r>
          </a:p>
          <a:p>
            <a:pPr marL="0" indent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kumimoji="0" lang="en-US" alt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Speech-Language Pathology (SLP):</a:t>
            </a:r>
          </a:p>
          <a:p>
            <a:pPr marL="401638" lvl="1" indent="398463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kumimoji="0" lang="en-US" altLang="en-US" sz="16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Licensed SLP (with or without CCCs)</a:t>
            </a:r>
          </a:p>
          <a:p>
            <a:pPr marL="401638" lvl="1" indent="398463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kumimoji="0" lang="en-US" altLang="en-US" sz="16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Licensed SLP Assistant (must pass ASHA exam unless grandfathered)</a:t>
            </a:r>
          </a:p>
          <a:p>
            <a:pPr marL="401638" lvl="1" indent="398463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en-US" altLang="en-US" sz="1600" dirty="0">
                <a:solidFill>
                  <a:schemeClr val="tx1"/>
                </a:solidFill>
                <a:latin typeface="Arial" panose="020B0604020202020204" pitchFamily="34" charset="0"/>
              </a:rPr>
              <a:t>P</a:t>
            </a:r>
            <a:r>
              <a:rPr kumimoji="0" lang="en-US" altLang="en-US" sz="16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araprofessionals no longer eligible to bill Medicaid after July 1, 2024</a:t>
            </a:r>
          </a:p>
        </p:txBody>
      </p:sp>
    </p:spTree>
    <p:extLst>
      <p:ext uri="{BB962C8B-B14F-4D97-AF65-F5344CB8AC3E}">
        <p14:creationId xmlns:p14="http://schemas.microsoft.com/office/powerpoint/2010/main" val="16745415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7FDB33-50CC-A85F-3C6A-FC2F87FD7A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93396B4-F2F6-69CF-7D28-1B9FF470DA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5421" y="656947"/>
            <a:ext cx="3594538" cy="3025564"/>
          </a:xfrm>
        </p:spPr>
        <p:txBody>
          <a:bodyPr>
            <a:normAutofit/>
          </a:bodyPr>
          <a:lstStyle/>
          <a:p>
            <a:r>
              <a:rPr lang="en-US" sz="3200" dirty="0"/>
              <a:t>Medicaid Advisory Committee (MAC)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82D8496-BFF5-2484-E47B-08FE56915A05}"/>
              </a:ext>
            </a:extLst>
          </p:cNvPr>
          <p:cNvSpPr txBox="1"/>
          <p:nvPr/>
        </p:nvSpPr>
        <p:spPr>
          <a:xfrm>
            <a:off x="6589263" y="4719734"/>
            <a:ext cx="1863701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2025 IASA Conference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56D72D6-5CA6-B094-C8F2-F2AE7BD772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44" y="656947"/>
            <a:ext cx="3471644" cy="2808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96383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BEA6F77-7FEC-EBFB-469E-655FC15077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Medicaid Advisory Committee (MAC)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E289361-772B-66F0-7F14-412B5C7AFB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3348" y="990192"/>
            <a:ext cx="6970500" cy="3227083"/>
          </a:xfrm>
        </p:spPr>
        <p:txBody>
          <a:bodyPr>
            <a:normAutofit/>
          </a:bodyPr>
          <a:lstStyle/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19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Collaboration</a:t>
            </a:r>
            <a:r>
              <a:rPr lang="en-US" sz="1900" b="0" i="0" dirty="0">
                <a:solidFill>
                  <a:srgbClr val="26262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​</a:t>
            </a:r>
          </a:p>
          <a:p>
            <a:pPr lvl="1" fontAlgn="base">
              <a:buFont typeface="Arial" panose="020B0604020202020204" pitchFamily="34" charset="0"/>
              <a:buChar char="•"/>
            </a:pPr>
            <a:r>
              <a:rPr lang="en-US" sz="19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Between LEAs, SDE, Division of Medicaid</a:t>
            </a:r>
            <a:r>
              <a:rPr lang="en-US" sz="1900" b="0" i="0" dirty="0">
                <a:solidFill>
                  <a:srgbClr val="26262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​</a:t>
            </a:r>
          </a:p>
          <a:p>
            <a:pPr lvl="1" fontAlgn="base">
              <a:buFont typeface="Arial" panose="020B0604020202020204" pitchFamily="34" charset="0"/>
              <a:buChar char="•"/>
            </a:pPr>
            <a:r>
              <a:rPr lang="en-US" sz="19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Address concerns</a:t>
            </a:r>
            <a:r>
              <a:rPr lang="en-US" sz="1900" b="0" i="0" dirty="0">
                <a:solidFill>
                  <a:srgbClr val="26262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​</a:t>
            </a:r>
          </a:p>
          <a:p>
            <a:pPr lvl="1" fontAlgn="base">
              <a:buFont typeface="Arial" panose="020B0604020202020204" pitchFamily="34" charset="0"/>
              <a:buChar char="•"/>
            </a:pPr>
            <a:r>
              <a:rPr lang="en-US" sz="19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Cohesive guidance</a:t>
            </a:r>
            <a:r>
              <a:rPr lang="en-US" sz="1900" b="0" i="0" dirty="0">
                <a:solidFill>
                  <a:srgbClr val="26262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​</a:t>
            </a:r>
          </a:p>
          <a:p>
            <a:pPr marL="596900" lvl="1" indent="0" fontAlgn="base">
              <a:buNone/>
            </a:pPr>
            <a:endParaRPr lang="en-US" sz="1900" b="0" i="0" dirty="0">
              <a:solidFill>
                <a:srgbClr val="26262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19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Recommendations</a:t>
            </a:r>
            <a:r>
              <a:rPr lang="en-US" sz="1900" b="0" i="0" dirty="0">
                <a:solidFill>
                  <a:srgbClr val="26262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​</a:t>
            </a:r>
          </a:p>
          <a:p>
            <a:pPr lvl="1" fontAlgn="base">
              <a:buFont typeface="Arial" panose="020B0604020202020204" pitchFamily="34" charset="0"/>
              <a:buChar char="•"/>
            </a:pPr>
            <a:r>
              <a:rPr lang="en-US" sz="19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Within the scope of applicable state and federal guidelines</a:t>
            </a:r>
            <a:endParaRPr lang="en-US" sz="1900" b="0" i="0" dirty="0">
              <a:solidFill>
                <a:srgbClr val="26262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35934BB-0599-5B0A-0C47-FAE451BE92DC}"/>
              </a:ext>
            </a:extLst>
          </p:cNvPr>
          <p:cNvSpPr txBox="1"/>
          <p:nvPr/>
        </p:nvSpPr>
        <p:spPr>
          <a:xfrm>
            <a:off x="6442680" y="4763145"/>
            <a:ext cx="286884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b="1" dirty="0">
                <a:solidFill>
                  <a:srgbClr val="1A478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2025 IASA Conference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B9AE1C5-8D6D-0AB6-F1AE-8D1365EB62B0}"/>
              </a:ext>
            </a:extLst>
          </p:cNvPr>
          <p:cNvSpPr txBox="1"/>
          <p:nvPr/>
        </p:nvSpPr>
        <p:spPr>
          <a:xfrm>
            <a:off x="8480886" y="4763484"/>
            <a:ext cx="53747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solidFill>
                  <a:srgbClr val="E7C221"/>
                </a:solidFill>
                <a:latin typeface="Georgia" panose="02040502050405020303" pitchFamily="18" charset="0"/>
                <a:sym typeface="Georgia"/>
              </a:rPr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35767246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D463F2-779C-5A3B-CB9C-5952CACA92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>
                <a:latin typeface="Helvetica" panose="020B0604020202020204" pitchFamily="34" charset="0"/>
                <a:cs typeface="Helvetica" panose="020B0604020202020204" pitchFamily="34" charset="0"/>
              </a:rPr>
              <a:t>Session Purpose 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9B0ED08-8FBD-B237-2DD6-CBEC7B3E535D}"/>
              </a:ext>
            </a:extLst>
          </p:cNvPr>
          <p:cNvSpPr>
            <a:spLocks noGrp="1"/>
          </p:cNvSpPr>
          <p:nvPr>
            <p:ph type="title" idx="2"/>
          </p:nvPr>
        </p:nvSpPr>
        <p:spPr>
          <a:xfrm>
            <a:off x="552004" y="1152150"/>
            <a:ext cx="8118753" cy="3453600"/>
          </a:xfrm>
        </p:spPr>
        <p:txBody>
          <a:bodyPr>
            <a:noAutofit/>
          </a:bodyPr>
          <a:lstStyle/>
          <a:p>
            <a:pPr algn="ctr"/>
            <a:r>
              <a:rPr lang="en-US" sz="4400" b="0" dirty="0">
                <a:solidFill>
                  <a:schemeClr val="tx1"/>
                </a:solidFill>
                <a:latin typeface="Arial" panose="020B0604020202020204" pitchFamily="34" charset="0"/>
              </a:rPr>
              <a:t>To help participants become familiar with the resources and processes needed for providing and seeking reimbursement for Medicaid School-Based Services.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2E94324-C666-AE3D-EEEB-E46B31E33DA2}"/>
              </a:ext>
            </a:extLst>
          </p:cNvPr>
          <p:cNvSpPr txBox="1"/>
          <p:nvPr/>
        </p:nvSpPr>
        <p:spPr>
          <a:xfrm>
            <a:off x="6589263" y="4719734"/>
            <a:ext cx="1863701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b="1" dirty="0">
                <a:solidFill>
                  <a:srgbClr val="1A478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2025 IASA Conference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B04BCC-87A7-9927-B5F1-FC9EDDA88B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Agency Participation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D1D486-AFA0-9FAD-C69C-88D539E1EC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3242" y="974151"/>
            <a:ext cx="6970500" cy="2697849"/>
          </a:xfrm>
        </p:spPr>
        <p:txBody>
          <a:bodyPr>
            <a:normAutofit fontScale="25000" lnSpcReduction="20000"/>
          </a:bodyPr>
          <a:lstStyle/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8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Jacque Hyatt: IDE</a:t>
            </a:r>
            <a:r>
              <a:rPr lang="en-US" sz="8000" b="0" i="0" dirty="0">
                <a:solidFill>
                  <a:srgbClr val="26262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endParaRPr lang="en-US" sz="8000" u="none" strike="noStrike" dirty="0">
              <a:solidFill>
                <a:srgbClr val="26262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8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Shannon Dunstan:  IDE</a:t>
            </a:r>
            <a:r>
              <a:rPr lang="en-US" sz="8000" b="0" i="0" dirty="0">
                <a:solidFill>
                  <a:srgbClr val="26262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endParaRPr lang="en-US" sz="8000" u="none" strike="noStrike" dirty="0">
              <a:solidFill>
                <a:srgbClr val="26262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8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Angie Williams: Division of Medicaid</a:t>
            </a:r>
            <a:r>
              <a:rPr lang="en-US" sz="8000" b="0" i="0" dirty="0">
                <a:solidFill>
                  <a:srgbClr val="26262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endParaRPr lang="en-US" sz="80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8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Angela Toomey: Division of Medicaid</a:t>
            </a:r>
            <a:r>
              <a:rPr lang="en-US" sz="8000" b="0" i="0" dirty="0">
                <a:solidFill>
                  <a:srgbClr val="26262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endParaRPr lang="en-US" sz="80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8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Almira Mackaben: Division of Medicaid</a:t>
            </a:r>
            <a:r>
              <a:rPr lang="en-US" sz="8000" b="0" i="0" dirty="0">
                <a:solidFill>
                  <a:srgbClr val="26262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endParaRPr lang="en-US" sz="80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8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Lori Stiles: Medicaid Program Integrity Unit</a:t>
            </a:r>
            <a:r>
              <a:rPr lang="en-US" sz="8000" b="0" i="0" dirty="0">
                <a:solidFill>
                  <a:srgbClr val="26262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endParaRPr lang="en-US" sz="80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8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Melissa Vian: Idaho Parents Unlimited</a:t>
            </a:r>
            <a:endParaRPr lang="en-US" sz="8000" b="0" i="0" dirty="0">
              <a:solidFill>
                <a:srgbClr val="26262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42265B9-29B2-0332-082E-CF7662F898F6}"/>
              </a:ext>
            </a:extLst>
          </p:cNvPr>
          <p:cNvSpPr txBox="1"/>
          <p:nvPr/>
        </p:nvSpPr>
        <p:spPr>
          <a:xfrm>
            <a:off x="6144838" y="4702253"/>
            <a:ext cx="217780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b="1" dirty="0">
                <a:solidFill>
                  <a:srgbClr val="1A478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2025 IASA Conference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D96520B-040A-8CA8-95C3-40CB0F85DDC9}"/>
              </a:ext>
            </a:extLst>
          </p:cNvPr>
          <p:cNvSpPr txBox="1"/>
          <p:nvPr/>
        </p:nvSpPr>
        <p:spPr>
          <a:xfrm>
            <a:off x="8463508" y="4702253"/>
            <a:ext cx="87593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solidFill>
                  <a:srgbClr val="E7C221"/>
                </a:solidFill>
                <a:latin typeface="Georgia" panose="02040502050405020303" pitchFamily="18" charset="0"/>
                <a:sym typeface="Georgia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234722417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62ADFE-C946-CD84-2521-EC0EA089B3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MAC Representatives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CD0D8F-B29E-469E-7E02-F573A62752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5200" y="817015"/>
            <a:ext cx="8137018" cy="4145285"/>
          </a:xfrm>
        </p:spPr>
        <p:txBody>
          <a:bodyPr>
            <a:normAutofit fontScale="25000" lnSpcReduction="20000"/>
          </a:bodyPr>
          <a:lstStyle/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8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Region 1: Joy Jensen, Lake Pend Orielle</a:t>
            </a:r>
            <a:endParaRPr lang="en-US" sz="8000" b="0" i="0" dirty="0">
              <a:solidFill>
                <a:srgbClr val="26262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endParaRPr lang="en-US" sz="80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8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Region 2: Peggy Flerchinger, Lewiston SD</a:t>
            </a:r>
            <a:endParaRPr lang="en-US" sz="8000" b="0" i="0" dirty="0">
              <a:solidFill>
                <a:srgbClr val="26262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endParaRPr lang="en-US" sz="80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8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Region 3: Alex Hopkins, Boise SD</a:t>
            </a:r>
            <a:r>
              <a:rPr lang="en-US" sz="8000" b="0" i="0" dirty="0">
                <a:solidFill>
                  <a:srgbClr val="26262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endParaRPr lang="en-US" sz="80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8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Region 4: Greg Durrant, Minidoka SD</a:t>
            </a:r>
            <a:endParaRPr lang="en-US" sz="8000" b="0" i="0" dirty="0">
              <a:solidFill>
                <a:srgbClr val="26262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endParaRPr lang="en-US" sz="80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8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Region 5: Janelle Harris, Pocatello SD</a:t>
            </a:r>
            <a:r>
              <a:rPr lang="en-US" sz="8000" b="0" i="0" dirty="0">
                <a:solidFill>
                  <a:srgbClr val="26262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endParaRPr lang="en-US" sz="8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8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</a:t>
            </a:r>
            <a:r>
              <a:rPr lang="en-US" sz="8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gion 6: Angie Tamayo, Bonneville SD</a:t>
            </a:r>
            <a:endParaRPr lang="en-US" sz="8000" b="0" i="0" dirty="0">
              <a:solidFill>
                <a:srgbClr val="26262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endParaRPr lang="en-US" sz="8000" b="0" i="0" dirty="0">
              <a:solidFill>
                <a:srgbClr val="26262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8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Traditional Charter School: Kevin Hausmann, Future Public Charter</a:t>
            </a:r>
            <a:r>
              <a:rPr lang="en-US" sz="8000" b="0" i="0" dirty="0">
                <a:solidFill>
                  <a:srgbClr val="26262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endParaRPr lang="en-US" sz="8000" b="0" i="0" dirty="0">
              <a:solidFill>
                <a:srgbClr val="26262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8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Virtual Charter School: Amanda Judd</a:t>
            </a:r>
            <a:endParaRPr lang="en-US" sz="8000" b="0" i="0" dirty="0">
              <a:solidFill>
                <a:srgbClr val="26262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584843B-1A6D-66D6-DF1D-CC0237A9FCC2}"/>
              </a:ext>
            </a:extLst>
          </p:cNvPr>
          <p:cNvSpPr txBox="1"/>
          <p:nvPr/>
        </p:nvSpPr>
        <p:spPr>
          <a:xfrm>
            <a:off x="6477581" y="4762245"/>
            <a:ext cx="235587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b="1" dirty="0">
                <a:solidFill>
                  <a:srgbClr val="1A478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2025 IASA Conference</a:t>
            </a:r>
          </a:p>
        </p:txBody>
      </p:sp>
    </p:spTree>
    <p:extLst>
      <p:ext uri="{BB962C8B-B14F-4D97-AF65-F5344CB8AC3E}">
        <p14:creationId xmlns:p14="http://schemas.microsoft.com/office/powerpoint/2010/main" val="15079854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61FB8C-97FC-2DA2-4FCA-429F02D89F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Quarterly MAC Meetings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6025C3-9BD7-D219-F6AE-DF6FFCFEBC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7515" y="1054362"/>
            <a:ext cx="6970500" cy="2039400"/>
          </a:xfrm>
        </p:spPr>
        <p:txBody>
          <a:bodyPr>
            <a:no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Open meetings​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Location:  Hybrid – IDE and Zoom​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Zoom registration required​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Public meeting notices:​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SPED webpage – Agenda and Zoom registration link​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Final agendas &amp; minutes ​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Located on School-Based Medicaid topic page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6FD3AE0-6531-7813-CBC9-0C432125B1B6}"/>
              </a:ext>
            </a:extLst>
          </p:cNvPr>
          <p:cNvSpPr txBox="1"/>
          <p:nvPr/>
        </p:nvSpPr>
        <p:spPr>
          <a:xfrm>
            <a:off x="6324019" y="4827896"/>
            <a:ext cx="2345331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b="1" dirty="0">
                <a:solidFill>
                  <a:srgbClr val="1A478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2025 IASA Conference</a:t>
            </a:r>
          </a:p>
        </p:txBody>
      </p:sp>
    </p:spTree>
    <p:extLst>
      <p:ext uri="{BB962C8B-B14F-4D97-AF65-F5344CB8AC3E}">
        <p14:creationId xmlns:p14="http://schemas.microsoft.com/office/powerpoint/2010/main" val="374567645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9F5743-8BDF-76EC-1F62-64B37E1D1E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740" y="181200"/>
            <a:ext cx="8399124" cy="321300"/>
          </a:xfrm>
        </p:spPr>
        <p:txBody>
          <a:bodyPr>
            <a:noAutofit/>
          </a:bodyPr>
          <a:lstStyle/>
          <a:p>
            <a:r>
              <a:rPr lang="en-US" sz="2800" dirty="0"/>
              <a:t>Medicaid Advisory Committee 2025-2026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C7B24E-8E41-FD11-C869-57092C5530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0110" y="1067915"/>
            <a:ext cx="6970500" cy="2039400"/>
          </a:xfrm>
        </p:spPr>
        <p:txBody>
          <a:bodyPr>
            <a:normAutofit lnSpcReduction="10000"/>
          </a:bodyPr>
          <a:lstStyle/>
          <a:p>
            <a:pPr marL="0" lvl="0">
              <a:lnSpc>
                <a:spcPct val="100000"/>
              </a:lnSpc>
            </a:pP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Meeting Dates</a:t>
            </a:r>
          </a:p>
          <a:p>
            <a:pPr marL="742950" marR="0" lvl="1" indent="-285750">
              <a:spcAft>
                <a:spcPts val="300"/>
              </a:spcAft>
              <a:buFont typeface="Courier New" panose="02070309020205020404" pitchFamily="49" charset="0"/>
              <a:buChar char="o"/>
            </a:pPr>
            <a:endParaRPr lang="en-US" sz="1800" dirty="0">
              <a:solidFill>
                <a:srgbClr val="3B3B3B"/>
              </a:solidFill>
              <a:latin typeface="Calibri" panose="020F050202020403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en-US" sz="1800" dirty="0">
                <a:solidFill>
                  <a:srgbClr val="3B3B3B"/>
                </a:solidFill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September 17, 2025, 1:00 – 3:00 PM MT</a:t>
            </a:r>
          </a:p>
          <a:p>
            <a:pPr marL="742950" marR="0" lvl="1" indent="-285750"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en-US" sz="1800" dirty="0">
                <a:solidFill>
                  <a:srgbClr val="3B3B3B"/>
                </a:solidFill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December 17, 2025, 1:00-3:00 PM MT </a:t>
            </a:r>
          </a:p>
          <a:p>
            <a:pPr marL="742950" marR="0" lvl="1" indent="-285750"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en-US" sz="1800" dirty="0">
                <a:solidFill>
                  <a:srgbClr val="3B3B3B"/>
                </a:solidFill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March 18, 2026, 1:00-3:00 PM MT</a:t>
            </a:r>
          </a:p>
          <a:p>
            <a:pPr marL="742950" marR="0" lvl="1" indent="-285750"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en-US" sz="1800" dirty="0">
                <a:solidFill>
                  <a:srgbClr val="3B3B3B"/>
                </a:solidFill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June 18, 2026, 1:00-3:00 PM MT</a:t>
            </a:r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C77B4A7-89FF-6FBF-F4FB-036ED2D2A616}"/>
              </a:ext>
            </a:extLst>
          </p:cNvPr>
          <p:cNvSpPr txBox="1"/>
          <p:nvPr/>
        </p:nvSpPr>
        <p:spPr>
          <a:xfrm>
            <a:off x="6355551" y="4762245"/>
            <a:ext cx="2345331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b="1" dirty="0">
                <a:solidFill>
                  <a:srgbClr val="1A478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2025 IASA Conference</a:t>
            </a:r>
          </a:p>
        </p:txBody>
      </p:sp>
    </p:spTree>
    <p:extLst>
      <p:ext uri="{BB962C8B-B14F-4D97-AF65-F5344CB8AC3E}">
        <p14:creationId xmlns:p14="http://schemas.microsoft.com/office/powerpoint/2010/main" val="21368305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7ACBA2-AD36-FFE3-E9CA-8D2AB4B871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E95ABE7A-E730-34FB-4EDD-74E507BAA8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5421" y="656947"/>
            <a:ext cx="3594538" cy="3025564"/>
          </a:xfrm>
        </p:spPr>
        <p:txBody>
          <a:bodyPr>
            <a:normAutofit fontScale="90000"/>
          </a:bodyPr>
          <a:lstStyle/>
          <a:p>
            <a:r>
              <a:rPr lang="en-US" sz="3200" dirty="0"/>
              <a:t>Tips for collaboration between providers, billing teams, and LEA leadership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30BD604-9A4B-78F7-19A3-E15D3A113534}"/>
              </a:ext>
            </a:extLst>
          </p:cNvPr>
          <p:cNvSpPr txBox="1"/>
          <p:nvPr/>
        </p:nvSpPr>
        <p:spPr>
          <a:xfrm>
            <a:off x="6589263" y="4719734"/>
            <a:ext cx="1863701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2025 IASA Conference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B27DE82-6E52-CD67-CBD3-63158719CE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26" y="179331"/>
            <a:ext cx="2550074" cy="3825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15759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81DD5C2-2487-AAA8-DFBA-56CBBDBDC6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251" y="181200"/>
            <a:ext cx="7913998" cy="905400"/>
          </a:xfrm>
        </p:spPr>
        <p:txBody>
          <a:bodyPr>
            <a:normAutofit fontScale="90000"/>
          </a:bodyPr>
          <a:lstStyle/>
          <a:p>
            <a:r>
              <a:rPr lang="en-US" dirty="0"/>
              <a:t>Collaboration Between Providers and Billing Teams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8C24AD-1588-AD5C-3A9F-95A7A13D73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3843" y="1086600"/>
            <a:ext cx="6970500" cy="47061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Why It Matters: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630238" lvl="1" indent="-173038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Ensures claims are accurate, timely, and fully compliant with Medicaid rules.</a:t>
            </a:r>
          </a:p>
          <a:p>
            <a:pPr>
              <a:buNone/>
            </a:pPr>
            <a:endParaRPr lang="en-US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None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Key Collaboration Practices: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630238" lvl="1" indent="-173038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Providers must:</a:t>
            </a:r>
          </a:p>
          <a:p>
            <a:pPr marL="1031875" lvl="2" indent="-173038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Maintain complete and legible Service Detail Reports (SDRs).</a:t>
            </a:r>
          </a:p>
          <a:p>
            <a:pPr marL="1031875" lvl="2" indent="-173038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Document student response, service duration, and location.</a:t>
            </a:r>
          </a:p>
          <a:p>
            <a:pPr marL="1031875" lvl="2" indent="-173038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Provide signed referrals and proof of qualifications to billing teams.</a:t>
            </a:r>
          </a:p>
          <a:p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Billing teams must:</a:t>
            </a:r>
          </a:p>
          <a:p>
            <a:pPr marL="630238" lvl="1" indent="-173038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Validate Medicaid eligibility on the date of service.</a:t>
            </a:r>
          </a:p>
          <a:p>
            <a:pPr marL="630238" lvl="1" indent="-173038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Cross-check that IEP services align with Medicaid billing codes.</a:t>
            </a:r>
          </a:p>
          <a:p>
            <a:pPr marL="630238" lvl="1" indent="-173038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Confirm all claims are backed by compliant documentation.</a:t>
            </a:r>
          </a:p>
          <a:p>
            <a:pPr marL="457200" lvl="1" indent="0">
              <a:buNone/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Tip: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Develop a shared documentation checklist and audit timeline.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206021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C73577-9EB6-32A2-EEF8-E1A3C9F464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9DF686F-D8A0-DDDE-813D-820A215014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776" y="275793"/>
            <a:ext cx="8239308" cy="512483"/>
          </a:xfrm>
        </p:spPr>
        <p:txBody>
          <a:bodyPr>
            <a:normAutofit fontScale="90000"/>
          </a:bodyPr>
          <a:lstStyle/>
          <a:p>
            <a:r>
              <a:rPr lang="en-US" dirty="0"/>
              <a:t>LEA Leadership’s Role in Medicaid Collaboration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96FC29-B734-E3D0-4097-794823F6EE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9250" y="1050915"/>
            <a:ext cx="7102074" cy="4427602"/>
          </a:xfrm>
        </p:spPr>
        <p:txBody>
          <a:bodyPr>
            <a:normAutofit/>
          </a:bodyPr>
          <a:lstStyle/>
          <a:p>
            <a:r>
              <a:rPr lang="en-US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Oversight Responsibilities:</a:t>
            </a:r>
          </a:p>
          <a:p>
            <a:pPr marL="630238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Ensure Medicaid policies and procedures are followed consistently across the district.</a:t>
            </a:r>
          </a:p>
          <a:p>
            <a:pPr marL="630238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Monitor provider qualifications, supervision logs, and licensure status.</a:t>
            </a:r>
          </a:p>
          <a:p>
            <a:pPr marL="630238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Maintain up-to-date background checks and exclusion list screenings.</a:t>
            </a:r>
          </a:p>
          <a:p>
            <a:pPr marL="630238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Accurate Service Detail Reports (SDR)</a:t>
            </a:r>
          </a:p>
          <a:p>
            <a:endParaRPr lang="en-US" sz="14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Support Systems to Establish: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630238" lvl="1" indent="-284163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Routine internal compliance audits.</a:t>
            </a:r>
          </a:p>
          <a:p>
            <a:pPr marL="630238" lvl="1" indent="-284163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Training for both special education and Medicaid staff.</a:t>
            </a:r>
          </a:p>
          <a:p>
            <a:endParaRPr lang="en-US" sz="14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Clear communication</a:t>
            </a: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protocols between departments.</a:t>
            </a:r>
          </a:p>
          <a:p>
            <a:endParaRPr lang="en-US" sz="14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Note:</a:t>
            </a: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LEAs—not billing vendors—are ultimately liable for errors or audits.</a:t>
            </a:r>
          </a:p>
        </p:txBody>
      </p:sp>
    </p:spTree>
    <p:extLst>
      <p:ext uri="{BB962C8B-B14F-4D97-AF65-F5344CB8AC3E}">
        <p14:creationId xmlns:p14="http://schemas.microsoft.com/office/powerpoint/2010/main" val="225650318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EE350B-860D-C83A-4965-2496676C01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7850" y="257266"/>
            <a:ext cx="7095987" cy="506680"/>
          </a:xfrm>
        </p:spPr>
        <p:txBody>
          <a:bodyPr>
            <a:normAutofit fontScale="90000"/>
          </a:bodyPr>
          <a:lstStyle/>
          <a:p>
            <a:r>
              <a:rPr lang="en-US">
                <a:latin typeface="Georgia"/>
              </a:rPr>
              <a:t>LEA's Compliance Responsibility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B10E95-AE42-B4F3-9F8B-3D6E23D7F2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7850" y="774156"/>
            <a:ext cx="8282139" cy="3465723"/>
          </a:xfrm>
        </p:spPr>
        <p:txBody>
          <a:bodyPr>
            <a:normAutofit fontScale="85000" lnSpcReduction="10000"/>
          </a:bodyPr>
          <a:lstStyle/>
          <a:p>
            <a:r>
              <a:rPr lang="en-US" dirty="0">
                <a:latin typeface="Helvetica"/>
                <a:cs typeface="Helvetica"/>
              </a:rPr>
              <a:t>LEAs must meet all the compliance requirements for both Individuals with Disabilities Education Act (IDEA) and Medicaid School-Based Services (SBS). </a:t>
            </a:r>
          </a:p>
          <a:p>
            <a:endParaRPr lang="en-US" dirty="0">
              <a:latin typeface="Helvetica"/>
              <a:cs typeface="Helvetica"/>
            </a:endParaRPr>
          </a:p>
          <a:p>
            <a:r>
              <a:rPr lang="en-US" dirty="0">
                <a:latin typeface="Helvetica"/>
                <a:cs typeface="Helvetica"/>
              </a:rPr>
              <a:t>Completing quality assurance activities with a self-audit process in place to ensure compliance and identifying any overall system improvements. </a:t>
            </a:r>
          </a:p>
          <a:p>
            <a:endParaRPr lang="en-US" dirty="0">
              <a:latin typeface="Helvetica"/>
              <a:cs typeface="Helvetica"/>
            </a:endParaRPr>
          </a:p>
          <a:p>
            <a:r>
              <a:rPr lang="en-US" dirty="0">
                <a:latin typeface="Helvetica"/>
                <a:cs typeface="Helvetica"/>
              </a:rPr>
              <a:t>Providers must have written policies to prevent waste, fraud, and abuse, include them in employee handbooks, and submit an annual compliance affidavit if receiving $5 million or more. </a:t>
            </a:r>
          </a:p>
          <a:p>
            <a:endParaRPr lang="en-US" dirty="0"/>
          </a:p>
          <a:p>
            <a:r>
              <a:rPr lang="en-US" dirty="0">
                <a:latin typeface="Helvetica"/>
                <a:cs typeface="Helvetica"/>
              </a:rPr>
              <a:t>Quality Assurance involves reviews to ensure Medicaid compliance. If issues are found, the LEA must implement a corrective action plan within 45 days, with DHW providing support as needed.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AF3161E-0227-DC13-2C9A-5F1107D1635A}"/>
              </a:ext>
            </a:extLst>
          </p:cNvPr>
          <p:cNvSpPr txBox="1"/>
          <p:nvPr/>
        </p:nvSpPr>
        <p:spPr>
          <a:xfrm>
            <a:off x="6589263" y="4719734"/>
            <a:ext cx="1863701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2025 IASA Conference</a:t>
            </a:r>
          </a:p>
        </p:txBody>
      </p:sp>
    </p:spTree>
    <p:extLst>
      <p:ext uri="{BB962C8B-B14F-4D97-AF65-F5344CB8AC3E}">
        <p14:creationId xmlns:p14="http://schemas.microsoft.com/office/powerpoint/2010/main" val="193584485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D355972-6D8F-DD53-61D6-D71E21A685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217" y="1424625"/>
            <a:ext cx="1651648" cy="1385077"/>
          </a:xfrm>
        </p:spPr>
        <p:txBody>
          <a:bodyPr/>
          <a:lstStyle/>
          <a:p>
            <a:r>
              <a:rPr lang="en-US">
                <a:hlinkClick r:id="rId2"/>
              </a:rPr>
              <a:t>Self Report</a:t>
            </a:r>
            <a:r>
              <a:rPr lang="en-US"/>
              <a:t> Form</a:t>
            </a:r>
          </a:p>
        </p:txBody>
      </p:sp>
      <p:pic>
        <p:nvPicPr>
          <p:cNvPr id="2" name="Picture 1" descr="A screenshot of the DHW Health Care Provider Self Report">
            <a:extLst>
              <a:ext uri="{FF2B5EF4-FFF2-40B4-BE49-F238E27FC236}">
                <a16:creationId xmlns:a16="http://schemas.microsoft.com/office/drawing/2014/main" id="{1EF9E735-0CEE-7592-5A3A-3A620713A8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6123" y="440574"/>
            <a:ext cx="5992355" cy="411292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14C1C42-2801-C12C-4D83-AEC060809DA6}"/>
              </a:ext>
            </a:extLst>
          </p:cNvPr>
          <p:cNvSpPr txBox="1"/>
          <p:nvPr/>
        </p:nvSpPr>
        <p:spPr>
          <a:xfrm>
            <a:off x="6589263" y="4719734"/>
            <a:ext cx="1863701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b="1" dirty="0">
                <a:solidFill>
                  <a:srgbClr val="1A478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2025 IASA Conference</a:t>
            </a:r>
          </a:p>
        </p:txBody>
      </p:sp>
    </p:spTree>
    <p:extLst>
      <p:ext uri="{BB962C8B-B14F-4D97-AF65-F5344CB8AC3E}">
        <p14:creationId xmlns:p14="http://schemas.microsoft.com/office/powerpoint/2010/main" val="385222107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D1AC3E-B320-0222-B640-2CA02A34DE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B9D130AB-424D-A229-ABE9-0E763D9C4F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5421" y="656947"/>
            <a:ext cx="3594538" cy="3025564"/>
          </a:xfrm>
        </p:spPr>
        <p:txBody>
          <a:bodyPr>
            <a:normAutofit/>
          </a:bodyPr>
          <a:lstStyle/>
          <a:p>
            <a:r>
              <a:rPr lang="en-US" sz="3200"/>
              <a:t>Resouces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9127034-BCAA-0CFE-1E23-CA52A96017FF}"/>
              </a:ext>
            </a:extLst>
          </p:cNvPr>
          <p:cNvSpPr txBox="1"/>
          <p:nvPr/>
        </p:nvSpPr>
        <p:spPr>
          <a:xfrm>
            <a:off x="6589263" y="4719734"/>
            <a:ext cx="1863701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2025 IASA Conference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81ACF88-565C-DA7D-A04A-7B6A567341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53" y="738516"/>
            <a:ext cx="3498178" cy="2327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4035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CC85C1-1417-40A9-3330-C902650D7B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Session Objectives</a:t>
            </a: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5F1556FD-3512-1B36-7D87-87EA227B8B44}"/>
              </a:ext>
            </a:extLst>
          </p:cNvPr>
          <p:cNvSpPr>
            <a:spLocks noGrp="1" noChangeArrowheads="1"/>
          </p:cNvSpPr>
          <p:nvPr>
            <p:ph type="title" idx="2"/>
          </p:nvPr>
        </p:nvSpPr>
        <p:spPr bwMode="auto">
          <a:xfrm>
            <a:off x="384458" y="1016906"/>
            <a:ext cx="8375084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l" rtl="0" fontAlgn="base"/>
            <a:r>
              <a:rPr lang="en-US" sz="2000" dirty="0"/>
              <a:t>An overview of the Medicaid reimbursement process for school-based services</a:t>
            </a:r>
            <a:br>
              <a:rPr lang="en-US" sz="2000" dirty="0"/>
            </a:br>
            <a:br>
              <a:rPr lang="en-US" sz="2000" dirty="0"/>
            </a:br>
            <a:r>
              <a:rPr lang="en-US" sz="2000" dirty="0"/>
              <a:t>Required documentation and compliance responsibilities</a:t>
            </a:r>
            <a:br>
              <a:rPr lang="en-US" sz="2000" dirty="0"/>
            </a:br>
            <a:br>
              <a:rPr lang="en-US" sz="2000" dirty="0"/>
            </a:br>
            <a:r>
              <a:rPr lang="en-US" sz="2000" dirty="0"/>
              <a:t>Understanding provider qualifications and service eligibility</a:t>
            </a:r>
            <a:br>
              <a:rPr lang="en-US" sz="2000" dirty="0"/>
            </a:br>
            <a:br>
              <a:rPr lang="en-US" sz="2000" dirty="0"/>
            </a:br>
            <a:r>
              <a:rPr lang="en-US" sz="2000" dirty="0"/>
              <a:t>Navigating the role of the Medicaid Advisory Committee (MAC)</a:t>
            </a:r>
            <a:br>
              <a:rPr lang="en-US" sz="2000" dirty="0"/>
            </a:br>
            <a:br>
              <a:rPr lang="en-US" sz="2000" dirty="0"/>
            </a:br>
            <a:r>
              <a:rPr lang="en-US" sz="2000" dirty="0"/>
              <a:t>Tips for collaboration between providers, billing teams, and LEA leadership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EAA80FD-AC43-0793-F371-E7AA8D6C2547}"/>
              </a:ext>
            </a:extLst>
          </p:cNvPr>
          <p:cNvSpPr txBox="1"/>
          <p:nvPr/>
        </p:nvSpPr>
        <p:spPr>
          <a:xfrm>
            <a:off x="6847530" y="4863172"/>
            <a:ext cx="220572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b="1" dirty="0">
                <a:solidFill>
                  <a:srgbClr val="1A478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2025 IASA Conference</a:t>
            </a:r>
          </a:p>
        </p:txBody>
      </p:sp>
    </p:spTree>
    <p:extLst>
      <p:ext uri="{BB962C8B-B14F-4D97-AF65-F5344CB8AC3E}">
        <p14:creationId xmlns:p14="http://schemas.microsoft.com/office/powerpoint/2010/main" val="315864628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BB5E50-AD47-5790-FDE1-A25E4CCA66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1880" y="-905400"/>
            <a:ext cx="4005900" cy="905400"/>
          </a:xfrm>
        </p:spPr>
        <p:txBody>
          <a:bodyPr spcFirstLastPara="1" wrap="square" lIns="91425" tIns="91425" rIns="91425" bIns="91425" anchor="b" anchorCtr="0">
            <a:normAutofit/>
          </a:bodyPr>
          <a:lstStyle/>
          <a:p>
            <a:r>
              <a:rPr lang="en-US" dirty="0"/>
              <a:t>Resources</a:t>
            </a:r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09FA379E-A0C7-1118-243B-5B2107BDD5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76869" y="61650"/>
            <a:ext cx="6970500" cy="25101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 kern="1200">
                <a:solidFill>
                  <a:srgbClr val="000000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600" kern="1200">
                <a:solidFill>
                  <a:srgbClr val="000000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000000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00000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00000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hlinkClick r:id="rId2" tooltip="Hyperlink to Training, Resources, and Forms webpage"/>
              </a:rPr>
              <a:t>Training, Resources, and Forms webpage</a:t>
            </a:r>
            <a:endParaRPr lang="en-US" dirty="0"/>
          </a:p>
          <a:p>
            <a:pPr lvl="1"/>
            <a:r>
              <a:rPr lang="en-US" sz="4000" dirty="0">
                <a:hlinkClick r:id="rId3" tooltip="Hyperlink to Fee Schedules webpage"/>
              </a:rPr>
              <a:t>Fee Schedules webpage </a:t>
            </a:r>
            <a:endParaRPr lang="en-US" sz="4000" dirty="0"/>
          </a:p>
          <a:p>
            <a:pPr lvl="2"/>
            <a:r>
              <a:rPr lang="en-US" sz="4000" dirty="0">
                <a:hlinkClick r:id="rId4" tooltip="Hyperlink to the Provider Reimbursement Rates webpage"/>
              </a:rPr>
              <a:t>Provider Reimbursement Rates webpage</a:t>
            </a:r>
            <a:endParaRPr lang="en-US" sz="4000" dirty="0"/>
          </a:p>
          <a:p>
            <a:pPr lvl="3"/>
            <a:r>
              <a:rPr lang="en-US" sz="3600" dirty="0">
                <a:hlinkClick r:id="rId5" tooltip="Hyperlink to HCBS and LTSS page"/>
              </a:rPr>
              <a:t>HCBS and LTSS link</a:t>
            </a:r>
            <a:endParaRPr lang="en-US" sz="36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FD79EA9-9E84-E853-CAA9-5D6298DFFE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3129" y="2305197"/>
            <a:ext cx="7494387" cy="245443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E0010A7-B39E-A40A-87FA-A35E5A7673B6}"/>
              </a:ext>
            </a:extLst>
          </p:cNvPr>
          <p:cNvSpPr txBox="1"/>
          <p:nvPr/>
        </p:nvSpPr>
        <p:spPr>
          <a:xfrm>
            <a:off x="6589263" y="4719734"/>
            <a:ext cx="1863701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b="1" dirty="0">
                <a:solidFill>
                  <a:srgbClr val="1A478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2025 IASA Conference</a:t>
            </a:r>
          </a:p>
        </p:txBody>
      </p:sp>
    </p:spTree>
    <p:extLst>
      <p:ext uri="{BB962C8B-B14F-4D97-AF65-F5344CB8AC3E}">
        <p14:creationId xmlns:p14="http://schemas.microsoft.com/office/powerpoint/2010/main" val="287770692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49C227-6A53-AEDB-284B-E335FBDE31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1879" y="510225"/>
            <a:ext cx="6895531" cy="905400"/>
          </a:xfrm>
        </p:spPr>
        <p:txBody>
          <a:bodyPr>
            <a:noAutofit/>
          </a:bodyPr>
          <a:lstStyle/>
          <a:p>
            <a:r>
              <a:rPr lang="en-US" b="1" i="0" u="none" strike="noStrike" dirty="0"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Medicaid SBS Resources: Division of Medicaid</a:t>
            </a:r>
            <a:endParaRPr lang="en-US" dirty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F0D3FD-52DA-5BEC-533F-102A25E677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61879" y="1655700"/>
            <a:ext cx="7368773" cy="2510100"/>
          </a:xfrm>
        </p:spPr>
        <p:txBody>
          <a:bodyPr/>
          <a:lstStyle/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2800" b="0" i="0" u="sng" strike="noStrike" dirty="0">
                <a:solidFill>
                  <a:srgbClr val="2A63A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Medicaid School-Based Providers webpage</a:t>
            </a:r>
            <a:r>
              <a:rPr lang="en-US" sz="2800" b="0" i="0" dirty="0">
                <a:solidFill>
                  <a:srgbClr val="26262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​</a:t>
            </a:r>
          </a:p>
          <a:p>
            <a:pPr algn="l" rtl="0" fontAlgn="base"/>
            <a:endParaRPr lang="en-US" sz="2800" b="0" i="0" dirty="0">
              <a:solidFill>
                <a:srgbClr val="26262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2800" b="0" i="0" u="sng" strike="noStrike" dirty="0">
                <a:solidFill>
                  <a:srgbClr val="2A63A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Training, Resources, and Forms webpage</a:t>
            </a:r>
            <a:endParaRPr lang="en-US" sz="2800" b="0" i="0" dirty="0">
              <a:solidFill>
                <a:srgbClr val="26262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EEC0BC2-C7D6-33B9-0A15-3A5B36AC0F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54766" y="2661103"/>
            <a:ext cx="3454878" cy="194464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A7C5624-9D96-80DF-558F-0EB32CD5F8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69238" y="2661103"/>
            <a:ext cx="3542437" cy="202797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3739F7F-391D-C512-D776-43D8D119326A}"/>
              </a:ext>
            </a:extLst>
          </p:cNvPr>
          <p:cNvSpPr txBox="1"/>
          <p:nvPr/>
        </p:nvSpPr>
        <p:spPr>
          <a:xfrm>
            <a:off x="6589263" y="4774424"/>
            <a:ext cx="1863701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b="1" dirty="0">
                <a:solidFill>
                  <a:srgbClr val="1A478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2025 IASA Conference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31"/>
          <p:cNvSpPr txBox="1">
            <a:spLocks noGrp="1"/>
          </p:cNvSpPr>
          <p:nvPr>
            <p:ph type="title"/>
          </p:nvPr>
        </p:nvSpPr>
        <p:spPr>
          <a:xfrm>
            <a:off x="575871" y="279393"/>
            <a:ext cx="7477266" cy="90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Georgia" panose="02040502050405020303" pitchFamily="18" charset="0"/>
              </a:rPr>
              <a:t>Medicaid School Based Services</a:t>
            </a:r>
            <a:br>
              <a:rPr lang="en-US" dirty="0">
                <a:latin typeface="Georgia" panose="02040502050405020303" pitchFamily="18" charset="0"/>
              </a:rPr>
            </a:br>
            <a:r>
              <a:rPr lang="en-US" dirty="0">
                <a:latin typeface="Georgia" panose="02040502050405020303" pitchFamily="18" charset="0"/>
              </a:rPr>
              <a:t>Reference Guide 2025-2026 (in revision)</a:t>
            </a:r>
            <a:endParaRPr dirty="0">
              <a:latin typeface="Georgia" panose="02040502050405020303" pitchFamily="18" charset="0"/>
            </a:endParaRPr>
          </a:p>
        </p:txBody>
      </p:sp>
      <p:pic>
        <p:nvPicPr>
          <p:cNvPr id="4" name="Picture 3" descr="A group of children and a teacher">
            <a:extLst>
              <a:ext uri="{FF2B5EF4-FFF2-40B4-BE49-F238E27FC236}">
                <a16:creationId xmlns:a16="http://schemas.microsoft.com/office/drawing/2014/main" id="{64ACCDA0-1F17-BECB-CCEE-7922A0105E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731785" y="1280974"/>
            <a:ext cx="4872790" cy="325258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889E35A-7BE5-F0F4-6BF8-D47AF4ED6850}"/>
              </a:ext>
            </a:extLst>
          </p:cNvPr>
          <p:cNvSpPr txBox="1"/>
          <p:nvPr/>
        </p:nvSpPr>
        <p:spPr>
          <a:xfrm>
            <a:off x="964050" y="4633275"/>
            <a:ext cx="3810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4" tooltip="https://iris.peabody.vanderbilt.edu/module/iep02/cresource/q2/p07/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5" tooltip="https://creativecommons.org/licenses/by-nc-nd/3.0/"/>
              </a:rPr>
              <a:t>CC BY-NC-ND</a:t>
            </a:r>
            <a:endParaRPr lang="en-US" sz="9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EAE00FF-B7A2-8871-BBDC-917FC3578BE9}"/>
              </a:ext>
            </a:extLst>
          </p:cNvPr>
          <p:cNvSpPr txBox="1"/>
          <p:nvPr/>
        </p:nvSpPr>
        <p:spPr>
          <a:xfrm>
            <a:off x="6533423" y="4720011"/>
            <a:ext cx="195444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b="1" dirty="0">
                <a:solidFill>
                  <a:srgbClr val="1A478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2025 IASA Conference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378C9F4-FC26-809F-0EA3-5FAE74B976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7849" y="317720"/>
            <a:ext cx="5504087" cy="905400"/>
          </a:xfrm>
        </p:spPr>
        <p:txBody>
          <a:bodyPr>
            <a:normAutofit/>
          </a:bodyPr>
          <a:lstStyle/>
          <a:p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Medicaid SBS Resources:  ITC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108118A-9449-C65C-F1DF-4946F4E8D6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7849" y="1316700"/>
            <a:ext cx="6970500" cy="1755363"/>
          </a:xfrm>
        </p:spPr>
        <p:txBody>
          <a:bodyPr/>
          <a:lstStyle/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2800" b="0" i="0" u="sng" strike="noStrike" dirty="0">
                <a:solidFill>
                  <a:srgbClr val="2A63A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School-Based Medicaid topic page</a:t>
            </a:r>
            <a:r>
              <a:rPr lang="en-US" sz="2800" b="0" i="0" dirty="0">
                <a:solidFill>
                  <a:srgbClr val="26262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​</a:t>
            </a:r>
          </a:p>
          <a:p>
            <a:pPr algn="l" rtl="0" fontAlgn="base"/>
            <a:endParaRPr lang="en-US" sz="2800" b="0" i="0" dirty="0">
              <a:solidFill>
                <a:srgbClr val="26262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2800" b="0" i="0" u="sng" strike="noStrike" dirty="0">
                <a:solidFill>
                  <a:srgbClr val="2A63A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Clarifications page</a:t>
            </a:r>
            <a:r>
              <a:rPr lang="en-US" sz="2800" b="0" i="0" dirty="0">
                <a:solidFill>
                  <a:srgbClr val="26262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endParaRPr lang="en-US" sz="2800" b="0" i="0" dirty="0">
              <a:solidFill>
                <a:srgbClr val="26262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2800" b="0" i="0" u="sng" strike="noStrike" dirty="0">
                <a:solidFill>
                  <a:srgbClr val="2A63A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Medicaid SBS Clarification form</a:t>
            </a:r>
            <a:endParaRPr lang="en-US" sz="2800" b="0" i="0" dirty="0">
              <a:solidFill>
                <a:srgbClr val="26262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E308821-5A46-6B9F-7D6A-B13EF6EB71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6062" y="2890863"/>
            <a:ext cx="4716502" cy="207143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8700A97-2920-5F30-1711-5E329389DB1E}"/>
              </a:ext>
            </a:extLst>
          </p:cNvPr>
          <p:cNvSpPr txBox="1"/>
          <p:nvPr/>
        </p:nvSpPr>
        <p:spPr>
          <a:xfrm>
            <a:off x="6645105" y="4756263"/>
            <a:ext cx="1876157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b="1" dirty="0">
                <a:solidFill>
                  <a:srgbClr val="1A478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2025 IASA Conference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B2E3E-367F-1A76-EF12-ACDEA1D2A1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50" y="-2057400"/>
            <a:ext cx="6912900" cy="2057400"/>
          </a:xfrm>
        </p:spPr>
        <p:txBody>
          <a:bodyPr spcFirstLastPara="1" wrap="square" lIns="91425" tIns="91425" rIns="91425" bIns="91425" anchor="b" anchorCtr="0">
            <a:normAutofit/>
          </a:bodyPr>
          <a:lstStyle/>
          <a:p>
            <a:r>
              <a:rPr lang="en-US" dirty="0"/>
              <a:t>Questions</a:t>
            </a:r>
          </a:p>
        </p:txBody>
      </p:sp>
      <p:pic>
        <p:nvPicPr>
          <p:cNvPr id="4" name="Picture 3" descr="A pile of white paper with black text">
            <a:extLst>
              <a:ext uri="{FF2B5EF4-FFF2-40B4-BE49-F238E27FC236}">
                <a16:creationId xmlns:a16="http://schemas.microsoft.com/office/drawing/2014/main" id="{450AC5E1-BD14-1008-B509-D15B543989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155033" y="384679"/>
            <a:ext cx="6272462" cy="417123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CDBF363-7339-6472-92F4-830395CA7418}"/>
              </a:ext>
            </a:extLst>
          </p:cNvPr>
          <p:cNvSpPr txBox="1"/>
          <p:nvPr/>
        </p:nvSpPr>
        <p:spPr>
          <a:xfrm>
            <a:off x="412522" y="4592968"/>
            <a:ext cx="1837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  <a:hlinkClick r:id="rId4" tooltip="https://taliawhyte.com/2016/11/23/whats-in-a-name-indigenous-people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900" dirty="0">
                <a:solidFill>
                  <a:schemeClr val="bg1"/>
                </a:solidFill>
              </a:rPr>
              <a:t> by Unknown Author is licensed under </a:t>
            </a:r>
            <a:r>
              <a:rPr lang="en-US" sz="900" dirty="0">
                <a:solidFill>
                  <a:schemeClr val="bg1"/>
                </a:solidFill>
                <a:hlinkClick r:id="rId5" tooltip="https://creativecommons.org/licenses/by-nc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</a:t>
            </a:r>
            <a:r>
              <a:rPr lang="en-US" sz="900" dirty="0">
                <a:solidFill>
                  <a:srgbClr val="467886"/>
                </a:solidFill>
                <a:hlinkClick r:id="rId5" tooltip="https://creativecommons.org/licenses/by-nc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BY-SA-NC</a:t>
            </a:r>
            <a:endParaRPr lang="en-US" sz="9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A2B6F17-C893-B2A0-96B0-4EEFBC77F799}"/>
              </a:ext>
            </a:extLst>
          </p:cNvPr>
          <p:cNvSpPr txBox="1"/>
          <p:nvPr/>
        </p:nvSpPr>
        <p:spPr>
          <a:xfrm>
            <a:off x="6358919" y="4732544"/>
            <a:ext cx="237255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2025 IASA Conference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921898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42"/>
          <p:cNvSpPr txBox="1">
            <a:spLocks noGrp="1"/>
          </p:cNvSpPr>
          <p:nvPr>
            <p:ph type="title"/>
          </p:nvPr>
        </p:nvSpPr>
        <p:spPr>
          <a:xfrm>
            <a:off x="93308" y="835151"/>
            <a:ext cx="3668566" cy="148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>
                <a:solidFill>
                  <a:schemeClr val="tx1"/>
                </a:solidFill>
                <a:latin typeface="Georgia" panose="02040502050405020303" pitchFamily="18" charset="0"/>
              </a:rPr>
              <a:t>Thank you !!</a:t>
            </a:r>
            <a:endParaRPr sz="4000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316" name="Google Shape;316;p42"/>
          <p:cNvSpPr txBox="1">
            <a:spLocks noGrp="1"/>
          </p:cNvSpPr>
          <p:nvPr>
            <p:ph type="body" idx="1"/>
          </p:nvPr>
        </p:nvSpPr>
        <p:spPr>
          <a:xfrm>
            <a:off x="3866147" y="2666400"/>
            <a:ext cx="5053263" cy="167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25000" lnSpcReduction="20000"/>
          </a:bodyPr>
          <a:lstStyle/>
          <a:p>
            <a:pPr rtl="0" fontAlgn="base"/>
            <a:r>
              <a:rPr lang="en-US" sz="6400" b="1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Almira Mackaben</a:t>
            </a:r>
            <a:r>
              <a:rPr lang="en-US" sz="6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​</a:t>
            </a:r>
          </a:p>
          <a:p>
            <a:pPr rtl="0" fontAlgn="base"/>
            <a:r>
              <a:rPr lang="en-US" sz="6400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Medicaid Program Policy Analyst for School-Based Services</a:t>
            </a:r>
            <a:r>
              <a:rPr lang="en-US" sz="6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​</a:t>
            </a:r>
          </a:p>
          <a:p>
            <a:pPr rtl="0" fontAlgn="base"/>
            <a:r>
              <a:rPr lang="en-US" sz="6400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Idaho Department of Health and Welfare</a:t>
            </a:r>
            <a:r>
              <a:rPr lang="en-US" sz="6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​</a:t>
            </a:r>
          </a:p>
          <a:p>
            <a:pPr rtl="0" fontAlgn="base"/>
            <a:r>
              <a:rPr lang="en-US" sz="6400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Division of Medicaid</a:t>
            </a:r>
            <a:r>
              <a:rPr lang="en-US" sz="6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​</a:t>
            </a:r>
          </a:p>
          <a:p>
            <a:pPr rtl="0" fontAlgn="base"/>
            <a:r>
              <a:rPr lang="en-US" sz="6400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208.287.1169 </a:t>
            </a:r>
            <a:r>
              <a:rPr lang="en-US" sz="6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​</a:t>
            </a:r>
          </a:p>
          <a:p>
            <a:pPr rtl="0" fontAlgn="base"/>
            <a:r>
              <a:rPr lang="en-US" sz="6400" b="0" i="0" u="sng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Almira.Mackaben@dhw.idaho.gov</a:t>
            </a:r>
            <a:endParaRPr lang="en-US" sz="6400" b="0" i="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 sz="14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" name="Google Shape;316;p42">
            <a:extLst>
              <a:ext uri="{FF2B5EF4-FFF2-40B4-BE49-F238E27FC236}">
                <a16:creationId xmlns:a16="http://schemas.microsoft.com/office/drawing/2014/main" id="{623C51D1-A78A-7432-5BA9-5B04C013141D}"/>
              </a:ext>
            </a:extLst>
          </p:cNvPr>
          <p:cNvSpPr txBox="1">
            <a:spLocks/>
          </p:cNvSpPr>
          <p:nvPr/>
        </p:nvSpPr>
        <p:spPr>
          <a:xfrm>
            <a:off x="3866147" y="637451"/>
            <a:ext cx="5053263" cy="16788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rmAutofit fontScale="25000" lnSpcReduction="20000"/>
          </a:bodyPr>
          <a:lstStyle>
            <a:lvl1pPr marL="114300" lvl="0" indent="0" algn="l" defTabSz="914400" rtl="0" eaLnBrk="1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" panose="020B0604020202020204" pitchFamily="34" charset="0"/>
              <a:buNone/>
              <a:defRPr sz="1600" b="0" i="0" kern="1200">
                <a:solidFill>
                  <a:schemeClr val="lt1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1pPr>
            <a:lvl2pPr marL="914400" lvl="1" indent="-317500" algn="l" defTabSz="914400" rtl="0" eaLnBrk="1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 panose="020B0604020202020204" pitchFamily="34" charset="0"/>
              <a:buChar char="○"/>
              <a:defRPr sz="1400" kern="1200">
                <a:solidFill>
                  <a:schemeClr val="lt1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2pPr>
            <a:lvl3pPr marL="1371600" lvl="2" indent="-317500" algn="l" defTabSz="914400" rtl="0" eaLnBrk="1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 panose="020B0604020202020204" pitchFamily="34" charset="0"/>
              <a:buChar char="■"/>
              <a:defRPr sz="1400" kern="1200">
                <a:solidFill>
                  <a:schemeClr val="lt1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3pPr>
            <a:lvl4pPr marL="1828800" lvl="3" indent="-317500" algn="l" defTabSz="914400" rtl="0" eaLnBrk="1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 panose="020B0604020202020204" pitchFamily="34" charset="0"/>
              <a:buChar char="●"/>
              <a:defRPr sz="1400" kern="1200">
                <a:solidFill>
                  <a:schemeClr val="lt1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4pPr>
            <a:lvl5pPr marL="2286000" lvl="4" indent="-3175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 panose="020B0604020202020204" pitchFamily="34" charset="0"/>
              <a:buChar char="○"/>
              <a:defRPr sz="1800" kern="1200">
                <a:solidFill>
                  <a:schemeClr val="lt1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5pPr>
            <a:lvl6pPr marL="2743200" lvl="5" indent="-3175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00400" lvl="6" indent="-3175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 panose="020B0604020202020204" pitchFamily="34" charset="0"/>
              <a:buChar char="●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657600" lvl="7" indent="-3175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 panose="020B0604020202020204" pitchFamily="34" charset="0"/>
              <a:buChar char="○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114800" lvl="8" indent="-3175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en-US" sz="6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Shannon Dunstan</a:t>
            </a:r>
            <a:endParaRPr lang="en-US" sz="6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/>
            <a:r>
              <a:rPr lang="en-US" sz="6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Early Childhood and School Supports Coordinator</a:t>
            </a:r>
          </a:p>
          <a:p>
            <a:pPr fontAlgn="base"/>
            <a:r>
              <a:rPr lang="en-US" sz="6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Idaho Department of Education</a:t>
            </a:r>
          </a:p>
          <a:p>
            <a:pPr fontAlgn="base"/>
            <a:r>
              <a:rPr lang="en-US" sz="6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208.332.6908</a:t>
            </a:r>
          </a:p>
          <a:p>
            <a:pPr fontAlgn="base"/>
            <a:r>
              <a:rPr lang="en-US" sz="64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Sdunstan@sde.Idaho.gov</a:t>
            </a:r>
            <a:endParaRPr lang="en-US" sz="6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>
              <a:spcAft>
                <a:spcPts val="1200"/>
              </a:spcAft>
            </a:pP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EF82139-578E-6D68-556B-DB512A1397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5421" y="1058968"/>
            <a:ext cx="3594538" cy="3025564"/>
          </a:xfrm>
        </p:spPr>
        <p:txBody>
          <a:bodyPr>
            <a:normAutofit/>
          </a:bodyPr>
          <a:lstStyle/>
          <a:p>
            <a:r>
              <a:rPr lang="en-US" sz="3200" dirty="0"/>
              <a:t>An overview of the Medicaid reimbursement process for school-based services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33BA7A3-C457-0046-E0DF-827707AF4FFF}"/>
              </a:ext>
            </a:extLst>
          </p:cNvPr>
          <p:cNvSpPr txBox="1"/>
          <p:nvPr/>
        </p:nvSpPr>
        <p:spPr>
          <a:xfrm>
            <a:off x="6589263" y="4719734"/>
            <a:ext cx="1863701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2025 IASA Conference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8472F76-66BB-7C43-C10A-316A78DBD6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325" y="750217"/>
            <a:ext cx="3437096" cy="2287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879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AFAB99-726F-E7C2-55DE-3DCA1EB24E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7849" y="510225"/>
            <a:ext cx="7153215" cy="905400"/>
          </a:xfrm>
        </p:spPr>
        <p:txBody>
          <a:bodyPr>
            <a:normAutofit/>
          </a:bodyPr>
          <a:lstStyle/>
          <a:p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Medicaid Overview – Self Paced Module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2A8D818-1FF0-6E71-4751-D0333E3731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849" y="1179095"/>
            <a:ext cx="7153216" cy="304979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4A37FFA-C3A6-1804-7D77-D30A0FA1B80A}"/>
              </a:ext>
            </a:extLst>
          </p:cNvPr>
          <p:cNvSpPr txBox="1"/>
          <p:nvPr/>
        </p:nvSpPr>
        <p:spPr>
          <a:xfrm>
            <a:off x="6624165" y="4750237"/>
            <a:ext cx="220572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b="1" dirty="0">
                <a:solidFill>
                  <a:srgbClr val="1A478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2025 IASA Conference</a:t>
            </a:r>
          </a:p>
        </p:txBody>
      </p:sp>
    </p:spTree>
    <p:extLst>
      <p:ext uri="{BB962C8B-B14F-4D97-AF65-F5344CB8AC3E}">
        <p14:creationId xmlns:p14="http://schemas.microsoft.com/office/powerpoint/2010/main" val="11504362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35FBAD8-0E3F-4EC3-BC26-B6459D51D1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Quick Overview of Process</a:t>
            </a:r>
          </a:p>
        </p:txBody>
      </p:sp>
      <p:graphicFrame>
        <p:nvGraphicFramePr>
          <p:cNvPr id="7" name="Diagram 6" descr="Visual description of the overview of the School Based Medicaid process&#10;">
            <a:extLst>
              <a:ext uri="{FF2B5EF4-FFF2-40B4-BE49-F238E27FC236}">
                <a16:creationId xmlns:a16="http://schemas.microsoft.com/office/drawing/2014/main" id="{E98B8B5B-6117-4573-B876-4E99C35FA2D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31920929"/>
              </p:ext>
            </p:extLst>
          </p:nvPr>
        </p:nvGraphicFramePr>
        <p:xfrm>
          <a:off x="964800" y="1017725"/>
          <a:ext cx="7214400" cy="38958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9C917824-CD8A-605E-FFD7-89B88AA1C3C5}"/>
              </a:ext>
            </a:extLst>
          </p:cNvPr>
          <p:cNvSpPr txBox="1"/>
          <p:nvPr/>
        </p:nvSpPr>
        <p:spPr>
          <a:xfrm>
            <a:off x="6589263" y="4719734"/>
            <a:ext cx="1863701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b="1" dirty="0">
                <a:solidFill>
                  <a:srgbClr val="1A478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2025 IASA Conference</a:t>
            </a:r>
          </a:p>
        </p:txBody>
      </p:sp>
    </p:spTree>
    <p:extLst>
      <p:ext uri="{BB962C8B-B14F-4D97-AF65-F5344CB8AC3E}">
        <p14:creationId xmlns:p14="http://schemas.microsoft.com/office/powerpoint/2010/main" val="24164494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B23D5B-9377-A6FE-CEBA-2F0B54C630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12E96E33-A7FA-D15D-7865-C7168D16C6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5421" y="656947"/>
            <a:ext cx="3594538" cy="3025564"/>
          </a:xfrm>
        </p:spPr>
        <p:txBody>
          <a:bodyPr>
            <a:normAutofit/>
          </a:bodyPr>
          <a:lstStyle/>
          <a:p>
            <a:r>
              <a:rPr lang="en-US" sz="3200" dirty="0"/>
              <a:t>Required documentation and compliance responsibilities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730E9B2-F1DB-9E90-BDB3-278FF409E9A7}"/>
              </a:ext>
            </a:extLst>
          </p:cNvPr>
          <p:cNvSpPr txBox="1"/>
          <p:nvPr/>
        </p:nvSpPr>
        <p:spPr>
          <a:xfrm>
            <a:off x="6589263" y="4719734"/>
            <a:ext cx="1863701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2025 IASA Conference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03D910B-FFB4-C480-3FCA-63634B5399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44" y="757645"/>
            <a:ext cx="3500845" cy="2333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2048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378C9F4-FC26-809F-0EA3-5FAE74B976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275" y="251025"/>
            <a:ext cx="7855950" cy="648975"/>
          </a:xfrm>
        </p:spPr>
        <p:txBody>
          <a:bodyPr>
            <a:normAutofit fontScale="90000"/>
          </a:bodyPr>
          <a:lstStyle/>
          <a:p>
            <a:r>
              <a:rPr lang="en-US" sz="31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 signs up to become a Medicaid Provider</a:t>
            </a:r>
            <a:endParaRPr lang="en-US">
              <a:latin typeface="Georgia" panose="02040502050405020303" pitchFamily="18" charset="0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B4E06EA-B4C4-6E66-CD55-7357EC5C581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0" y="753225"/>
            <a:ext cx="8214225" cy="40549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lvl="1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Complete the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Health Pas-ONLINE Registration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form.</a:t>
            </a:r>
          </a:p>
          <a:p>
            <a:pPr marL="457200" lvl="1" indent="0">
              <a:lnSpc>
                <a:spcPct val="100000"/>
              </a:lnSpc>
              <a:buNone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If the LEA chooses to contract with a billing agency, coordinate with the billing agency for account information</a:t>
            </a:r>
          </a:p>
          <a:p>
            <a:pPr marL="457200" lvl="1" indent="0">
              <a:lnSpc>
                <a:spcPct val="100000"/>
              </a:lnSpc>
              <a:buNone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Complete the </a:t>
            </a:r>
            <a:r>
              <a:rPr lang="en-US" sz="1800" i="1" dirty="0">
                <a:latin typeface="Arial" panose="020B0604020202020204" pitchFamily="34" charset="0"/>
                <a:cs typeface="Arial" panose="020B0604020202020204" pitchFamily="34" charset="0"/>
              </a:rPr>
              <a:t>Idaho Medicaid Provider Agreement,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Medicaid Provider Handbook: General Information and Requirements for Providers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lvl="1" indent="0">
              <a:lnSpc>
                <a:spcPct val="100000"/>
              </a:lnSpc>
              <a:buNone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Upload the signed and dated </a:t>
            </a:r>
            <a:r>
              <a:rPr lang="en-US" sz="1800" i="1" dirty="0">
                <a:latin typeface="Arial" panose="020B0604020202020204" pitchFamily="34" charset="0"/>
                <a:cs typeface="Arial" panose="020B0604020202020204" pitchFamily="34" charset="0"/>
              </a:rPr>
              <a:t>Idaho Medicaid Provider Agreement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and W9 with the Health PAS-Online Registration form.</a:t>
            </a:r>
          </a:p>
          <a:p>
            <a:pPr marL="457200" lvl="1" indent="0">
              <a:lnSpc>
                <a:spcPct val="100000"/>
              </a:lnSpc>
              <a:buNone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LEA will need a National Provider Identifier (NPI) and an Idaho Trading Partner Account number to seek reimbursement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C90F189-2749-8D5A-E83C-50EF49E27D15}"/>
              </a:ext>
            </a:extLst>
          </p:cNvPr>
          <p:cNvSpPr txBox="1"/>
          <p:nvPr/>
        </p:nvSpPr>
        <p:spPr>
          <a:xfrm>
            <a:off x="6589263" y="4719734"/>
            <a:ext cx="1863701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b="1" dirty="0">
                <a:solidFill>
                  <a:srgbClr val="1A478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2025 IASA Conference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c9137a3-615f-4215-b90c-0c90f64a0300" xsi:nil="true"/>
    <lcf76f155ced4ddcb4097134ff3c332f xmlns="712dd036-66b6-403c-a9a6-0196f9042346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B02D96A21588C49883D15466C74ACC8" ma:contentTypeVersion="16" ma:contentTypeDescription="Create a new document." ma:contentTypeScope="" ma:versionID="5a63a56afaf19592c50b4249a9f19f61">
  <xsd:schema xmlns:xsd="http://www.w3.org/2001/XMLSchema" xmlns:xs="http://www.w3.org/2001/XMLSchema" xmlns:p="http://schemas.microsoft.com/office/2006/metadata/properties" xmlns:ns2="712dd036-66b6-403c-a9a6-0196f9042346" xmlns:ns3="0c9137a3-615f-4215-b90c-0c90f64a0300" targetNamespace="http://schemas.microsoft.com/office/2006/metadata/properties" ma:root="true" ma:fieldsID="cd84559552dfc5ff1c81f6b1ffaad4f2" ns2:_="" ns3:_="">
    <xsd:import namespace="712dd036-66b6-403c-a9a6-0196f9042346"/>
    <xsd:import namespace="0c9137a3-615f-4215-b90c-0c90f64a030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2dd036-66b6-403c-a9a6-0196f904234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a1108a9c-c60f-4436-8818-bfc3735f3bd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c9137a3-615f-4215-b90c-0c90f64a0300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976f9f75-abfd-4e13-9cee-e903747ffe9c}" ma:internalName="TaxCatchAll" ma:showField="CatchAllData" ma:web="0c9137a3-615f-4215-b90c-0c90f64a030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E8661B6-FC80-4A60-A769-ED0D3AAED508}">
  <ds:schemaRefs>
    <ds:schemaRef ds:uri="61287a0e-2545-4f7e-b2ac-762f70c8893d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purl.org/dc/elements/1.1/"/>
    <ds:schemaRef ds:uri="http://schemas.microsoft.com/office/infopath/2007/PartnerControls"/>
    <ds:schemaRef ds:uri="f42fcb75-7cdc-4fb8-8381-f729e0f37f93"/>
    <ds:schemaRef ds:uri="http://www.w3.org/XML/1998/namespace"/>
    <ds:schemaRef ds:uri="http://purl.org/dc/terms/"/>
    <ds:schemaRef ds:uri="0c9137a3-615f-4215-b90c-0c90f64a0300"/>
    <ds:schemaRef ds:uri="712dd036-66b6-403c-a9a6-0196f9042346"/>
  </ds:schemaRefs>
</ds:datastoreItem>
</file>

<file path=customXml/itemProps2.xml><?xml version="1.0" encoding="utf-8"?>
<ds:datastoreItem xmlns:ds="http://schemas.openxmlformats.org/officeDocument/2006/customXml" ds:itemID="{1FBFF507-DB2A-4D3C-ADA6-D4EDDFC510D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F33621D-7D10-49F0-9EEE-D47F4D4FB3E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2dd036-66b6-403c-a9a6-0196f9042346"/>
    <ds:schemaRef ds:uri="0c9137a3-615f-4215-b90c-0c90f64a030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2251</TotalTime>
  <Words>2507</Words>
  <Application>Microsoft Office PowerPoint</Application>
  <PresentationFormat>On-screen Show (16:9)</PresentationFormat>
  <Paragraphs>376</Paragraphs>
  <Slides>45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2" baseType="lpstr">
      <vt:lpstr>Arial</vt:lpstr>
      <vt:lpstr>Calibri</vt:lpstr>
      <vt:lpstr>Courier New</vt:lpstr>
      <vt:lpstr>Georgia</vt:lpstr>
      <vt:lpstr>Helvetica</vt:lpstr>
      <vt:lpstr>Helvetica Neue</vt:lpstr>
      <vt:lpstr>1_Custom Design</vt:lpstr>
      <vt:lpstr>School Based Medicaid:  Everything you need to know</vt:lpstr>
      <vt:lpstr>Presenter</vt:lpstr>
      <vt:lpstr>Session Purpose </vt:lpstr>
      <vt:lpstr>Session Objectives</vt:lpstr>
      <vt:lpstr>An overview of the Medicaid reimbursement process for school-based services</vt:lpstr>
      <vt:lpstr>Medicaid Overview – Self Paced Module</vt:lpstr>
      <vt:lpstr>Quick Overview of Process</vt:lpstr>
      <vt:lpstr>Required documentation and compliance responsibilities</vt:lpstr>
      <vt:lpstr>LEA signs up to become a Medicaid Provider</vt:lpstr>
      <vt:lpstr>Determine if student is Medicaid eligible</vt:lpstr>
      <vt:lpstr>Determines if student is eligible for SPED services</vt:lpstr>
      <vt:lpstr>Evaluations Eligible for Reimbursement</vt:lpstr>
      <vt:lpstr>MDT Team creates an IEP</vt:lpstr>
      <vt:lpstr>School-Based Services Eligible for Reimbursement </vt:lpstr>
      <vt:lpstr>Medicaid service provider completes a Service Detail Record (SDR)  </vt:lpstr>
      <vt:lpstr>Claims are processed and uploaded to DXC* by the LEA or the LEAs billing agency </vt:lpstr>
      <vt:lpstr>Gainwell posts a weekly Remittance Advice (RA) the Monday after a claim has been submitted </vt:lpstr>
      <vt:lpstr>LEAs submit match fund payment</vt:lpstr>
      <vt:lpstr>Documentation Requirements</vt:lpstr>
      <vt:lpstr>Understanding provider qualifications and service eligibility</vt:lpstr>
      <vt:lpstr>Service Eligibility Requirements (Applies to All Medicaid SBS)</vt:lpstr>
      <vt:lpstr> General Requirements for All Providers</vt:lpstr>
      <vt:lpstr>CHIS Providers (Children’s Habilitative Intervention Services)</vt:lpstr>
      <vt:lpstr>Nursing Services</vt:lpstr>
      <vt:lpstr>Personal Care Services (PCS)</vt:lpstr>
      <vt:lpstr>Psychotherapy Services</vt:lpstr>
      <vt:lpstr>Therapy Services</vt:lpstr>
      <vt:lpstr>Medicaid Advisory Committee (MAC)</vt:lpstr>
      <vt:lpstr>Medicaid Advisory Committee (MAC)</vt:lpstr>
      <vt:lpstr>Agency Participation</vt:lpstr>
      <vt:lpstr>MAC Representatives</vt:lpstr>
      <vt:lpstr>Quarterly MAC Meetings</vt:lpstr>
      <vt:lpstr>Medicaid Advisory Committee 2025-2026</vt:lpstr>
      <vt:lpstr>Tips for collaboration between providers, billing teams, and LEA leadership</vt:lpstr>
      <vt:lpstr>Collaboration Between Providers and Billing Teams</vt:lpstr>
      <vt:lpstr>LEA Leadership’s Role in Medicaid Collaboration</vt:lpstr>
      <vt:lpstr>LEA's Compliance Responsibility</vt:lpstr>
      <vt:lpstr>Self Report Form</vt:lpstr>
      <vt:lpstr>Resouces</vt:lpstr>
      <vt:lpstr>Resources</vt:lpstr>
      <vt:lpstr>Medicaid SBS Resources: Division of Medicaid</vt:lpstr>
      <vt:lpstr>Medicaid School Based Services Reference Guide 2025-2026 (in revision)</vt:lpstr>
      <vt:lpstr>Medicaid SBS Resources:  ITC</vt:lpstr>
      <vt:lpstr>Questions</vt:lpstr>
      <vt:lpstr>Thank you !!</vt:lpstr>
    </vt:vector>
  </TitlesOfParts>
  <Company>Idaho Department of Education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Shannon Dunstan</dc:creator>
  <cp:lastModifiedBy>Shannon Dunstan</cp:lastModifiedBy>
  <cp:revision>27</cp:revision>
  <dcterms:modified xsi:type="dcterms:W3CDTF">2025-07-29T18:23:54Z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0x0101007B02D96A21588C49883D15466C74ACC8</vt:lpwstr>
  </property>
  <property fmtid="{D5CDD505-2E9C-101B-9397-08002B2CF9AE}" pid="3" name="MediaServiceImageTags">
    <vt:lpwstr/>
  </property>
</Properties>
</file>