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8.jpeg" ContentType="image/jpeg"/>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90" name="Shape 490"/>
          <p:cNvSpPr/>
          <p:nvPr>
            <p:ph type="sldImg"/>
          </p:nvPr>
        </p:nvSpPr>
        <p:spPr>
          <a:xfrm>
            <a:off x="1143000" y="685800"/>
            <a:ext cx="4572000" cy="3429000"/>
          </a:xfrm>
          <a:prstGeom prst="rect">
            <a:avLst/>
          </a:prstGeom>
        </p:spPr>
        <p:txBody>
          <a:bodyPr/>
          <a:lstStyle/>
          <a:p>
            <a:pPr/>
          </a:p>
        </p:txBody>
      </p:sp>
      <p:sp>
        <p:nvSpPr>
          <p:cNvPr id="491" name="Shape 4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indent="228600">
              <a:defRPr sz="1200"/>
            </a:pPr>
            <a:r>
              <a:t>Or – “one size fits one”</a:t>
            </a:r>
            <a:endParaRPr sz="3200">
              <a:latin typeface="Helvetica Neue"/>
              <a:ea typeface="Helvetica Neue"/>
              <a:cs typeface="Helvetica Neue"/>
              <a:sym typeface="Helvetica Neue"/>
            </a:endParaRPr>
          </a:p>
          <a:p>
            <a:pPr indent="228600">
              <a:spcBef>
                <a:spcPts val="300"/>
              </a:spcBef>
              <a:defRPr sz="3200">
                <a:latin typeface="Helvetica Neue"/>
                <a:ea typeface="Helvetica Neue"/>
                <a:cs typeface="Helvetica Neue"/>
                <a:sym typeface="Helvetica Neue"/>
              </a:defRPr>
            </a:pPr>
          </a:p>
          <a:p>
            <a:pPr indent="228600">
              <a:spcBef>
                <a:spcPts val="300"/>
              </a:spcBef>
              <a:defRPr sz="1200"/>
            </a:pPr>
            <a:r>
              <a:t>Reminder that there is no formula or cookie-cutter approach</a:t>
            </a:r>
            <a:endParaRPr sz="3200">
              <a:latin typeface="Helvetica Neue"/>
              <a:ea typeface="Helvetica Neue"/>
              <a:cs typeface="Helvetica Neue"/>
              <a:sym typeface="Helvetica Neue"/>
            </a:endParaRPr>
          </a:p>
          <a:p>
            <a:pPr indent="228600">
              <a:spcBef>
                <a:spcPts val="300"/>
              </a:spcBef>
              <a:defRPr sz="3200">
                <a:latin typeface="Helvetica Neue"/>
                <a:ea typeface="Helvetica Neue"/>
                <a:cs typeface="Helvetica Neue"/>
                <a:sym typeface="Helvetica Neue"/>
              </a:defRPr>
            </a:pPr>
          </a:p>
          <a:p>
            <a:pPr indent="228600">
              <a:spcBef>
                <a:spcPts val="300"/>
              </a:spcBef>
              <a:defRPr sz="1200"/>
            </a:pPr>
            <a:r>
              <a:t>We must recognize that each child, each school, each community is different, so to some degree we are forced to think in generalities and then apply those to our unique contexts. </a:t>
            </a:r>
            <a:endParaRPr sz="3200">
              <a:latin typeface="Helvetica Neue"/>
              <a:ea typeface="Helvetica Neue"/>
              <a:cs typeface="Helvetica Neue"/>
              <a:sym typeface="Helvetica Neue"/>
            </a:endParaRPr>
          </a:p>
          <a:p>
            <a:pPr indent="228600">
              <a:spcBef>
                <a:spcPts val="300"/>
              </a:spcBef>
              <a:defRPr sz="3200">
                <a:latin typeface="Helvetica Neue"/>
                <a:ea typeface="Helvetica Neue"/>
                <a:cs typeface="Helvetica Neue"/>
                <a:sym typeface="Helvetica Neue"/>
              </a:defRPr>
            </a:pPr>
          </a:p>
          <a:p>
            <a:pPr indent="228600">
              <a:spcBef>
                <a:spcPts val="300"/>
              </a:spcBef>
              <a:defRPr sz="1200"/>
            </a:pPr>
            <a:r>
              <a:t>Also a reminder that we should avoid assumptions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Shape 714"/>
          <p:cNvSpPr/>
          <p:nvPr>
            <p:ph type="sldImg"/>
          </p:nvPr>
        </p:nvSpPr>
        <p:spPr>
          <a:prstGeom prst="rect">
            <a:avLst/>
          </a:prstGeom>
        </p:spPr>
        <p:txBody>
          <a:bodyPr/>
          <a:lstStyle/>
          <a:p>
            <a:pPr/>
          </a:p>
        </p:txBody>
      </p:sp>
      <p:sp>
        <p:nvSpPr>
          <p:cNvPr id="715" name="Shape 715"/>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David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hape 719"/>
          <p:cNvSpPr/>
          <p:nvPr>
            <p:ph type="sldImg"/>
          </p:nvPr>
        </p:nvSpPr>
        <p:spPr>
          <a:prstGeom prst="rect">
            <a:avLst/>
          </a:prstGeom>
        </p:spPr>
        <p:txBody>
          <a:bodyPr/>
          <a:lstStyle/>
          <a:p>
            <a:pPr/>
          </a:p>
        </p:txBody>
      </p:sp>
      <p:sp>
        <p:nvSpPr>
          <p:cNvPr id="720" name="Shape 720"/>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David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Shape 724"/>
          <p:cNvSpPr/>
          <p:nvPr>
            <p:ph type="sldImg"/>
          </p:nvPr>
        </p:nvSpPr>
        <p:spPr>
          <a:prstGeom prst="rect">
            <a:avLst/>
          </a:prstGeom>
        </p:spPr>
        <p:txBody>
          <a:bodyPr/>
          <a:lstStyle/>
          <a:p>
            <a:pPr/>
          </a:p>
        </p:txBody>
      </p:sp>
      <p:sp>
        <p:nvSpPr>
          <p:cNvPr id="725" name="Shape 725"/>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David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defRPr sz="1200"/>
            </a:pPr>
            <a:r>
              <a:t>Give examples from life, Micayla screaming for access to SR+ leads to me giving in b/c of SR- in certain social situations. </a:t>
            </a:r>
            <a:endParaRPr sz="2200">
              <a:latin typeface="Helvetica Neue"/>
              <a:ea typeface="Helvetica Neue"/>
              <a:cs typeface="Helvetica Neue"/>
              <a:sym typeface="Helvetica Neue"/>
            </a:endParaRPr>
          </a:p>
          <a:p>
            <a:pPr>
              <a:spcBef>
                <a:spcPts val="400"/>
              </a:spcBef>
              <a:defRPr sz="1200"/>
            </a:pPr>
            <a:r>
              <a:t>Then give examples from work, student spits and frustrated staff react while never following through with the demand.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marL="228600">
              <a:spcBef>
                <a:spcPts val="300"/>
              </a:spcBef>
              <a:defRPr sz="1200"/>
            </a:pPr>
            <a:r>
              <a:t>Prime example – Autistic student vs. student with autism.</a:t>
            </a:r>
            <a:endParaRPr sz="2800"/>
          </a:p>
          <a:p>
            <a:pPr marL="228600">
              <a:spcBef>
                <a:spcPts val="300"/>
              </a:spcBef>
              <a:defRPr sz="1200"/>
            </a:pPr>
            <a:endParaRPr sz="2800"/>
          </a:p>
          <a:p>
            <a:pPr marL="228600">
              <a:spcBef>
                <a:spcPts val="300"/>
              </a:spcBef>
              <a:defRPr sz="1200"/>
            </a:pPr>
            <a:r>
              <a:t>Usually, IEP language is written around what the EDUCATOR wants or needs, rather than the student.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marL="228600">
              <a:spcBef>
                <a:spcPts val="300"/>
              </a:spcBef>
              <a:defRPr sz="1200"/>
            </a:pPr>
            <a:r>
              <a:t>D - (Mandic, Rudd, Hehir, &amp; Acevedo-Garcia, 2012)</a:t>
            </a:r>
            <a:endParaRPr sz="2800"/>
          </a:p>
          <a:p>
            <a:pPr marL="228600">
              <a:spcBef>
                <a:spcPts val="300"/>
              </a:spcBef>
              <a:defRPr sz="1200"/>
            </a:pPr>
            <a:endParaRPr sz="2800"/>
          </a:p>
          <a:p>
            <a:pPr marL="228600">
              <a:spcBef>
                <a:spcPts val="300"/>
              </a:spcBef>
              <a:defRPr b="1" sz="1200">
                <a:solidFill>
                  <a:srgbClr val="333333"/>
                </a:solidFill>
              </a:defRPr>
            </a:pPr>
            <a:r>
              <a:t>39% scored in the graduate or professional range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marL="228600">
              <a:spcBef>
                <a:spcPts val="300"/>
              </a:spcBef>
              <a:defRPr sz="1200"/>
            </a:pPr>
            <a:r>
              <a:t>C </a:t>
            </a:r>
            <a:endParaRPr sz="2800"/>
          </a:p>
          <a:p>
            <a:pPr marL="228600">
              <a:spcBef>
                <a:spcPts val="300"/>
              </a:spcBef>
              <a:defRPr sz="1200"/>
            </a:pPr>
            <a:r>
              <a:t>in comparison, Stephen Hawking describes Einstein’s theory of relativity at a reading level of 11.3. </a:t>
            </a:r>
            <a:endParaRPr sz="2800"/>
          </a:p>
          <a:p>
            <a:pPr marL="228600">
              <a:spcBef>
                <a:spcPts val="300"/>
              </a:spcBef>
              <a:defRPr sz="1200"/>
            </a:pPr>
            <a:endParaRPr sz="2800"/>
          </a:p>
          <a:p>
            <a:pPr marL="228600">
              <a:spcBef>
                <a:spcPts val="300"/>
              </a:spcBef>
              <a:defRPr sz="1200"/>
            </a:pPr>
            <a:r>
              <a:t>It was over 20 for clinical-neuropsych reports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LEA rep-Qualified to provide or supervise the provision of special education-authorized to make decisions for the district &amp; commit district resources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lvl1pPr>
              <a:defRPr sz="1200">
                <a:latin typeface="Times New Roman"/>
                <a:ea typeface="Times New Roman"/>
                <a:cs typeface="Times New Roman"/>
                <a:sym typeface="Times New Roman"/>
              </a:defRPr>
            </a:lvl1pPr>
          </a:lstStyle>
          <a:p>
            <a:pPr/>
            <a:r>
              <a:t>LRP, used to stand for legal research publications, but now they just use LRP as a name.  It is the largest publisher of legal information in special education, owns Special Education Connect database and IDELR (Individuals with Disabilities Education Law Reporter).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lvl1pPr>
              <a:defRPr sz="1200">
                <a:latin typeface="Times New Roman"/>
                <a:ea typeface="Times New Roman"/>
                <a:cs typeface="Times New Roman"/>
                <a:sym typeface="Times New Roman"/>
              </a:defRPr>
            </a:lvl1pPr>
          </a:lstStyle>
          <a:p>
            <a:pPr/>
            <a:r>
              <a:t>If appropriate-everyone has to write objectives if a student will or has participated in alternate test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a:defRPr b="1" sz="1200">
                <a:latin typeface="Times New Roman"/>
                <a:ea typeface="Times New Roman"/>
                <a:cs typeface="Times New Roman"/>
                <a:sym typeface="Times New Roman"/>
              </a:defRPr>
            </a:pPr>
            <a:r>
              <a:t>*Be sure two varied attempts at minimum!</a:t>
            </a:r>
            <a:endParaRPr sz="2200">
              <a:latin typeface="Helvetica Neue"/>
              <a:ea typeface="Helvetica Neue"/>
              <a:cs typeface="Helvetica Neue"/>
              <a:sym typeface="Helvetica Neue"/>
            </a:endParaRPr>
          </a:p>
          <a:p>
            <a:pPr>
              <a:defRPr b="1" sz="1200">
                <a:latin typeface="Times New Roman"/>
                <a:ea typeface="Times New Roman"/>
                <a:cs typeface="Times New Roman"/>
                <a:sym typeface="Times New Roman"/>
              </a:defRPr>
            </a:pPr>
            <a:r>
              <a:t>If phone is one, you must speak to parent.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David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_AND_BODY">
    <p:bg>
      <p:bgPr>
        <a:solidFill>
          <a:srgbClr val="000000"/>
        </a:solidFill>
      </p:bgPr>
    </p:bg>
    <p:spTree>
      <p:nvGrpSpPr>
        <p:cNvPr id="1" name=""/>
        <p:cNvGrpSpPr/>
        <p:nvPr/>
      </p:nvGrpSpPr>
      <p:grpSpPr>
        <a:xfrm>
          <a:off x="0" y="0"/>
          <a:ext cx="0" cy="0"/>
          <a:chOff x="0" y="0"/>
          <a:chExt cx="0" cy="0"/>
        </a:xfrm>
      </p:grpSpPr>
      <p:sp>
        <p:nvSpPr>
          <p:cNvPr id="13" name="Google Shape;10;p94"/>
          <p:cNvSpPr/>
          <p:nvPr/>
        </p:nvSpPr>
        <p:spPr>
          <a:xfrm>
            <a:off x="0" y="0"/>
            <a:ext cx="24384000" cy="13716000"/>
          </a:xfrm>
          <a:prstGeom prst="rect">
            <a:avLst/>
          </a:prstGeom>
          <a:solidFill>
            <a:srgbClr val="FFFFFF"/>
          </a:solidFill>
          <a:ln w="12700">
            <a:miter lim="400000"/>
          </a:ln>
        </p:spPr>
        <p:txBody>
          <a:bodyPr lIns="0" tIns="0" rIns="0" bIns="0" anchor="ctr"/>
          <a:lstStyle/>
          <a:p>
            <a:pPr algn="ctr">
              <a:defRPr sz="3600">
                <a:solidFill>
                  <a:srgbClr val="FFFFFF"/>
                </a:solidFill>
                <a:latin typeface="Helvetica Neue"/>
                <a:ea typeface="Helvetica Neue"/>
                <a:cs typeface="Helvetica Neue"/>
                <a:sym typeface="Helvetica Neue"/>
              </a:defRPr>
            </a:pPr>
          </a:p>
        </p:txBody>
      </p:sp>
      <p:sp>
        <p:nvSpPr>
          <p:cNvPr id="14" name="Google Shape;11;p94"/>
          <p:cNvSpPr/>
          <p:nvPr/>
        </p:nvSpPr>
        <p:spPr>
          <a:xfrm>
            <a:off x="2615739" y="2535460"/>
            <a:ext cx="19152526" cy="8615900"/>
          </a:xfrm>
          <a:prstGeom prst="rect">
            <a:avLst/>
          </a:prstGeom>
          <a:solidFill>
            <a:srgbClr val="000000"/>
          </a:solidFill>
          <a:ln w="12700">
            <a:miter lim="400000"/>
          </a:ln>
          <a:effectLst>
            <a:outerShdw sx="100000" sy="100000" kx="0" ky="0" algn="b" rotWithShape="0" blurRad="101600" dist="0" dir="0">
              <a:srgbClr val="000000">
                <a:alpha val="65882"/>
              </a:srgbClr>
            </a:outerShdw>
          </a:effectLst>
        </p:spPr>
        <p:txBody>
          <a:bodyPr lIns="0" tIns="0" rIns="0" bIns="0"/>
          <a:lstStyle/>
          <a:p>
            <a:pPr>
              <a:defRPr sz="3600">
                <a:solidFill>
                  <a:srgbClr val="FFFFFF"/>
                </a:solidFill>
                <a:latin typeface="Helvetica Neue"/>
                <a:ea typeface="Helvetica Neue"/>
                <a:cs typeface="Helvetica Neue"/>
                <a:sym typeface="Helvetica Neue"/>
              </a:defRPr>
            </a:pPr>
          </a:p>
        </p:txBody>
      </p:sp>
      <p:sp>
        <p:nvSpPr>
          <p:cNvPr id="15" name="Google Shape;12;p94"/>
          <p:cNvSpPr/>
          <p:nvPr/>
        </p:nvSpPr>
        <p:spPr>
          <a:xfrm>
            <a:off x="2895601" y="2823228"/>
            <a:ext cx="18592802" cy="8069544"/>
          </a:xfrm>
          <a:prstGeom prst="rect">
            <a:avLst/>
          </a:prstGeom>
          <a:ln w="12700" cap="sq">
            <a:solidFill>
              <a:srgbClr val="FFFFFF"/>
            </a:solidFill>
            <a:miter lim="8000"/>
          </a:ln>
        </p:spPr>
        <p:txBody>
          <a:bodyPr lIns="0" tIns="0" rIns="0" bIns="0"/>
          <a:lstStyle/>
          <a:p>
            <a:pPr>
              <a:defRPr sz="3600">
                <a:solidFill>
                  <a:srgbClr val="FFFFFF"/>
                </a:solidFill>
                <a:latin typeface="Helvetica Neue"/>
                <a:ea typeface="Helvetica Neue"/>
                <a:cs typeface="Helvetica Neue"/>
                <a:sym typeface="Helvetica Neue"/>
              </a:defRPr>
            </a:pPr>
          </a:p>
        </p:txBody>
      </p:sp>
      <p:sp>
        <p:nvSpPr>
          <p:cNvPr id="16" name="Google Shape;13;p94"/>
          <p:cNvSpPr/>
          <p:nvPr/>
        </p:nvSpPr>
        <p:spPr>
          <a:xfrm>
            <a:off x="10271759" y="2535458"/>
            <a:ext cx="3840482" cy="1463045"/>
          </a:xfrm>
          <a:prstGeom prst="rect">
            <a:avLst/>
          </a:prstGeom>
          <a:solidFill>
            <a:srgbClr val="C54F4B"/>
          </a:solidFill>
          <a:ln w="12700">
            <a:miter lim="400000"/>
          </a:ln>
        </p:spPr>
        <p:txBody>
          <a:bodyPr lIns="0" tIns="0" rIns="0" bIns="0"/>
          <a:lstStyle/>
          <a:p>
            <a:pPr>
              <a:defRPr sz="3600">
                <a:solidFill>
                  <a:srgbClr val="FFFFFF"/>
                </a:solidFill>
                <a:latin typeface="Helvetica Neue"/>
                <a:ea typeface="Helvetica Neue"/>
                <a:cs typeface="Helvetica Neue"/>
                <a:sym typeface="Helvetica Neue"/>
              </a:defRPr>
            </a:pPr>
          </a:p>
        </p:txBody>
      </p:sp>
      <p:grpSp>
        <p:nvGrpSpPr>
          <p:cNvPr id="20" name="Google Shape;14;p94"/>
          <p:cNvGrpSpPr/>
          <p:nvPr/>
        </p:nvGrpSpPr>
        <p:grpSpPr>
          <a:xfrm>
            <a:off x="10500354" y="2535457"/>
            <a:ext cx="3383290" cy="1231876"/>
            <a:chOff x="-1" y="0"/>
            <a:chExt cx="3383289" cy="1231875"/>
          </a:xfrm>
        </p:grpSpPr>
        <p:sp>
          <p:nvSpPr>
            <p:cNvPr id="17" name="Google Shape;15;p94"/>
            <p:cNvSpPr/>
            <p:nvPr/>
          </p:nvSpPr>
          <p:spPr>
            <a:xfrm flipH="1">
              <a:off x="-2" y="0"/>
              <a:ext cx="7" cy="122530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p>
          </p:txBody>
        </p:sp>
        <p:sp>
          <p:nvSpPr>
            <p:cNvPr id="18" name="Google Shape;16;p94"/>
            <p:cNvSpPr/>
            <p:nvPr/>
          </p:nvSpPr>
          <p:spPr>
            <a:xfrm>
              <a:off x="3383284" y="0"/>
              <a:ext cx="5" cy="122530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p>
          </p:txBody>
        </p:sp>
        <p:sp>
          <p:nvSpPr>
            <p:cNvPr id="19" name="Google Shape;17;p94"/>
            <p:cNvSpPr/>
            <p:nvPr/>
          </p:nvSpPr>
          <p:spPr>
            <a:xfrm>
              <a:off x="0" y="1231869"/>
              <a:ext cx="3383288" cy="7"/>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p>
          </p:txBody>
        </p:sp>
      </p:grpSp>
      <p:sp>
        <p:nvSpPr>
          <p:cNvPr id="21" name="Title Text"/>
          <p:cNvSpPr txBox="1"/>
          <p:nvPr>
            <p:ph type="title"/>
          </p:nvPr>
        </p:nvSpPr>
        <p:spPr>
          <a:xfrm>
            <a:off x="3258206" y="4489660"/>
            <a:ext cx="17867592" cy="4874465"/>
          </a:xfrm>
          <a:prstGeom prst="rect">
            <a:avLst/>
          </a:prstGeom>
        </p:spPr>
        <p:txBody>
          <a:bodyPr lIns="91423" tIns="91423" rIns="91423" bIns="91423"/>
          <a:lstStyle>
            <a:lvl1pPr algn="ctr">
              <a:lnSpc>
                <a:spcPct val="83000"/>
              </a:lnSpc>
              <a:defRPr sz="13600">
                <a:solidFill>
                  <a:srgbClr val="FFFFFF"/>
                </a:solidFill>
                <a:latin typeface="Century Schoolbook"/>
                <a:ea typeface="Century Schoolbook"/>
                <a:cs typeface="Century Schoolbook"/>
                <a:sym typeface="Century Schoolbook"/>
              </a:defRPr>
            </a:lvl1pPr>
          </a:lstStyle>
          <a:p>
            <a:pPr/>
            <a:r>
              <a:t>Title Text</a:t>
            </a:r>
          </a:p>
        </p:txBody>
      </p:sp>
      <p:sp>
        <p:nvSpPr>
          <p:cNvPr id="22" name="Body Level One…"/>
          <p:cNvSpPr txBox="1"/>
          <p:nvPr>
            <p:ph type="body" sz="quarter" idx="1"/>
          </p:nvPr>
        </p:nvSpPr>
        <p:spPr>
          <a:xfrm>
            <a:off x="3258201" y="9364122"/>
            <a:ext cx="17873694" cy="914407"/>
          </a:xfrm>
          <a:prstGeom prst="rect">
            <a:avLst/>
          </a:prstGeom>
        </p:spPr>
        <p:txBody>
          <a:bodyPr lIns="91423" tIns="91423" rIns="91423" bIns="91423"/>
          <a:lstStyle>
            <a:lvl1pPr marL="0" indent="228600" algn="ctr">
              <a:lnSpc>
                <a:spcPct val="110000"/>
              </a:lnSpc>
              <a:spcBef>
                <a:spcPts val="0"/>
              </a:spcBef>
              <a:buClrTx/>
              <a:buSzTx/>
              <a:buFontTx/>
              <a:buNone/>
              <a:defRPr sz="3600">
                <a:solidFill>
                  <a:srgbClr val="FFFFFF"/>
                </a:solidFill>
                <a:latin typeface="Helvetica Neue"/>
                <a:ea typeface="Helvetica Neue"/>
                <a:cs typeface="Helvetica Neue"/>
                <a:sym typeface="Helvetica Neue"/>
              </a:defRPr>
            </a:lvl1pPr>
            <a:lvl2pPr marL="0" indent="228600" algn="ctr">
              <a:lnSpc>
                <a:spcPct val="110000"/>
              </a:lnSpc>
              <a:spcBef>
                <a:spcPts val="0"/>
              </a:spcBef>
              <a:buClrTx/>
              <a:buSzTx/>
              <a:buFontTx/>
              <a:buNone/>
              <a:defRPr sz="3600">
                <a:solidFill>
                  <a:srgbClr val="FFFFFF"/>
                </a:solidFill>
                <a:latin typeface="Helvetica Neue"/>
                <a:ea typeface="Helvetica Neue"/>
                <a:cs typeface="Helvetica Neue"/>
                <a:sym typeface="Helvetica Neue"/>
              </a:defRPr>
            </a:lvl2pPr>
            <a:lvl3pPr marL="0" indent="228600" algn="ctr">
              <a:lnSpc>
                <a:spcPct val="110000"/>
              </a:lnSpc>
              <a:spcBef>
                <a:spcPts val="0"/>
              </a:spcBef>
              <a:buClrTx/>
              <a:buSzTx/>
              <a:buFontTx/>
              <a:buNone/>
              <a:defRPr sz="3600">
                <a:solidFill>
                  <a:srgbClr val="FFFFFF"/>
                </a:solidFill>
                <a:latin typeface="Helvetica Neue"/>
                <a:ea typeface="Helvetica Neue"/>
                <a:cs typeface="Helvetica Neue"/>
                <a:sym typeface="Helvetica Neue"/>
              </a:defRPr>
            </a:lvl3pPr>
            <a:lvl4pPr marL="0" indent="228600" algn="ctr">
              <a:lnSpc>
                <a:spcPct val="110000"/>
              </a:lnSpc>
              <a:spcBef>
                <a:spcPts val="0"/>
              </a:spcBef>
              <a:buClrTx/>
              <a:buSzTx/>
              <a:buFontTx/>
              <a:buNone/>
              <a:defRPr sz="3600">
                <a:solidFill>
                  <a:srgbClr val="FFFFFF"/>
                </a:solidFill>
                <a:latin typeface="Helvetica Neue"/>
                <a:ea typeface="Helvetica Neue"/>
                <a:cs typeface="Helvetica Neue"/>
                <a:sym typeface="Helvetica Neue"/>
              </a:defRPr>
            </a:lvl4pPr>
            <a:lvl5pPr marL="0" indent="228600" algn="ctr">
              <a:lnSpc>
                <a:spcPct val="110000"/>
              </a:lnSpc>
              <a:spcBef>
                <a:spcPts val="0"/>
              </a:spcBef>
              <a:buClrTx/>
              <a:buSzTx/>
              <a:buFontTx/>
              <a:buNone/>
              <a:defRPr sz="36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20647804" y="10331480"/>
            <a:ext cx="477997" cy="480537"/>
          </a:xfrm>
          <a:prstGeom prst="rect">
            <a:avLst/>
          </a:prstGeom>
        </p:spPr>
        <p:txBody>
          <a:bodyPr lIns="91423" tIns="91423" rIns="91423" bIns="91423" anchor="b"/>
          <a:lstStyle>
            <a:lvl1pPr algn="r">
              <a:defRPr b="0" sz="20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FFC000"/>
        </a:solidFill>
      </p:bgPr>
    </p:bg>
    <p:spTree>
      <p:nvGrpSpPr>
        <p:cNvPr id="1" name=""/>
        <p:cNvGrpSpPr/>
        <p:nvPr/>
      </p:nvGrpSpPr>
      <p:grpSpPr>
        <a:xfrm>
          <a:off x="0" y="0"/>
          <a:ext cx="0" cy="0"/>
          <a:chOff x="0" y="0"/>
          <a:chExt cx="0" cy="0"/>
        </a:xfrm>
      </p:grpSpPr>
      <p:sp>
        <p:nvSpPr>
          <p:cNvPr id="104" name="Title Text"/>
          <p:cNvSpPr txBox="1"/>
          <p:nvPr>
            <p:ph type="title"/>
          </p:nvPr>
        </p:nvSpPr>
        <p:spPr>
          <a:xfrm>
            <a:off x="3048000" y="2244725"/>
            <a:ext cx="18288000" cy="4775202"/>
          </a:xfrm>
          <a:prstGeom prst="rect">
            <a:avLst/>
          </a:prstGeom>
        </p:spPr>
        <p:txBody>
          <a:bodyPr lIns="91423" tIns="91423" rIns="91423" bIns="91423" anchor="b"/>
          <a:lstStyle>
            <a:lvl1pPr algn="ctr">
              <a:lnSpc>
                <a:spcPct val="90000"/>
              </a:lnSpc>
              <a:defRPr sz="12000">
                <a:solidFill>
                  <a:srgbClr val="000000"/>
                </a:solidFill>
                <a:latin typeface="Calibri"/>
                <a:ea typeface="Calibri"/>
                <a:cs typeface="Calibri"/>
                <a:sym typeface="Calibri"/>
              </a:defRPr>
            </a:lvl1pPr>
          </a:lstStyle>
          <a:p>
            <a:pPr/>
            <a:r>
              <a:t>Title Text</a:t>
            </a:r>
          </a:p>
        </p:txBody>
      </p:sp>
      <p:sp>
        <p:nvSpPr>
          <p:cNvPr id="105" name="Body Level One…"/>
          <p:cNvSpPr txBox="1"/>
          <p:nvPr>
            <p:ph type="body" sz="quarter" idx="1"/>
          </p:nvPr>
        </p:nvSpPr>
        <p:spPr>
          <a:xfrm>
            <a:off x="3048000" y="7204075"/>
            <a:ext cx="18288000" cy="3311525"/>
          </a:xfrm>
          <a:prstGeom prst="rect">
            <a:avLst/>
          </a:prstGeom>
        </p:spPr>
        <p:txBody>
          <a:bodyPr lIns="91423" tIns="91423" rIns="91423" bIns="91423"/>
          <a:lstStyle>
            <a:lvl1pPr marL="0" indent="228600" algn="ctr">
              <a:lnSpc>
                <a:spcPct val="90000"/>
              </a:lnSpc>
              <a:spcBef>
                <a:spcPts val="2000"/>
              </a:spcBef>
              <a:buClrTx/>
              <a:buSzTx/>
              <a:buFontTx/>
              <a:buNone/>
              <a:defRPr sz="4800">
                <a:solidFill>
                  <a:srgbClr val="000000"/>
                </a:solidFill>
                <a:latin typeface="Calibri"/>
                <a:ea typeface="Calibri"/>
                <a:cs typeface="Calibri"/>
                <a:sym typeface="Calibri"/>
              </a:defRPr>
            </a:lvl1pPr>
            <a:lvl2pPr marL="0" indent="228600" algn="ctr">
              <a:lnSpc>
                <a:spcPct val="90000"/>
              </a:lnSpc>
              <a:spcBef>
                <a:spcPts val="2000"/>
              </a:spcBef>
              <a:buClrTx/>
              <a:buSzTx/>
              <a:buFontTx/>
              <a:buNone/>
              <a:defRPr sz="4800">
                <a:solidFill>
                  <a:srgbClr val="000000"/>
                </a:solidFill>
                <a:latin typeface="Calibri"/>
                <a:ea typeface="Calibri"/>
                <a:cs typeface="Calibri"/>
                <a:sym typeface="Calibri"/>
              </a:defRPr>
            </a:lvl2pPr>
            <a:lvl3pPr marL="0" indent="228600" algn="ctr">
              <a:lnSpc>
                <a:spcPct val="90000"/>
              </a:lnSpc>
              <a:spcBef>
                <a:spcPts val="2000"/>
              </a:spcBef>
              <a:buClrTx/>
              <a:buSzTx/>
              <a:buFontTx/>
              <a:buNone/>
              <a:defRPr sz="4800">
                <a:solidFill>
                  <a:srgbClr val="000000"/>
                </a:solidFill>
                <a:latin typeface="Calibri"/>
                <a:ea typeface="Calibri"/>
                <a:cs typeface="Calibri"/>
                <a:sym typeface="Calibri"/>
              </a:defRPr>
            </a:lvl3pPr>
            <a:lvl4pPr marL="0" indent="228600" algn="ctr">
              <a:lnSpc>
                <a:spcPct val="90000"/>
              </a:lnSpc>
              <a:spcBef>
                <a:spcPts val="2000"/>
              </a:spcBef>
              <a:buClrTx/>
              <a:buSzTx/>
              <a:buFontTx/>
              <a:buNone/>
              <a:defRPr sz="4800">
                <a:solidFill>
                  <a:srgbClr val="000000"/>
                </a:solidFill>
                <a:latin typeface="Calibri"/>
                <a:ea typeface="Calibri"/>
                <a:cs typeface="Calibri"/>
                <a:sym typeface="Calibri"/>
              </a:defRPr>
            </a:lvl4pPr>
            <a:lvl5pPr marL="0" indent="228600" algn="ctr">
              <a:lnSpc>
                <a:spcPct val="90000"/>
              </a:lnSpc>
              <a:spcBef>
                <a:spcPts val="2000"/>
              </a:spcBef>
              <a:buClrTx/>
              <a:buSzTx/>
              <a:buFontTx/>
              <a:buNone/>
              <a:defRPr sz="4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bg>
      <p:bgPr>
        <a:solidFill>
          <a:srgbClr val="FFC000"/>
        </a:solidFill>
      </p:bgPr>
    </p:bg>
    <p:spTree>
      <p:nvGrpSpPr>
        <p:cNvPr id="1" name=""/>
        <p:cNvGrpSpPr/>
        <p:nvPr/>
      </p:nvGrpSpPr>
      <p:grpSpPr>
        <a:xfrm>
          <a:off x="0" y="0"/>
          <a:ext cx="0" cy="0"/>
          <a:chOff x="0" y="0"/>
          <a:chExt cx="0" cy="0"/>
        </a:xfrm>
      </p:grpSpPr>
      <p:sp>
        <p:nvSpPr>
          <p:cNvPr id="113"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sz="8800">
                <a:solidFill>
                  <a:srgbClr val="000000"/>
                </a:solidFill>
                <a:latin typeface="Calibri"/>
                <a:ea typeface="Calibri"/>
                <a:cs typeface="Calibri"/>
                <a:sym typeface="Calibri"/>
              </a:defRPr>
            </a:lvl1pPr>
          </a:lstStyle>
          <a:p>
            <a:pPr/>
            <a:r>
              <a:t>Title Text</a:t>
            </a:r>
          </a:p>
        </p:txBody>
      </p:sp>
      <p:sp>
        <p:nvSpPr>
          <p:cNvPr id="114" name="Body Level One…"/>
          <p:cNvSpPr txBox="1"/>
          <p:nvPr>
            <p:ph type="body" sz="half" idx="1"/>
          </p:nvPr>
        </p:nvSpPr>
        <p:spPr>
          <a:xfrm>
            <a:off x="1676400" y="3651250"/>
            <a:ext cx="10363200" cy="8702676"/>
          </a:xfrm>
          <a:prstGeom prst="rect">
            <a:avLst/>
          </a:prstGeom>
        </p:spPr>
        <p:txBody>
          <a:bodyPr lIns="91423" tIns="91423" rIns="91423" bIns="91423"/>
          <a:lstStyle>
            <a:lvl1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1pPr>
            <a:lvl2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2pPr>
            <a:lvl3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3pPr>
            <a:lvl4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4pPr>
            <a:lvl5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5"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2">
    <p:spTree>
      <p:nvGrpSpPr>
        <p:cNvPr id="1" name=""/>
        <p:cNvGrpSpPr/>
        <p:nvPr/>
      </p:nvGrpSpPr>
      <p:grpSpPr>
        <a:xfrm>
          <a:off x="0" y="0"/>
          <a:ext cx="0" cy="0"/>
          <a:chOff x="0" y="0"/>
          <a:chExt cx="0" cy="0"/>
        </a:xfrm>
      </p:grpSpPr>
      <p:sp>
        <p:nvSpPr>
          <p:cNvPr id="122" name="Title Text"/>
          <p:cNvSpPr txBox="1"/>
          <p:nvPr>
            <p:ph type="title"/>
          </p:nvPr>
        </p:nvSpPr>
        <p:spPr>
          <a:xfrm>
            <a:off x="4305298" y="2262185"/>
            <a:ext cx="15773405" cy="1988348"/>
          </a:xfrm>
          <a:prstGeom prst="rect">
            <a:avLst/>
          </a:prstGeom>
        </p:spPr>
        <p:txBody>
          <a:bodyPr lIns="68573" tIns="68573" rIns="68573" bIns="68573"/>
          <a:lstStyle>
            <a:lvl1pPr>
              <a:lnSpc>
                <a:spcPct val="90000"/>
              </a:lnSpc>
              <a:defRPr sz="8600">
                <a:solidFill>
                  <a:srgbClr val="000000"/>
                </a:solidFill>
                <a:latin typeface="Helvetica Neue"/>
                <a:ea typeface="Helvetica Neue"/>
                <a:cs typeface="Helvetica Neue"/>
                <a:sym typeface="Helvetica Neue"/>
              </a:defRPr>
            </a:lvl1pPr>
          </a:lstStyle>
          <a:p>
            <a:pPr/>
            <a:r>
              <a:t>Title Text</a:t>
            </a:r>
          </a:p>
        </p:txBody>
      </p:sp>
      <p:sp>
        <p:nvSpPr>
          <p:cNvPr id="123" name="Body Level One…"/>
          <p:cNvSpPr txBox="1"/>
          <p:nvPr>
            <p:ph type="body" sz="half" idx="1"/>
          </p:nvPr>
        </p:nvSpPr>
        <p:spPr>
          <a:xfrm>
            <a:off x="4305298" y="4452937"/>
            <a:ext cx="15773405" cy="6527008"/>
          </a:xfrm>
          <a:prstGeom prst="rect">
            <a:avLst/>
          </a:prstGeom>
        </p:spPr>
        <p:txBody>
          <a:bodyPr lIns="68573" tIns="68573" rIns="68573" bIns="68573"/>
          <a:lstStyle>
            <a:lvl1pPr indent="-558800">
              <a:lnSpc>
                <a:spcPct val="90000"/>
              </a:lnSpc>
              <a:spcBef>
                <a:spcPts val="2000"/>
              </a:spcBef>
              <a:buClr>
                <a:srgbClr val="000000"/>
              </a:buClr>
              <a:buSzPts val="5200"/>
              <a:defRPr sz="5200">
                <a:solidFill>
                  <a:srgbClr val="000000"/>
                </a:solidFill>
                <a:latin typeface="Calibri"/>
                <a:ea typeface="Calibri"/>
                <a:cs typeface="Calibri"/>
                <a:sym typeface="Calibri"/>
              </a:defRPr>
            </a:lvl1pPr>
            <a:lvl2pPr indent="-558800">
              <a:lnSpc>
                <a:spcPct val="90000"/>
              </a:lnSpc>
              <a:spcBef>
                <a:spcPts val="2000"/>
              </a:spcBef>
              <a:buClr>
                <a:srgbClr val="000000"/>
              </a:buClr>
              <a:buSzPts val="5200"/>
              <a:defRPr sz="5200">
                <a:solidFill>
                  <a:srgbClr val="000000"/>
                </a:solidFill>
                <a:latin typeface="Calibri"/>
                <a:ea typeface="Calibri"/>
                <a:cs typeface="Calibri"/>
                <a:sym typeface="Calibri"/>
              </a:defRPr>
            </a:lvl2pPr>
            <a:lvl3pPr indent="-558800">
              <a:lnSpc>
                <a:spcPct val="90000"/>
              </a:lnSpc>
              <a:spcBef>
                <a:spcPts val="2000"/>
              </a:spcBef>
              <a:buClr>
                <a:srgbClr val="000000"/>
              </a:buClr>
              <a:buSzPts val="5200"/>
              <a:defRPr sz="5200">
                <a:solidFill>
                  <a:srgbClr val="000000"/>
                </a:solidFill>
                <a:latin typeface="Calibri"/>
                <a:ea typeface="Calibri"/>
                <a:cs typeface="Calibri"/>
                <a:sym typeface="Calibri"/>
              </a:defRPr>
            </a:lvl3pPr>
            <a:lvl4pPr indent="-558800">
              <a:lnSpc>
                <a:spcPct val="90000"/>
              </a:lnSpc>
              <a:spcBef>
                <a:spcPts val="2000"/>
              </a:spcBef>
              <a:buClr>
                <a:srgbClr val="000000"/>
              </a:buClr>
              <a:buSzPts val="5200"/>
              <a:defRPr sz="5200">
                <a:solidFill>
                  <a:srgbClr val="000000"/>
                </a:solidFill>
                <a:latin typeface="Calibri"/>
                <a:ea typeface="Calibri"/>
                <a:cs typeface="Calibri"/>
                <a:sym typeface="Calibri"/>
              </a:defRPr>
            </a:lvl4pPr>
            <a:lvl5pPr indent="-558800">
              <a:lnSpc>
                <a:spcPct val="90000"/>
              </a:lnSpc>
              <a:spcBef>
                <a:spcPts val="2000"/>
              </a:spcBef>
              <a:buClr>
                <a:srgbClr val="000000"/>
              </a:buClr>
              <a:buSzPts val="5200"/>
              <a:defRPr sz="52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4" name="Slide Number"/>
          <p:cNvSpPr txBox="1"/>
          <p:nvPr>
            <p:ph type="sldNum" sz="quarter" idx="2"/>
          </p:nvPr>
        </p:nvSpPr>
        <p:spPr>
          <a:xfrm>
            <a:off x="19645633" y="11307326"/>
            <a:ext cx="433069" cy="431085"/>
          </a:xfrm>
          <a:prstGeom prst="rect">
            <a:avLst/>
          </a:prstGeom>
        </p:spPr>
        <p:txBody>
          <a:bodyPr lIns="68573" tIns="68573" rIns="68573" bIns="68573"/>
          <a:lstStyle>
            <a:lvl1pPr algn="r">
              <a:defRPr b="0"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3">
    <p:spTree>
      <p:nvGrpSpPr>
        <p:cNvPr id="1" name=""/>
        <p:cNvGrpSpPr/>
        <p:nvPr/>
      </p:nvGrpSpPr>
      <p:grpSpPr>
        <a:xfrm>
          <a:off x="0" y="0"/>
          <a:ext cx="0" cy="0"/>
          <a:chOff x="0" y="0"/>
          <a:chExt cx="0" cy="0"/>
        </a:xfrm>
      </p:grpSpPr>
      <p:sp>
        <p:nvSpPr>
          <p:cNvPr id="131" name="Google Shape;70;p106"/>
          <p:cNvSpPr/>
          <p:nvPr/>
        </p:nvSpPr>
        <p:spPr>
          <a:xfrm>
            <a:off x="3047996" y="11215974"/>
            <a:ext cx="18288008" cy="99001"/>
          </a:xfrm>
          <a:prstGeom prst="rect">
            <a:avLst/>
          </a:prstGeom>
          <a:solidFill>
            <a:srgbClr val="00529C"/>
          </a:solidFill>
          <a:ln w="12700">
            <a:miter lim="400000"/>
          </a:ln>
        </p:spPr>
        <p:txBody>
          <a:bodyPr lIns="0" tIns="0" rIns="0" bIns="0"/>
          <a:lstStyle/>
          <a:p>
            <a:pPr>
              <a:defRPr sz="3000">
                <a:latin typeface="Calibri"/>
                <a:ea typeface="Calibri"/>
                <a:cs typeface="Calibri"/>
                <a:sym typeface="Calibri"/>
              </a:defRPr>
            </a:pPr>
          </a:p>
        </p:txBody>
      </p:sp>
      <p:sp>
        <p:nvSpPr>
          <p:cNvPr id="132" name="Google Shape;71;p106"/>
          <p:cNvSpPr/>
          <p:nvPr/>
        </p:nvSpPr>
        <p:spPr>
          <a:xfrm flipV="1">
            <a:off x="3962396" y="3816627"/>
            <a:ext cx="16459199" cy="44729"/>
          </a:xfrm>
          <a:prstGeom prst="line">
            <a:avLst/>
          </a:prstGeom>
          <a:ln>
            <a:solidFill>
              <a:srgbClr val="808080"/>
            </a:solidFill>
          </a:ln>
        </p:spPr>
        <p:txBody>
          <a:bodyPr lIns="45718" tIns="45718" rIns="45718" bIns="45718"/>
          <a:lstStyle/>
          <a:p>
            <a:pPr/>
          </a:p>
        </p:txBody>
      </p:sp>
      <p:sp>
        <p:nvSpPr>
          <p:cNvPr id="133" name="Title Text"/>
          <p:cNvSpPr txBox="1"/>
          <p:nvPr>
            <p:ph type="title"/>
          </p:nvPr>
        </p:nvSpPr>
        <p:spPr>
          <a:xfrm>
            <a:off x="3962398" y="1932920"/>
            <a:ext cx="16459199" cy="2176137"/>
          </a:xfrm>
          <a:prstGeom prst="rect">
            <a:avLst/>
          </a:prstGeom>
        </p:spPr>
        <p:txBody>
          <a:bodyPr lIns="68573" tIns="68573" rIns="68573" bIns="68573" anchor="b"/>
          <a:lstStyle>
            <a:lvl1pPr>
              <a:lnSpc>
                <a:spcPct val="85000"/>
              </a:lnSpc>
              <a:defRPr sz="9400">
                <a:solidFill>
                  <a:srgbClr val="00529C"/>
                </a:solidFill>
                <a:latin typeface="Verdana"/>
                <a:ea typeface="Verdana"/>
                <a:cs typeface="Verdana"/>
                <a:sym typeface="Verdana"/>
              </a:defRPr>
            </a:lvl1pPr>
          </a:lstStyle>
          <a:p>
            <a:pPr/>
            <a:r>
              <a:t>Title Text</a:t>
            </a:r>
          </a:p>
        </p:txBody>
      </p:sp>
      <p:sp>
        <p:nvSpPr>
          <p:cNvPr id="134" name="Body Level One…"/>
          <p:cNvSpPr txBox="1"/>
          <p:nvPr>
            <p:ph type="body" sz="half" idx="1"/>
          </p:nvPr>
        </p:nvSpPr>
        <p:spPr>
          <a:xfrm>
            <a:off x="3962400" y="4483101"/>
            <a:ext cx="16459197" cy="6035042"/>
          </a:xfrm>
          <a:prstGeom prst="rect">
            <a:avLst/>
          </a:prstGeom>
        </p:spPr>
        <p:txBody>
          <a:bodyPr lIns="0" tIns="0" rIns="0" bIns="0"/>
          <a:lstStyle>
            <a:lvl1pPr indent="-457200">
              <a:lnSpc>
                <a:spcPct val="90000"/>
              </a:lnSpc>
              <a:spcBef>
                <a:spcPts val="2400"/>
              </a:spcBef>
              <a:buClr>
                <a:srgbClr val="BF2E1A"/>
              </a:buClr>
              <a:buSzPts val="3600"/>
              <a:buFont typeface="Trebuchet MS"/>
              <a:buChar char=" "/>
              <a:defRPr sz="3600">
                <a:solidFill>
                  <a:srgbClr val="404040"/>
                </a:solidFill>
                <a:latin typeface="Verdana"/>
                <a:ea typeface="Verdana"/>
                <a:cs typeface="Verdana"/>
                <a:sym typeface="Verdana"/>
              </a:defRPr>
            </a:lvl1pPr>
            <a:lvl2pPr indent="-457200">
              <a:lnSpc>
                <a:spcPct val="90000"/>
              </a:lnSpc>
              <a:spcBef>
                <a:spcPts val="2400"/>
              </a:spcBef>
              <a:buClr>
                <a:srgbClr val="BF2E1A"/>
              </a:buClr>
              <a:buSzPts val="3600"/>
              <a:buFont typeface="Trebuchet MS"/>
              <a:buChar char="◦"/>
              <a:defRPr sz="3600">
                <a:solidFill>
                  <a:srgbClr val="404040"/>
                </a:solidFill>
                <a:latin typeface="Verdana"/>
                <a:ea typeface="Verdana"/>
                <a:cs typeface="Verdana"/>
                <a:sym typeface="Verdana"/>
              </a:defRPr>
            </a:lvl2pPr>
            <a:lvl3pPr indent="-457200">
              <a:lnSpc>
                <a:spcPct val="90000"/>
              </a:lnSpc>
              <a:spcBef>
                <a:spcPts val="2400"/>
              </a:spcBef>
              <a:buClr>
                <a:srgbClr val="BF2E1A"/>
              </a:buClr>
              <a:buSzPts val="3600"/>
              <a:buFont typeface="Trebuchet MS"/>
              <a:buChar char="◦"/>
              <a:defRPr sz="3600">
                <a:solidFill>
                  <a:srgbClr val="404040"/>
                </a:solidFill>
                <a:latin typeface="Verdana"/>
                <a:ea typeface="Verdana"/>
                <a:cs typeface="Verdana"/>
                <a:sym typeface="Verdana"/>
              </a:defRPr>
            </a:lvl3pPr>
            <a:lvl4pPr indent="-457200">
              <a:lnSpc>
                <a:spcPct val="90000"/>
              </a:lnSpc>
              <a:spcBef>
                <a:spcPts val="2400"/>
              </a:spcBef>
              <a:buClr>
                <a:srgbClr val="BF2E1A"/>
              </a:buClr>
              <a:buSzPts val="3600"/>
              <a:buFont typeface="Trebuchet MS"/>
              <a:buChar char="◦"/>
              <a:defRPr sz="3600">
                <a:solidFill>
                  <a:srgbClr val="404040"/>
                </a:solidFill>
                <a:latin typeface="Verdana"/>
                <a:ea typeface="Verdana"/>
                <a:cs typeface="Verdana"/>
                <a:sym typeface="Verdana"/>
              </a:defRPr>
            </a:lvl4pPr>
            <a:lvl5pPr indent="-457200">
              <a:lnSpc>
                <a:spcPct val="90000"/>
              </a:lnSpc>
              <a:spcBef>
                <a:spcPts val="2400"/>
              </a:spcBef>
              <a:buClr>
                <a:srgbClr val="BF2E1A"/>
              </a:buClr>
              <a:buSzPts val="3600"/>
              <a:buFont typeface="Trebuchet MS"/>
              <a:buChar char="◦"/>
              <a:defRPr sz="3600">
                <a:solidFill>
                  <a:srgbClr val="404040"/>
                </a:solidFill>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19510900" y="11504873"/>
            <a:ext cx="355827" cy="346302"/>
          </a:xfrm>
          <a:prstGeom prst="rect">
            <a:avLst/>
          </a:prstGeom>
        </p:spPr>
        <p:txBody>
          <a:bodyPr lIns="68573" tIns="68573" rIns="68573" bIns="68573"/>
          <a:lstStyle>
            <a:lvl1pPr algn="r">
              <a:defRPr b="0"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2">
    <p:bg>
      <p:bgPr>
        <a:solidFill>
          <a:srgbClr val="888888"/>
        </a:solid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4903176" y="8430875"/>
            <a:ext cx="362226" cy="359448"/>
          </a:xfrm>
          <a:prstGeom prst="rect">
            <a:avLst/>
          </a:prstGeom>
        </p:spPr>
        <p:txBody>
          <a:bodyPr lIns="58900" tIns="58900" rIns="58900" bIns="58900"/>
          <a:lstStyle>
            <a:lvl1pPr algn="r">
              <a:defRPr b="0"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2">
    <p:spTree>
      <p:nvGrpSpPr>
        <p:cNvPr id="1" name=""/>
        <p:cNvGrpSpPr/>
        <p:nvPr/>
      </p:nvGrpSpPr>
      <p:grpSpPr>
        <a:xfrm>
          <a:off x="0" y="0"/>
          <a:ext cx="0" cy="0"/>
          <a:chOff x="0" y="0"/>
          <a:chExt cx="0" cy="0"/>
        </a:xfrm>
      </p:grpSpPr>
      <p:sp>
        <p:nvSpPr>
          <p:cNvPr id="149" name="Title Text"/>
          <p:cNvSpPr txBox="1"/>
          <p:nvPr>
            <p:ph type="title"/>
          </p:nvPr>
        </p:nvSpPr>
        <p:spPr>
          <a:xfrm>
            <a:off x="4314823" y="1981199"/>
            <a:ext cx="15754354" cy="1714501"/>
          </a:xfrm>
          <a:prstGeom prst="rect">
            <a:avLst/>
          </a:prstGeom>
        </p:spPr>
        <p:txBody>
          <a:bodyPr lIns="38100" tIns="38100" rIns="38100" bIns="38100"/>
          <a:lstStyle>
            <a:lvl1pPr algn="ctr">
              <a:defRPr sz="10800">
                <a:solidFill>
                  <a:srgbClr val="000000"/>
                </a:solidFill>
                <a:latin typeface="Helvetica Neue"/>
                <a:ea typeface="Helvetica Neue"/>
                <a:cs typeface="Helvetica Neue"/>
                <a:sym typeface="Helvetica Neue"/>
              </a:defRPr>
            </a:lvl1pPr>
          </a:lstStyle>
          <a:p>
            <a:pPr/>
            <a:r>
              <a:t>Title Text</a:t>
            </a:r>
          </a:p>
        </p:txBody>
      </p:sp>
      <p:sp>
        <p:nvSpPr>
          <p:cNvPr id="150" name="Slide Number"/>
          <p:cNvSpPr txBox="1"/>
          <p:nvPr>
            <p:ph type="sldNum" sz="quarter" idx="2"/>
          </p:nvPr>
        </p:nvSpPr>
        <p:spPr>
          <a:xfrm>
            <a:off x="11987441" y="11525250"/>
            <a:ext cx="399593" cy="410996"/>
          </a:xfrm>
          <a:prstGeom prst="rect">
            <a:avLst/>
          </a:prstGeom>
        </p:spPr>
        <p:txBody>
          <a:bodyPr lIns="38100" tIns="38100" rIns="38100" bIns="38100" anchor="t"/>
          <a:lstStyle>
            <a:lvl1pPr algn="ctr">
              <a:defRPr b="0"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157" name="Google Shape;82;p109"/>
          <p:cNvSpPr/>
          <p:nvPr/>
        </p:nvSpPr>
        <p:spPr>
          <a:xfrm>
            <a:off x="5333999" y="3200400"/>
            <a:ext cx="13716002" cy="228600"/>
          </a:xfrm>
          <a:prstGeom prst="rect">
            <a:avLst/>
          </a:prstGeom>
          <a:gradFill>
            <a:gsLst>
              <a:gs pos="0">
                <a:srgbClr val="003399"/>
              </a:gs>
              <a:gs pos="100000">
                <a:srgbClr val="FFFFFF"/>
              </a:gs>
            </a:gsLst>
          </a:gradFill>
          <a:ln w="12700">
            <a:miter lim="400000"/>
          </a:ln>
        </p:spPr>
        <p:txBody>
          <a:bodyPr lIns="0" tIns="0" rIns="0" bIns="0" anchor="ctr"/>
          <a:lstStyle/>
          <a:p>
            <a:pPr>
              <a:defRPr sz="3000">
                <a:latin typeface="Calibri"/>
                <a:ea typeface="Calibri"/>
                <a:cs typeface="Calibri"/>
                <a:sym typeface="Calibri"/>
              </a:defRPr>
            </a:pPr>
          </a:p>
        </p:txBody>
      </p:sp>
      <p:sp>
        <p:nvSpPr>
          <p:cNvPr id="158" name="Slide Number"/>
          <p:cNvSpPr txBox="1"/>
          <p:nvPr>
            <p:ph type="sldNum" sz="quarter" idx="2"/>
          </p:nvPr>
        </p:nvSpPr>
        <p:spPr>
          <a:xfrm>
            <a:off x="17931133" y="11307326"/>
            <a:ext cx="433069" cy="431085"/>
          </a:xfrm>
          <a:prstGeom prst="rect">
            <a:avLst/>
          </a:prstGeom>
        </p:spPr>
        <p:txBody>
          <a:bodyPr lIns="68573" tIns="68573" rIns="68573" bIns="68573"/>
          <a:lstStyle>
            <a:lvl1pPr algn="r">
              <a:defRPr b="0" sz="22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4">
    <p:bg>
      <p:bgPr>
        <a:solidFill>
          <a:srgbClr val="888888"/>
        </a:solidFill>
      </p:bgPr>
    </p:bg>
    <p:spTree>
      <p:nvGrpSpPr>
        <p:cNvPr id="1" name=""/>
        <p:cNvGrpSpPr/>
        <p:nvPr/>
      </p:nvGrpSpPr>
      <p:grpSpPr>
        <a:xfrm>
          <a:off x="0" y="0"/>
          <a:ext cx="0" cy="0"/>
          <a:chOff x="0" y="0"/>
          <a:chExt cx="0" cy="0"/>
        </a:xfrm>
      </p:grpSpPr>
      <p:sp>
        <p:nvSpPr>
          <p:cNvPr id="165" name="Title Text"/>
          <p:cNvSpPr txBox="1"/>
          <p:nvPr>
            <p:ph type="title"/>
          </p:nvPr>
        </p:nvSpPr>
        <p:spPr>
          <a:xfrm>
            <a:off x="3690934" y="2004154"/>
            <a:ext cx="11572800" cy="1205403"/>
          </a:xfrm>
          <a:prstGeom prst="rect">
            <a:avLst/>
          </a:prstGeom>
        </p:spPr>
        <p:txBody>
          <a:bodyPr lIns="182849" tIns="182849" rIns="182849" bIns="182849"/>
          <a:lstStyle>
            <a:lvl1pPr algn="ctr">
              <a:defRPr sz="7200">
                <a:solidFill>
                  <a:srgbClr val="000000"/>
                </a:solidFill>
                <a:latin typeface="Calibri"/>
                <a:ea typeface="Calibri"/>
                <a:cs typeface="Calibri"/>
                <a:sym typeface="Calibri"/>
              </a:defRPr>
            </a:lvl1pPr>
          </a:lstStyle>
          <a:p>
            <a:pPr/>
            <a:r>
              <a:t>Title Text</a:t>
            </a:r>
          </a:p>
        </p:txBody>
      </p:sp>
      <p:sp>
        <p:nvSpPr>
          <p:cNvPr id="166" name="Body Level One…"/>
          <p:cNvSpPr txBox="1"/>
          <p:nvPr>
            <p:ph type="body" sz="quarter" idx="1"/>
          </p:nvPr>
        </p:nvSpPr>
        <p:spPr>
          <a:xfrm>
            <a:off x="3690934" y="3402207"/>
            <a:ext cx="11572800" cy="4773599"/>
          </a:xfrm>
          <a:prstGeom prst="rect">
            <a:avLst/>
          </a:prstGeom>
        </p:spPr>
        <p:txBody>
          <a:bodyPr lIns="182849" tIns="182849" rIns="182849" bIns="182849"/>
          <a:lstStyle>
            <a:lvl1pPr indent="-558800">
              <a:buClr>
                <a:srgbClr val="000000"/>
              </a:buClr>
              <a:buSzPts val="5200"/>
              <a:defRPr sz="5200">
                <a:solidFill>
                  <a:srgbClr val="000000"/>
                </a:solidFill>
                <a:latin typeface="Calibri"/>
                <a:ea typeface="Calibri"/>
                <a:cs typeface="Calibri"/>
                <a:sym typeface="Calibri"/>
              </a:defRPr>
            </a:lvl1pPr>
            <a:lvl2pPr indent="-558800">
              <a:buClr>
                <a:srgbClr val="000000"/>
              </a:buClr>
              <a:buSzPts val="5200"/>
              <a:buChar char="–"/>
              <a:defRPr sz="5200">
                <a:solidFill>
                  <a:srgbClr val="000000"/>
                </a:solidFill>
                <a:latin typeface="Calibri"/>
                <a:ea typeface="Calibri"/>
                <a:cs typeface="Calibri"/>
                <a:sym typeface="Calibri"/>
              </a:defRPr>
            </a:lvl2pPr>
            <a:lvl3pPr indent="-558800">
              <a:buClr>
                <a:srgbClr val="000000"/>
              </a:buClr>
              <a:buSzPts val="5200"/>
              <a:defRPr sz="5200">
                <a:solidFill>
                  <a:srgbClr val="000000"/>
                </a:solidFill>
                <a:latin typeface="Calibri"/>
                <a:ea typeface="Calibri"/>
                <a:cs typeface="Calibri"/>
                <a:sym typeface="Calibri"/>
              </a:defRPr>
            </a:lvl3pPr>
            <a:lvl4pPr indent="-558800">
              <a:buClr>
                <a:srgbClr val="000000"/>
              </a:buClr>
              <a:buSzPts val="5200"/>
              <a:buChar char="–"/>
              <a:defRPr sz="5200">
                <a:solidFill>
                  <a:srgbClr val="000000"/>
                </a:solidFill>
                <a:latin typeface="Calibri"/>
                <a:ea typeface="Calibri"/>
                <a:cs typeface="Calibri"/>
                <a:sym typeface="Calibri"/>
              </a:defRPr>
            </a:lvl4pPr>
            <a:lvl5pPr indent="-558800">
              <a:buClr>
                <a:srgbClr val="000000"/>
              </a:buClr>
              <a:buSzPts val="5200"/>
              <a:buChar char="»"/>
              <a:defRPr sz="52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14903176" y="8430875"/>
            <a:ext cx="362226" cy="359448"/>
          </a:xfrm>
          <a:prstGeom prst="rect">
            <a:avLst/>
          </a:prstGeom>
        </p:spPr>
        <p:txBody>
          <a:bodyPr lIns="58900" tIns="58900" rIns="58900" bIns="58900"/>
          <a:lstStyle>
            <a:lvl1pPr algn="r">
              <a:defRPr b="0"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spTree>
      <p:nvGrpSpPr>
        <p:cNvPr id="1" name=""/>
        <p:cNvGrpSpPr/>
        <p:nvPr/>
      </p:nvGrpSpPr>
      <p:grpSpPr>
        <a:xfrm>
          <a:off x="0" y="0"/>
          <a:ext cx="0" cy="0"/>
          <a:chOff x="0" y="0"/>
          <a:chExt cx="0" cy="0"/>
        </a:xfrm>
      </p:grpSpPr>
      <p:sp>
        <p:nvSpPr>
          <p:cNvPr id="174" name="Body Level One…"/>
          <p:cNvSpPr txBox="1"/>
          <p:nvPr>
            <p:ph type="body" sz="half" idx="1"/>
          </p:nvPr>
        </p:nvSpPr>
        <p:spPr>
          <a:xfrm>
            <a:off x="1270000" y="4927600"/>
            <a:ext cx="21844000" cy="3902870"/>
          </a:xfrm>
          <a:prstGeom prst="rect">
            <a:avLst/>
          </a:prstGeom>
        </p:spPr>
        <p:txBody>
          <a:bodyPr lIns="50800" tIns="50800" rIns="50800" bIns="50800" anchor="ctr"/>
          <a:lstStyle>
            <a:lvl1pPr marL="0" indent="228600" algn="ctr">
              <a:spcBef>
                <a:spcPts val="0"/>
              </a:spcBef>
              <a:buClrTx/>
              <a:buSzTx/>
              <a:buFontTx/>
              <a:buNone/>
              <a:defRPr sz="8400">
                <a:solidFill>
                  <a:srgbClr val="1E98FD"/>
                </a:solidFill>
              </a:defRPr>
            </a:lvl1pPr>
            <a:lvl2pPr marL="0" indent="228600" algn="ctr">
              <a:spcBef>
                <a:spcPts val="0"/>
              </a:spcBef>
              <a:buClrTx/>
              <a:buSzTx/>
              <a:buFontTx/>
              <a:buNone/>
              <a:defRPr sz="8400">
                <a:solidFill>
                  <a:srgbClr val="1E98FD"/>
                </a:solidFill>
              </a:defRPr>
            </a:lvl2pPr>
            <a:lvl3pPr marL="0" indent="228600" algn="ctr">
              <a:spcBef>
                <a:spcPts val="0"/>
              </a:spcBef>
              <a:buClrTx/>
              <a:buSzTx/>
              <a:buFontTx/>
              <a:buNone/>
              <a:defRPr sz="8400">
                <a:solidFill>
                  <a:srgbClr val="1E98FD"/>
                </a:solidFill>
              </a:defRPr>
            </a:lvl3pPr>
            <a:lvl4pPr marL="0" indent="228600" algn="ctr">
              <a:spcBef>
                <a:spcPts val="0"/>
              </a:spcBef>
              <a:buClrTx/>
              <a:buSzTx/>
              <a:buFontTx/>
              <a:buNone/>
              <a:defRPr sz="8400">
                <a:solidFill>
                  <a:srgbClr val="1E98FD"/>
                </a:solidFill>
              </a:defRPr>
            </a:lvl4pPr>
            <a:lvl5pPr marL="0" indent="228600" algn="ctr">
              <a:spcBef>
                <a:spcPts val="0"/>
              </a:spcBef>
              <a:buClrTx/>
              <a:buSzTx/>
              <a:buFontTx/>
              <a:buNone/>
              <a:defRPr sz="8400">
                <a:solidFill>
                  <a:srgbClr val="1E98FD"/>
                </a:solidFill>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82"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sz="8800">
                <a:solidFill>
                  <a:srgbClr val="000000"/>
                </a:solidFill>
                <a:latin typeface="Calibri"/>
                <a:ea typeface="Calibri"/>
                <a:cs typeface="Calibri"/>
                <a:sym typeface="Calibri"/>
              </a:defRPr>
            </a:lvl1pPr>
          </a:lstStyle>
          <a:p>
            <a:pPr/>
            <a:r>
              <a:t>Title Text</a:t>
            </a:r>
          </a:p>
        </p:txBody>
      </p:sp>
      <p:sp>
        <p:nvSpPr>
          <p:cNvPr id="183"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30" name="Title Text"/>
          <p:cNvSpPr txBox="1"/>
          <p:nvPr>
            <p:ph type="title"/>
          </p:nvPr>
        </p:nvSpPr>
        <p:spPr>
          <a:xfrm>
            <a:off x="4387453" y="625077"/>
            <a:ext cx="15609094" cy="3036095"/>
          </a:xfrm>
          <a:prstGeom prst="rect">
            <a:avLst/>
          </a:prstGeom>
        </p:spPr>
        <p:txBody>
          <a:bodyPr lIns="71425" tIns="71425" rIns="71425" bIns="71425"/>
          <a:lstStyle>
            <a:lvl1pPr algn="ctr">
              <a:defRPr sz="11200">
                <a:solidFill>
                  <a:srgbClr val="000000"/>
                </a:solidFill>
                <a:latin typeface="Helvetica Neue Light"/>
                <a:ea typeface="Helvetica Neue Light"/>
                <a:cs typeface="Helvetica Neue Light"/>
                <a:sym typeface="Helvetica Neue Light"/>
              </a:defRPr>
            </a:lvl1pPr>
          </a:lstStyle>
          <a:p>
            <a:pPr/>
            <a:r>
              <a:t>Title Text</a:t>
            </a:r>
          </a:p>
        </p:txBody>
      </p:sp>
      <p:sp>
        <p:nvSpPr>
          <p:cNvPr id="31" name="Slide Number"/>
          <p:cNvSpPr txBox="1"/>
          <p:nvPr>
            <p:ph type="sldNum" sz="quarter" idx="2"/>
          </p:nvPr>
        </p:nvSpPr>
        <p:spPr>
          <a:xfrm>
            <a:off x="11935826" y="13010554"/>
            <a:ext cx="494489" cy="502310"/>
          </a:xfrm>
          <a:prstGeom prst="rect">
            <a:avLst/>
          </a:prstGeom>
        </p:spPr>
        <p:txBody>
          <a:bodyPr lIns="71425" tIns="71425" rIns="71425" bIns="71425" anchor="t"/>
          <a:lstStyle>
            <a:lvl1pPr algn="ctr">
              <a:defRPr b="0" sz="24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2">
    <p:spTree>
      <p:nvGrpSpPr>
        <p:cNvPr id="1" name=""/>
        <p:cNvGrpSpPr/>
        <p:nvPr/>
      </p:nvGrpSpPr>
      <p:grpSpPr>
        <a:xfrm>
          <a:off x="0" y="0"/>
          <a:ext cx="0" cy="0"/>
          <a:chOff x="0" y="0"/>
          <a:chExt cx="0" cy="0"/>
        </a:xfrm>
      </p:grpSpPr>
      <p:sp>
        <p:nvSpPr>
          <p:cNvPr id="190" name="Title Text"/>
          <p:cNvSpPr txBox="1"/>
          <p:nvPr>
            <p:ph type="title"/>
          </p:nvPr>
        </p:nvSpPr>
        <p:spPr>
          <a:xfrm>
            <a:off x="1270000" y="812800"/>
            <a:ext cx="21844000" cy="1557438"/>
          </a:xfrm>
          <a:prstGeom prst="rect">
            <a:avLst/>
          </a:prstGeom>
        </p:spPr>
        <p:txBody>
          <a:bodyPr lIns="50800" tIns="50800" rIns="50800" bIns="50800" anchor="b"/>
          <a:lstStyle>
            <a:lvl1pPr algn="ctr">
              <a:lnSpc>
                <a:spcPct val="80000"/>
              </a:lnSpc>
              <a:defRPr sz="8400">
                <a:solidFill>
                  <a:srgbClr val="000000"/>
                </a:solidFill>
              </a:defRPr>
            </a:lvl1pPr>
          </a:lstStyle>
          <a:p>
            <a:pPr/>
            <a:r>
              <a:t>Title Text</a:t>
            </a:r>
          </a:p>
        </p:txBody>
      </p:sp>
      <p:sp>
        <p:nvSpPr>
          <p:cNvPr id="191" name="Body Level One…"/>
          <p:cNvSpPr txBox="1"/>
          <p:nvPr>
            <p:ph type="body" sz="quarter" idx="1"/>
          </p:nvPr>
        </p:nvSpPr>
        <p:spPr>
          <a:xfrm>
            <a:off x="1270000" y="2133600"/>
            <a:ext cx="21844000" cy="1016000"/>
          </a:xfrm>
          <a:prstGeom prst="rect">
            <a:avLst/>
          </a:prstGeom>
        </p:spPr>
        <p:txBody>
          <a:bodyPr lIns="50800" tIns="50800" rIns="50800" bIns="50800"/>
          <a:lstStyle>
            <a:lvl1pPr marL="0" indent="228600" algn="ctr">
              <a:spcBef>
                <a:spcPts val="0"/>
              </a:spcBef>
              <a:buClrTx/>
              <a:buSzTx/>
              <a:buFontTx/>
              <a:buNone/>
              <a:defRPr sz="5400">
                <a:solidFill>
                  <a:srgbClr val="000000"/>
                </a:solidFill>
              </a:defRPr>
            </a:lvl1pPr>
            <a:lvl2pPr indent="-571500" algn="ctr">
              <a:spcBef>
                <a:spcPts val="0"/>
              </a:spcBef>
              <a:buClrTx/>
              <a:buSzPts val="5400"/>
              <a:buFontTx/>
              <a:defRPr sz="5400">
                <a:solidFill>
                  <a:srgbClr val="000000"/>
                </a:solidFill>
              </a:defRPr>
            </a:lvl2pPr>
            <a:lvl3pPr indent="-571500" algn="ctr">
              <a:spcBef>
                <a:spcPts val="0"/>
              </a:spcBef>
              <a:buClrTx/>
              <a:buSzPts val="5400"/>
              <a:buFontTx/>
              <a:defRPr sz="5400">
                <a:solidFill>
                  <a:srgbClr val="000000"/>
                </a:solidFill>
              </a:defRPr>
            </a:lvl3pPr>
            <a:lvl4pPr indent="-571500" algn="ctr">
              <a:spcBef>
                <a:spcPts val="0"/>
              </a:spcBef>
              <a:buClrTx/>
              <a:buSzPts val="5400"/>
              <a:buFontTx/>
              <a:defRPr sz="5400">
                <a:solidFill>
                  <a:srgbClr val="000000"/>
                </a:solidFill>
              </a:defRPr>
            </a:lvl4pPr>
            <a:lvl5pPr indent="-571500" algn="ctr">
              <a:spcBef>
                <a:spcPts val="0"/>
              </a:spcBef>
              <a:buClrTx/>
              <a:buSzPts val="5400"/>
              <a:buFontTx/>
              <a:defRPr sz="5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3">
    <p:spTree>
      <p:nvGrpSpPr>
        <p:cNvPr id="1" name=""/>
        <p:cNvGrpSpPr/>
        <p:nvPr/>
      </p:nvGrpSpPr>
      <p:grpSpPr>
        <a:xfrm>
          <a:off x="0" y="0"/>
          <a:ext cx="0" cy="0"/>
          <a:chOff x="0" y="0"/>
          <a:chExt cx="0" cy="0"/>
        </a:xfrm>
      </p:grpSpPr>
      <p:sp>
        <p:nvSpPr>
          <p:cNvPr id="199" name="Google Shape;99;p114"/>
          <p:cNvSpPr/>
          <p:nvPr/>
        </p:nvSpPr>
        <p:spPr>
          <a:xfrm>
            <a:off x="25" y="12668632"/>
            <a:ext cx="24377658" cy="128020"/>
          </a:xfrm>
          <a:prstGeom prst="rect">
            <a:avLst/>
          </a:prstGeom>
          <a:solidFill>
            <a:srgbClr val="00529C"/>
          </a:solidFill>
          <a:ln w="12700">
            <a:miter lim="400000"/>
          </a:ln>
        </p:spPr>
        <p:txBody>
          <a:bodyPr lIns="0" tIns="0" rIns="0" bIns="0"/>
          <a:lstStyle/>
          <a:p>
            <a:pPr>
              <a:defRPr sz="3200">
                <a:latin typeface="Calibri"/>
                <a:ea typeface="Calibri"/>
                <a:cs typeface="Calibri"/>
                <a:sym typeface="Calibri"/>
              </a:defRPr>
            </a:pPr>
          </a:p>
        </p:txBody>
      </p:sp>
      <p:sp>
        <p:nvSpPr>
          <p:cNvPr id="200" name="Slide Number"/>
          <p:cNvSpPr txBox="1"/>
          <p:nvPr>
            <p:ph type="sldNum" sz="quarter" idx="2"/>
          </p:nvPr>
        </p:nvSpPr>
        <p:spPr>
          <a:xfrm>
            <a:off x="21997697" y="13072451"/>
            <a:ext cx="427274" cy="424496"/>
          </a:xfrm>
          <a:prstGeom prst="rect">
            <a:avLst/>
          </a:prstGeom>
        </p:spPr>
        <p:txBody>
          <a:bodyPr lIns="91423" tIns="91423" rIns="91423" bIns="91423"/>
          <a:lstStyle>
            <a:lvl1pPr algn="r">
              <a:defRPr b="0" sz="18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5">
    <p:spTree>
      <p:nvGrpSpPr>
        <p:cNvPr id="1" name=""/>
        <p:cNvGrpSpPr/>
        <p:nvPr/>
      </p:nvGrpSpPr>
      <p:grpSpPr>
        <a:xfrm>
          <a:off x="0" y="0"/>
          <a:ext cx="0" cy="0"/>
          <a:chOff x="0" y="0"/>
          <a:chExt cx="0" cy="0"/>
        </a:xfrm>
      </p:grpSpPr>
      <p:sp>
        <p:nvSpPr>
          <p:cNvPr id="207" name="Google Shape;102;p115"/>
          <p:cNvSpPr/>
          <p:nvPr/>
        </p:nvSpPr>
        <p:spPr>
          <a:xfrm>
            <a:off x="0" y="0"/>
            <a:ext cx="24384000" cy="13716000"/>
          </a:xfrm>
          <a:prstGeom prst="rect">
            <a:avLst/>
          </a:prstGeom>
          <a:solidFill>
            <a:srgbClr val="FFFFFF"/>
          </a:solidFill>
          <a:ln w="12700">
            <a:miter lim="400000"/>
          </a:ln>
        </p:spPr>
        <p:txBody>
          <a:bodyPr lIns="0" tIns="0" rIns="0" bIns="0" anchor="ctr"/>
          <a:lstStyle/>
          <a:p>
            <a:pPr algn="ctr">
              <a:defRPr sz="3600">
                <a:solidFill>
                  <a:srgbClr val="FFFFFF"/>
                </a:solidFill>
                <a:latin typeface="Helvetica Neue"/>
                <a:ea typeface="Helvetica Neue"/>
                <a:cs typeface="Helvetica Neue"/>
                <a:sym typeface="Helvetica Neue"/>
              </a:defRPr>
            </a:pPr>
          </a:p>
        </p:txBody>
      </p:sp>
      <p:sp>
        <p:nvSpPr>
          <p:cNvPr id="208" name="Google Shape;103;p115"/>
          <p:cNvSpPr/>
          <p:nvPr/>
        </p:nvSpPr>
        <p:spPr>
          <a:xfrm>
            <a:off x="469389" y="475488"/>
            <a:ext cx="23445222" cy="12765024"/>
          </a:xfrm>
          <a:prstGeom prst="rect">
            <a:avLst/>
          </a:prstGeom>
          <a:solidFill>
            <a:srgbClr val="BFBFBF">
              <a:alpha val="60000"/>
            </a:srgbClr>
          </a:solidFill>
          <a:ln w="12700">
            <a:miter lim="400000"/>
          </a:ln>
        </p:spPr>
        <p:txBody>
          <a:bodyPr lIns="0" tIns="0" rIns="0" bIns="0"/>
          <a:lstStyle/>
          <a:p>
            <a:pPr>
              <a:defRPr sz="3600">
                <a:latin typeface="Helvetica Neue"/>
                <a:ea typeface="Helvetica Neue"/>
                <a:cs typeface="Helvetica Neue"/>
                <a:sym typeface="Helvetica Neue"/>
              </a:defRPr>
            </a:pPr>
          </a:p>
        </p:txBody>
      </p:sp>
      <p:sp>
        <p:nvSpPr>
          <p:cNvPr id="209" name="Google Shape;104;p115"/>
          <p:cNvSpPr/>
          <p:nvPr/>
        </p:nvSpPr>
        <p:spPr>
          <a:xfrm>
            <a:off x="743711" y="749805"/>
            <a:ext cx="22896578" cy="12216390"/>
          </a:xfrm>
          <a:prstGeom prst="rect">
            <a:avLst/>
          </a:prstGeom>
          <a:ln w="12700" cap="sq">
            <a:solidFill>
              <a:srgbClr val="262626"/>
            </a:solidFill>
            <a:miter lim="8000"/>
          </a:ln>
        </p:spPr>
        <p:txBody>
          <a:bodyPr lIns="0" tIns="0" rIns="0" bIns="0"/>
          <a:lstStyle/>
          <a:p>
            <a:pPr>
              <a:defRPr sz="3600">
                <a:latin typeface="Helvetica Neue"/>
                <a:ea typeface="Helvetica Neue"/>
                <a:cs typeface="Helvetica Neue"/>
                <a:sym typeface="Helvetica Neue"/>
              </a:defRPr>
            </a:pPr>
          </a:p>
        </p:txBody>
      </p:sp>
      <p:sp>
        <p:nvSpPr>
          <p:cNvPr id="210" name="Title Text"/>
          <p:cNvSpPr txBox="1"/>
          <p:nvPr>
            <p:ph type="title"/>
          </p:nvPr>
        </p:nvSpPr>
        <p:spPr>
          <a:xfrm>
            <a:off x="2133600" y="1285188"/>
            <a:ext cx="20116800" cy="2743201"/>
          </a:xfrm>
          <a:prstGeom prst="rect">
            <a:avLst/>
          </a:prstGeom>
        </p:spPr>
        <p:txBody>
          <a:bodyPr lIns="91423" tIns="91423" rIns="91423" bIns="91423"/>
          <a:lstStyle>
            <a:lvl1pPr>
              <a:lnSpc>
                <a:spcPct val="90000"/>
              </a:lnSpc>
              <a:defRPr b="1" sz="8400">
                <a:solidFill>
                  <a:srgbClr val="262626"/>
                </a:solidFill>
                <a:latin typeface="Century Schoolbook"/>
                <a:ea typeface="Century Schoolbook"/>
                <a:cs typeface="Century Schoolbook"/>
                <a:sym typeface="Century Schoolbook"/>
              </a:defRPr>
            </a:lvl1pPr>
          </a:lstStyle>
          <a:p>
            <a:pPr/>
            <a:r>
              <a:t>Title Text</a:t>
            </a:r>
          </a:p>
        </p:txBody>
      </p:sp>
      <p:sp>
        <p:nvSpPr>
          <p:cNvPr id="211" name="Body Level One…"/>
          <p:cNvSpPr txBox="1"/>
          <p:nvPr>
            <p:ph type="body" idx="1"/>
          </p:nvPr>
        </p:nvSpPr>
        <p:spPr>
          <a:xfrm>
            <a:off x="2133600" y="4206240"/>
            <a:ext cx="20116800" cy="7699249"/>
          </a:xfrm>
          <a:prstGeom prst="rect">
            <a:avLst/>
          </a:prstGeom>
        </p:spPr>
        <p:txBody>
          <a:bodyPr lIns="91423" tIns="91423" rIns="91423" bIns="91423"/>
          <a:lstStyle>
            <a:lvl1pPr indent="-419100">
              <a:lnSpc>
                <a:spcPct val="110000"/>
              </a:lnSpc>
              <a:spcBef>
                <a:spcPts val="1800"/>
              </a:spcBef>
              <a:buClr>
                <a:srgbClr val="262626"/>
              </a:buClr>
              <a:buSzPts val="3000"/>
              <a:buFont typeface="Garamond"/>
              <a:buChar char="◦"/>
              <a:defRPr sz="3000">
                <a:solidFill>
                  <a:srgbClr val="000000"/>
                </a:solidFill>
                <a:latin typeface="Helvetica Neue"/>
                <a:ea typeface="Helvetica Neue"/>
                <a:cs typeface="Helvetica Neue"/>
                <a:sym typeface="Helvetica Neue"/>
              </a:defRPr>
            </a:lvl1pPr>
            <a:lvl2pPr indent="-419100">
              <a:lnSpc>
                <a:spcPct val="110000"/>
              </a:lnSpc>
              <a:spcBef>
                <a:spcPts val="1800"/>
              </a:spcBef>
              <a:buClr>
                <a:srgbClr val="262626"/>
              </a:buClr>
              <a:buSzPts val="3000"/>
              <a:buFont typeface="Garamond"/>
              <a:buChar char="◦"/>
              <a:defRPr sz="3000">
                <a:solidFill>
                  <a:srgbClr val="000000"/>
                </a:solidFill>
                <a:latin typeface="Helvetica Neue"/>
                <a:ea typeface="Helvetica Neue"/>
                <a:cs typeface="Helvetica Neue"/>
                <a:sym typeface="Helvetica Neue"/>
              </a:defRPr>
            </a:lvl2pPr>
            <a:lvl3pPr indent="-419100">
              <a:lnSpc>
                <a:spcPct val="110000"/>
              </a:lnSpc>
              <a:spcBef>
                <a:spcPts val="1800"/>
              </a:spcBef>
              <a:buClr>
                <a:srgbClr val="262626"/>
              </a:buClr>
              <a:buSzPts val="3000"/>
              <a:buFont typeface="Garamond"/>
              <a:buChar char="◦"/>
              <a:defRPr sz="3000">
                <a:solidFill>
                  <a:srgbClr val="000000"/>
                </a:solidFill>
                <a:latin typeface="Helvetica Neue"/>
                <a:ea typeface="Helvetica Neue"/>
                <a:cs typeface="Helvetica Neue"/>
                <a:sym typeface="Helvetica Neue"/>
              </a:defRPr>
            </a:lvl3pPr>
            <a:lvl4pPr indent="-419100">
              <a:lnSpc>
                <a:spcPct val="110000"/>
              </a:lnSpc>
              <a:spcBef>
                <a:spcPts val="1800"/>
              </a:spcBef>
              <a:buClr>
                <a:srgbClr val="262626"/>
              </a:buClr>
              <a:buSzPts val="3000"/>
              <a:buFont typeface="Garamond"/>
              <a:buChar char="◦"/>
              <a:defRPr sz="3000">
                <a:solidFill>
                  <a:srgbClr val="000000"/>
                </a:solidFill>
                <a:latin typeface="Helvetica Neue"/>
                <a:ea typeface="Helvetica Neue"/>
                <a:cs typeface="Helvetica Neue"/>
                <a:sym typeface="Helvetica Neue"/>
              </a:defRPr>
            </a:lvl4pPr>
            <a:lvl5pPr indent="-419100">
              <a:lnSpc>
                <a:spcPct val="110000"/>
              </a:lnSpc>
              <a:spcBef>
                <a:spcPts val="1800"/>
              </a:spcBef>
              <a:buClr>
                <a:srgbClr val="262626"/>
              </a:buClr>
              <a:buSzPts val="3000"/>
              <a:buFont typeface="Garamond"/>
              <a:buChar char="◦"/>
              <a:defRPr sz="30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21772403" y="12321064"/>
            <a:ext cx="477997" cy="480537"/>
          </a:xfrm>
          <a:prstGeom prst="rect">
            <a:avLst/>
          </a:prstGeom>
        </p:spPr>
        <p:txBody>
          <a:bodyPr lIns="91423" tIns="91423" rIns="91423" bIns="91423" anchor="b"/>
          <a:lstStyle>
            <a:lvl1pPr algn="r">
              <a:defRPr b="0" sz="2000">
                <a:solidFill>
                  <a:srgbClr val="40404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219" name="Title Text"/>
          <p:cNvSpPr txBox="1"/>
          <p:nvPr>
            <p:ph type="title"/>
          </p:nvPr>
        </p:nvSpPr>
        <p:spPr>
          <a:xfrm>
            <a:off x="1270000" y="3289300"/>
            <a:ext cx="21844000" cy="3879454"/>
          </a:xfrm>
          <a:prstGeom prst="rect">
            <a:avLst/>
          </a:prstGeom>
        </p:spPr>
        <p:txBody>
          <a:bodyPr lIns="50800" tIns="50800" rIns="50800" bIns="50800" anchor="b"/>
          <a:lstStyle>
            <a:lvl1pPr algn="ctr">
              <a:lnSpc>
                <a:spcPct val="90000"/>
              </a:lnSpc>
              <a:defRPr sz="11600">
                <a:solidFill>
                  <a:srgbClr val="1E98FD"/>
                </a:solidFill>
              </a:defRPr>
            </a:lvl1pPr>
          </a:lstStyle>
          <a:p>
            <a:pPr/>
            <a:r>
              <a:t>Title Text</a:t>
            </a:r>
          </a:p>
        </p:txBody>
      </p:sp>
      <p:sp>
        <p:nvSpPr>
          <p:cNvPr id="220" name="Body Level One…"/>
          <p:cNvSpPr txBox="1"/>
          <p:nvPr>
            <p:ph type="body" sz="quarter" idx="1"/>
          </p:nvPr>
        </p:nvSpPr>
        <p:spPr>
          <a:xfrm>
            <a:off x="1270000" y="12160429"/>
            <a:ext cx="21844000" cy="694059"/>
          </a:xfrm>
          <a:prstGeom prst="rect">
            <a:avLst/>
          </a:prstGeom>
        </p:spPr>
        <p:txBody>
          <a:bodyPr lIns="50800" tIns="50800" rIns="50800" bIns="50800"/>
          <a:lstStyle>
            <a:lvl1pPr marL="0" indent="228600" algn="ctr">
              <a:spcBef>
                <a:spcPts val="0"/>
              </a:spcBef>
              <a:buClrTx/>
              <a:buSzTx/>
              <a:buFontTx/>
              <a:buNone/>
              <a:defRPr sz="3500">
                <a:solidFill>
                  <a:srgbClr val="000000"/>
                </a:solidFill>
              </a:defRPr>
            </a:lvl1pPr>
            <a:lvl2pPr indent="-450850" algn="ctr">
              <a:spcBef>
                <a:spcPts val="0"/>
              </a:spcBef>
              <a:buClrTx/>
              <a:buSzPts val="3500"/>
              <a:buFontTx/>
              <a:defRPr sz="3500">
                <a:solidFill>
                  <a:srgbClr val="000000"/>
                </a:solidFill>
              </a:defRPr>
            </a:lvl2pPr>
            <a:lvl3pPr indent="-450850" algn="ctr">
              <a:spcBef>
                <a:spcPts val="0"/>
              </a:spcBef>
              <a:buClrTx/>
              <a:buSzPts val="3500"/>
              <a:buFontTx/>
              <a:defRPr sz="3500">
                <a:solidFill>
                  <a:srgbClr val="000000"/>
                </a:solidFill>
              </a:defRPr>
            </a:lvl3pPr>
            <a:lvl4pPr indent="-450850" algn="ctr">
              <a:spcBef>
                <a:spcPts val="0"/>
              </a:spcBef>
              <a:buClrTx/>
              <a:buSzPts val="3500"/>
              <a:buFontTx/>
              <a:defRPr sz="3500">
                <a:solidFill>
                  <a:srgbClr val="000000"/>
                </a:solidFill>
              </a:defRPr>
            </a:lvl4pPr>
            <a:lvl5pPr indent="-450850" algn="ctr">
              <a:spcBef>
                <a:spcPts val="0"/>
              </a:spcBef>
              <a:buClrTx/>
              <a:buSzPts val="3500"/>
              <a:buFontTx/>
              <a:defRPr sz="35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1" name="Google Shape;111;p116"/>
          <p:cNvSpPr txBox="1"/>
          <p:nvPr>
            <p:ph type="body" sz="quarter" idx="21"/>
          </p:nvPr>
        </p:nvSpPr>
        <p:spPr>
          <a:xfrm>
            <a:off x="1270000" y="6985000"/>
            <a:ext cx="21844000" cy="2512355"/>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222"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29" name="Google Shape;114;p117"/>
          <p:cNvSpPr/>
          <p:nvPr>
            <p:ph type="pic" idx="21"/>
          </p:nvPr>
        </p:nvSpPr>
        <p:spPr>
          <a:xfrm>
            <a:off x="0" y="-1270000"/>
            <a:ext cx="24384000" cy="16256002"/>
          </a:xfrm>
          <a:prstGeom prst="rect">
            <a:avLst/>
          </a:prstGeom>
        </p:spPr>
        <p:txBody>
          <a:bodyPr lIns="91439" tIns="45719" rIns="91439" bIns="45719">
            <a:noAutofit/>
          </a:bodyPr>
          <a:lstStyle/>
          <a:p>
            <a:pPr/>
          </a:p>
        </p:txBody>
      </p:sp>
      <p:sp>
        <p:nvSpPr>
          <p:cNvPr id="230" name="Body Level One…"/>
          <p:cNvSpPr txBox="1"/>
          <p:nvPr>
            <p:ph type="body" sz="quarter" idx="1"/>
          </p:nvPr>
        </p:nvSpPr>
        <p:spPr>
          <a:xfrm>
            <a:off x="1270000" y="12166600"/>
            <a:ext cx="21844000" cy="694056"/>
          </a:xfrm>
          <a:prstGeom prst="rect">
            <a:avLst/>
          </a:prstGeom>
        </p:spPr>
        <p:txBody>
          <a:bodyPr lIns="50800" tIns="50800" rIns="50800" bIns="50800"/>
          <a:lstStyle>
            <a:lvl1pPr marL="0" indent="228600" algn="ctr">
              <a:spcBef>
                <a:spcPts val="0"/>
              </a:spcBef>
              <a:buClrTx/>
              <a:buSzTx/>
              <a:buFontTx/>
              <a:buNone/>
              <a:defRPr sz="3500">
                <a:solidFill>
                  <a:srgbClr val="FFFFFF"/>
                </a:solidFill>
              </a:defRPr>
            </a:lvl1pPr>
            <a:lvl2pPr indent="-450850" algn="ctr">
              <a:spcBef>
                <a:spcPts val="0"/>
              </a:spcBef>
              <a:buClrTx/>
              <a:buSzPts val="3500"/>
              <a:buFontTx/>
              <a:defRPr sz="3500">
                <a:solidFill>
                  <a:srgbClr val="FFFFFF"/>
                </a:solidFill>
              </a:defRPr>
            </a:lvl2pPr>
            <a:lvl3pPr indent="-450850" algn="ctr">
              <a:spcBef>
                <a:spcPts val="0"/>
              </a:spcBef>
              <a:buClrTx/>
              <a:buSzPts val="3500"/>
              <a:buFontTx/>
              <a:defRPr sz="3500">
                <a:solidFill>
                  <a:srgbClr val="FFFFFF"/>
                </a:solidFill>
              </a:defRPr>
            </a:lvl3pPr>
            <a:lvl4pPr indent="-450850" algn="ctr">
              <a:spcBef>
                <a:spcPts val="0"/>
              </a:spcBef>
              <a:buClrTx/>
              <a:buSzPts val="3500"/>
              <a:buFontTx/>
              <a:defRPr sz="3500">
                <a:solidFill>
                  <a:srgbClr val="FFFFFF"/>
                </a:solidFill>
              </a:defRPr>
            </a:lvl4pPr>
            <a:lvl5pPr indent="-450850" algn="ctr">
              <a:spcBef>
                <a:spcPts val="0"/>
              </a:spcBef>
              <a:buClrTx/>
              <a:buSzPts val="3500"/>
              <a:buFontTx/>
              <a:defRPr sz="35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1" name="Title Text"/>
          <p:cNvSpPr txBox="1"/>
          <p:nvPr>
            <p:ph type="title"/>
          </p:nvPr>
        </p:nvSpPr>
        <p:spPr>
          <a:xfrm>
            <a:off x="1270000" y="3289300"/>
            <a:ext cx="21844000" cy="3873500"/>
          </a:xfrm>
          <a:prstGeom prst="rect">
            <a:avLst/>
          </a:prstGeom>
        </p:spPr>
        <p:txBody>
          <a:bodyPr lIns="50800" tIns="50800" rIns="50800" bIns="50800" anchor="b"/>
          <a:lstStyle>
            <a:lvl1pPr algn="ctr">
              <a:lnSpc>
                <a:spcPct val="90000"/>
              </a:lnSpc>
              <a:defRPr sz="11600">
                <a:solidFill>
                  <a:srgbClr val="FFFFFF"/>
                </a:solidFill>
              </a:defRPr>
            </a:lvl1pPr>
          </a:lstStyle>
          <a:p>
            <a:pPr/>
            <a:r>
              <a:t>Title Text</a:t>
            </a:r>
          </a:p>
        </p:txBody>
      </p:sp>
      <p:sp>
        <p:nvSpPr>
          <p:cNvPr id="232" name="Google Shape;117;p117"/>
          <p:cNvSpPr txBox="1"/>
          <p:nvPr>
            <p:ph type="body" sz="quarter" idx="22"/>
          </p:nvPr>
        </p:nvSpPr>
        <p:spPr>
          <a:xfrm>
            <a:off x="1270000" y="6985000"/>
            <a:ext cx="21844000" cy="25146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233"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240" name="Google Shape;120;p118"/>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241" name="Title Text"/>
          <p:cNvSpPr txBox="1"/>
          <p:nvPr>
            <p:ph type="title"/>
          </p:nvPr>
        </p:nvSpPr>
        <p:spPr>
          <a:xfrm>
            <a:off x="1270000" y="3885107"/>
            <a:ext cx="9652000" cy="3200206"/>
          </a:xfrm>
          <a:prstGeom prst="rect">
            <a:avLst/>
          </a:prstGeom>
        </p:spPr>
        <p:txBody>
          <a:bodyPr lIns="50800" tIns="50800" rIns="50800" bIns="50800" anchor="b"/>
          <a:lstStyle>
            <a:lvl1pPr algn="ctr">
              <a:lnSpc>
                <a:spcPct val="80000"/>
              </a:lnSpc>
              <a:defRPr sz="8400">
                <a:solidFill>
                  <a:srgbClr val="FF00D8"/>
                </a:solidFill>
              </a:defRPr>
            </a:lvl1pPr>
          </a:lstStyle>
          <a:p>
            <a:pPr/>
            <a:r>
              <a:t>Title Text</a:t>
            </a:r>
          </a:p>
        </p:txBody>
      </p:sp>
      <p:sp>
        <p:nvSpPr>
          <p:cNvPr id="242" name="Body Level One…"/>
          <p:cNvSpPr txBox="1"/>
          <p:nvPr>
            <p:ph type="body" sz="quarter" idx="1"/>
          </p:nvPr>
        </p:nvSpPr>
        <p:spPr>
          <a:xfrm>
            <a:off x="1270000" y="6845300"/>
            <a:ext cx="9652000" cy="5664200"/>
          </a:xfrm>
          <a:prstGeom prst="rect">
            <a:avLst/>
          </a:prstGeom>
        </p:spPr>
        <p:txBody>
          <a:bodyPr lIns="50800" tIns="50800" rIns="50800" bIns="50800"/>
          <a:lstStyle>
            <a:lvl1pPr marL="0" indent="228600" algn="ctr">
              <a:spcBef>
                <a:spcPts val="0"/>
              </a:spcBef>
              <a:buClrTx/>
              <a:buSzTx/>
              <a:buFontTx/>
              <a:buNone/>
              <a:defRPr sz="5400">
                <a:solidFill>
                  <a:srgbClr val="000000"/>
                </a:solidFill>
              </a:defRPr>
            </a:lvl1pPr>
            <a:lvl2pPr marL="0" indent="228600" algn="ctr">
              <a:spcBef>
                <a:spcPts val="0"/>
              </a:spcBef>
              <a:buClrTx/>
              <a:buSzTx/>
              <a:buFontTx/>
              <a:buNone/>
              <a:defRPr sz="5400">
                <a:solidFill>
                  <a:srgbClr val="000000"/>
                </a:solidFill>
              </a:defRPr>
            </a:lvl2pPr>
            <a:lvl3pPr marL="0" indent="228600" algn="ctr">
              <a:spcBef>
                <a:spcPts val="0"/>
              </a:spcBef>
              <a:buClrTx/>
              <a:buSzTx/>
              <a:buFontTx/>
              <a:buNone/>
              <a:defRPr sz="5400">
                <a:solidFill>
                  <a:srgbClr val="000000"/>
                </a:solidFill>
              </a:defRPr>
            </a:lvl3pPr>
            <a:lvl4pPr marL="0" indent="228600" algn="ctr">
              <a:spcBef>
                <a:spcPts val="0"/>
              </a:spcBef>
              <a:buClrTx/>
              <a:buSzTx/>
              <a:buFontTx/>
              <a:buNone/>
              <a:defRPr sz="5400">
                <a:solidFill>
                  <a:srgbClr val="000000"/>
                </a:solidFill>
              </a:defRPr>
            </a:lvl4pPr>
            <a:lvl5pPr marL="0" indent="228600" algn="ctr">
              <a:spcBef>
                <a:spcPts val="0"/>
              </a:spcBef>
              <a:buClrTx/>
              <a:buSzTx/>
              <a:buFontTx/>
              <a:buNone/>
              <a:defRPr sz="5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50" name="Title Text"/>
          <p:cNvSpPr txBox="1"/>
          <p:nvPr>
            <p:ph type="title"/>
          </p:nvPr>
        </p:nvSpPr>
        <p:spPr>
          <a:xfrm>
            <a:off x="1270000" y="812800"/>
            <a:ext cx="21844000" cy="1557438"/>
          </a:xfrm>
          <a:prstGeom prst="rect">
            <a:avLst/>
          </a:prstGeom>
        </p:spPr>
        <p:txBody>
          <a:bodyPr lIns="50800" tIns="50800" rIns="50800" bIns="50800" anchor="b"/>
          <a:lstStyle>
            <a:lvl1pPr algn="ctr">
              <a:lnSpc>
                <a:spcPct val="80000"/>
              </a:lnSpc>
              <a:defRPr sz="8400">
                <a:solidFill>
                  <a:srgbClr val="000000"/>
                </a:solidFill>
              </a:defRPr>
            </a:lvl1pPr>
          </a:lstStyle>
          <a:p>
            <a:pPr/>
            <a:r>
              <a:t>Title Text</a:t>
            </a:r>
          </a:p>
        </p:txBody>
      </p:sp>
      <p:sp>
        <p:nvSpPr>
          <p:cNvPr id="251" name="Body Level One…"/>
          <p:cNvSpPr txBox="1"/>
          <p:nvPr>
            <p:ph type="body" sz="quarter" idx="1"/>
          </p:nvPr>
        </p:nvSpPr>
        <p:spPr>
          <a:xfrm>
            <a:off x="1270000" y="2133600"/>
            <a:ext cx="21844000" cy="1016000"/>
          </a:xfrm>
          <a:prstGeom prst="rect">
            <a:avLst/>
          </a:prstGeom>
        </p:spPr>
        <p:txBody>
          <a:bodyPr lIns="50800" tIns="50800" rIns="50800" bIns="50800"/>
          <a:lstStyle>
            <a:lvl1pPr marL="0" indent="228600" algn="ctr">
              <a:spcBef>
                <a:spcPts val="0"/>
              </a:spcBef>
              <a:buClrTx/>
              <a:buSzTx/>
              <a:buFontTx/>
              <a:buNone/>
              <a:defRPr sz="5400">
                <a:solidFill>
                  <a:srgbClr val="000000"/>
                </a:solidFill>
              </a:defRPr>
            </a:lvl1pPr>
            <a:lvl2pPr indent="-571500" algn="ctr">
              <a:spcBef>
                <a:spcPts val="0"/>
              </a:spcBef>
              <a:buClrTx/>
              <a:buSzPts val="5400"/>
              <a:buFontTx/>
              <a:defRPr sz="5400">
                <a:solidFill>
                  <a:srgbClr val="000000"/>
                </a:solidFill>
              </a:defRPr>
            </a:lvl2pPr>
            <a:lvl3pPr indent="-571500" algn="ctr">
              <a:spcBef>
                <a:spcPts val="0"/>
              </a:spcBef>
              <a:buClrTx/>
              <a:buSzPts val="5400"/>
              <a:buFontTx/>
              <a:defRPr sz="5400">
                <a:solidFill>
                  <a:srgbClr val="000000"/>
                </a:solidFill>
              </a:defRPr>
            </a:lvl3pPr>
            <a:lvl4pPr indent="-571500" algn="ctr">
              <a:spcBef>
                <a:spcPts val="0"/>
              </a:spcBef>
              <a:buClrTx/>
              <a:buSzPts val="5400"/>
              <a:buFontTx/>
              <a:defRPr sz="5400">
                <a:solidFill>
                  <a:srgbClr val="000000"/>
                </a:solidFill>
              </a:defRPr>
            </a:lvl4pPr>
            <a:lvl5pPr indent="-571500" algn="ctr">
              <a:spcBef>
                <a:spcPts val="0"/>
              </a:spcBef>
              <a:buClrTx/>
              <a:buSzPts val="5400"/>
              <a:buFontTx/>
              <a:defRPr sz="5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52" name="Google Shape;127;p119"/>
          <p:cNvSpPr txBox="1"/>
          <p:nvPr>
            <p:ph type="body" idx="21"/>
          </p:nvPr>
        </p:nvSpPr>
        <p:spPr>
          <a:xfrm>
            <a:off x="1270000" y="4267200"/>
            <a:ext cx="21844000" cy="84328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253"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60" name="Body Level One…"/>
          <p:cNvSpPr txBox="1"/>
          <p:nvPr>
            <p:ph type="body" idx="1"/>
          </p:nvPr>
        </p:nvSpPr>
        <p:spPr>
          <a:xfrm>
            <a:off x="1270000" y="4269316"/>
            <a:ext cx="21844000" cy="8432801"/>
          </a:xfrm>
          <a:prstGeom prst="rect">
            <a:avLst/>
          </a:prstGeom>
        </p:spPr>
        <p:txBody>
          <a:bodyPr lIns="50800" tIns="50800" rIns="50800" bIns="50800"/>
          <a:lstStyle>
            <a:lvl1pPr indent="-533400">
              <a:spcBef>
                <a:spcPts val="2400"/>
              </a:spcBef>
              <a:buClr>
                <a:srgbClr val="000000"/>
              </a:buClr>
              <a:buSzPts val="4800"/>
              <a:defRPr sz="4800">
                <a:solidFill>
                  <a:srgbClr val="000000"/>
                </a:solidFill>
              </a:defRPr>
            </a:lvl1pPr>
            <a:lvl2pPr indent="-533400">
              <a:spcBef>
                <a:spcPts val="2400"/>
              </a:spcBef>
              <a:buClr>
                <a:srgbClr val="000000"/>
              </a:buClr>
              <a:buSzPts val="4800"/>
              <a:defRPr sz="4800">
                <a:solidFill>
                  <a:srgbClr val="000000"/>
                </a:solidFill>
              </a:defRPr>
            </a:lvl2pPr>
            <a:lvl3pPr indent="-533400">
              <a:spcBef>
                <a:spcPts val="2400"/>
              </a:spcBef>
              <a:buClr>
                <a:srgbClr val="000000"/>
              </a:buClr>
              <a:buSzPts val="4800"/>
              <a:defRPr sz="4800">
                <a:solidFill>
                  <a:srgbClr val="000000"/>
                </a:solidFill>
              </a:defRPr>
            </a:lvl3pPr>
            <a:lvl4pPr indent="-533400">
              <a:spcBef>
                <a:spcPts val="2400"/>
              </a:spcBef>
              <a:buClr>
                <a:srgbClr val="000000"/>
              </a:buClr>
              <a:buSzPts val="4800"/>
              <a:defRPr sz="4800">
                <a:solidFill>
                  <a:srgbClr val="000000"/>
                </a:solidFill>
              </a:defRPr>
            </a:lvl4pPr>
            <a:lvl5pPr indent="-533400">
              <a:spcBef>
                <a:spcPts val="2400"/>
              </a:spcBef>
              <a:buClr>
                <a:srgbClr val="000000"/>
              </a:buClr>
              <a:buSzPts val="4800"/>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268" name="Google Shape;133;p121"/>
          <p:cNvSpPr/>
          <p:nvPr>
            <p:ph type="pic" idx="21"/>
          </p:nvPr>
        </p:nvSpPr>
        <p:spPr>
          <a:xfrm>
            <a:off x="10185400" y="0"/>
            <a:ext cx="18161000" cy="13716000"/>
          </a:xfrm>
          <a:prstGeom prst="rect">
            <a:avLst/>
          </a:prstGeom>
        </p:spPr>
        <p:txBody>
          <a:bodyPr lIns="91439" tIns="45719" rIns="91439" bIns="45719">
            <a:noAutofit/>
          </a:bodyPr>
          <a:lstStyle/>
          <a:p>
            <a:pPr/>
          </a:p>
        </p:txBody>
      </p:sp>
      <p:sp>
        <p:nvSpPr>
          <p:cNvPr id="269" name="Title Text"/>
          <p:cNvSpPr txBox="1"/>
          <p:nvPr>
            <p:ph type="title"/>
          </p:nvPr>
        </p:nvSpPr>
        <p:spPr>
          <a:xfrm>
            <a:off x="1270000" y="838200"/>
            <a:ext cx="9652000" cy="1549400"/>
          </a:xfrm>
          <a:prstGeom prst="rect">
            <a:avLst/>
          </a:prstGeom>
        </p:spPr>
        <p:txBody>
          <a:bodyPr lIns="50800" tIns="50800" rIns="50800" bIns="50800" anchor="b"/>
          <a:lstStyle>
            <a:lvl1pPr algn="ctr">
              <a:lnSpc>
                <a:spcPct val="80000"/>
              </a:lnSpc>
              <a:defRPr sz="8400">
                <a:solidFill>
                  <a:srgbClr val="5E03FF"/>
                </a:solidFill>
              </a:defRPr>
            </a:lvl1pPr>
          </a:lstStyle>
          <a:p>
            <a:pPr/>
            <a:r>
              <a:t>Title Text</a:t>
            </a:r>
          </a:p>
        </p:txBody>
      </p:sp>
      <p:sp>
        <p:nvSpPr>
          <p:cNvPr id="270" name="Body Level One…"/>
          <p:cNvSpPr txBox="1"/>
          <p:nvPr>
            <p:ph type="body" sz="half" idx="1"/>
          </p:nvPr>
        </p:nvSpPr>
        <p:spPr>
          <a:xfrm>
            <a:off x="1270000" y="4267200"/>
            <a:ext cx="9652000" cy="8432800"/>
          </a:xfrm>
          <a:prstGeom prst="rect">
            <a:avLst/>
          </a:prstGeom>
        </p:spPr>
        <p:txBody>
          <a:bodyPr lIns="50800" tIns="50800" rIns="50800" bIns="50800"/>
          <a:lstStyle>
            <a:lvl1pPr indent="-533400">
              <a:spcBef>
                <a:spcPts val="2400"/>
              </a:spcBef>
              <a:buClr>
                <a:srgbClr val="000000"/>
              </a:buClr>
              <a:buSzPts val="4800"/>
              <a:defRPr sz="4800">
                <a:solidFill>
                  <a:srgbClr val="000000"/>
                </a:solidFill>
              </a:defRPr>
            </a:lvl1pPr>
            <a:lvl2pPr indent="-533400">
              <a:spcBef>
                <a:spcPts val="2400"/>
              </a:spcBef>
              <a:buClr>
                <a:srgbClr val="000000"/>
              </a:buClr>
              <a:buSzPts val="4800"/>
              <a:defRPr sz="4800">
                <a:solidFill>
                  <a:srgbClr val="000000"/>
                </a:solidFill>
              </a:defRPr>
            </a:lvl2pPr>
            <a:lvl3pPr indent="-533400">
              <a:spcBef>
                <a:spcPts val="2400"/>
              </a:spcBef>
              <a:buClr>
                <a:srgbClr val="000000"/>
              </a:buClr>
              <a:buSzPts val="4800"/>
              <a:defRPr sz="4800">
                <a:solidFill>
                  <a:srgbClr val="000000"/>
                </a:solidFill>
              </a:defRPr>
            </a:lvl3pPr>
            <a:lvl4pPr indent="-533400">
              <a:spcBef>
                <a:spcPts val="2400"/>
              </a:spcBef>
              <a:buClr>
                <a:srgbClr val="000000"/>
              </a:buClr>
              <a:buSzPts val="4800"/>
              <a:defRPr sz="4800">
                <a:solidFill>
                  <a:srgbClr val="000000"/>
                </a:solidFill>
              </a:defRPr>
            </a:lvl4pPr>
            <a:lvl5pPr indent="-533400">
              <a:spcBef>
                <a:spcPts val="2400"/>
              </a:spcBef>
              <a:buClr>
                <a:srgbClr val="000000"/>
              </a:buClr>
              <a:buSzPts val="4800"/>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71" name="Google Shape;136;p121"/>
          <p:cNvSpPr txBox="1"/>
          <p:nvPr>
            <p:ph type="body" sz="quarter" idx="22"/>
          </p:nvPr>
        </p:nvSpPr>
        <p:spPr>
          <a:xfrm>
            <a:off x="1270000" y="2133600"/>
            <a:ext cx="9652000" cy="10160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272"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Small">
    <p:spTree>
      <p:nvGrpSpPr>
        <p:cNvPr id="1" name=""/>
        <p:cNvGrpSpPr/>
        <p:nvPr/>
      </p:nvGrpSpPr>
      <p:grpSpPr>
        <a:xfrm>
          <a:off x="0" y="0"/>
          <a:ext cx="0" cy="0"/>
          <a:chOff x="0" y="0"/>
          <a:chExt cx="0" cy="0"/>
        </a:xfrm>
      </p:grpSpPr>
      <p:sp>
        <p:nvSpPr>
          <p:cNvPr id="279" name="Title Text"/>
          <p:cNvSpPr txBox="1"/>
          <p:nvPr>
            <p:ph type="title"/>
          </p:nvPr>
        </p:nvSpPr>
        <p:spPr>
          <a:xfrm>
            <a:off x="1270000" y="838200"/>
            <a:ext cx="9652000" cy="1549400"/>
          </a:xfrm>
          <a:prstGeom prst="rect">
            <a:avLst/>
          </a:prstGeom>
        </p:spPr>
        <p:txBody>
          <a:bodyPr lIns="50800" tIns="50800" rIns="50800" bIns="50800" anchor="b"/>
          <a:lstStyle>
            <a:lvl1pPr algn="ctr">
              <a:lnSpc>
                <a:spcPct val="80000"/>
              </a:lnSpc>
              <a:defRPr sz="8400">
                <a:solidFill>
                  <a:srgbClr val="5E03FF"/>
                </a:solidFill>
              </a:defRPr>
            </a:lvl1pPr>
          </a:lstStyle>
          <a:p>
            <a:pPr/>
            <a:r>
              <a:t>Title Text</a:t>
            </a:r>
          </a:p>
        </p:txBody>
      </p:sp>
      <p:sp>
        <p:nvSpPr>
          <p:cNvPr id="280" name="Body Level One…"/>
          <p:cNvSpPr txBox="1"/>
          <p:nvPr>
            <p:ph type="body" sz="half" idx="1"/>
          </p:nvPr>
        </p:nvSpPr>
        <p:spPr>
          <a:xfrm>
            <a:off x="1270000" y="4267200"/>
            <a:ext cx="9652000" cy="8432800"/>
          </a:xfrm>
          <a:prstGeom prst="rect">
            <a:avLst/>
          </a:prstGeom>
        </p:spPr>
        <p:txBody>
          <a:bodyPr lIns="50800" tIns="50800" rIns="50800" bIns="50800"/>
          <a:lstStyle>
            <a:lvl1pPr indent="-533400">
              <a:spcBef>
                <a:spcPts val="2400"/>
              </a:spcBef>
              <a:buClr>
                <a:srgbClr val="000000"/>
              </a:buClr>
              <a:buSzPts val="4800"/>
              <a:defRPr sz="4800">
                <a:solidFill>
                  <a:srgbClr val="000000"/>
                </a:solidFill>
              </a:defRPr>
            </a:lvl1pPr>
            <a:lvl2pPr indent="-533400">
              <a:spcBef>
                <a:spcPts val="2400"/>
              </a:spcBef>
              <a:buClr>
                <a:srgbClr val="000000"/>
              </a:buClr>
              <a:buSzPts val="4800"/>
              <a:defRPr sz="4800">
                <a:solidFill>
                  <a:srgbClr val="000000"/>
                </a:solidFill>
              </a:defRPr>
            </a:lvl2pPr>
            <a:lvl3pPr indent="-533400">
              <a:spcBef>
                <a:spcPts val="2400"/>
              </a:spcBef>
              <a:buClr>
                <a:srgbClr val="000000"/>
              </a:buClr>
              <a:buSzPts val="4800"/>
              <a:defRPr sz="4800">
                <a:solidFill>
                  <a:srgbClr val="000000"/>
                </a:solidFill>
              </a:defRPr>
            </a:lvl3pPr>
            <a:lvl4pPr indent="-533400">
              <a:spcBef>
                <a:spcPts val="2400"/>
              </a:spcBef>
              <a:buClr>
                <a:srgbClr val="000000"/>
              </a:buClr>
              <a:buSzPts val="4800"/>
              <a:defRPr sz="4800">
                <a:solidFill>
                  <a:srgbClr val="000000"/>
                </a:solidFill>
              </a:defRPr>
            </a:lvl4pPr>
            <a:lvl5pPr indent="-533400">
              <a:spcBef>
                <a:spcPts val="2400"/>
              </a:spcBef>
              <a:buClr>
                <a:srgbClr val="000000"/>
              </a:buClr>
              <a:buSzPts val="4800"/>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81" name="Google Shape;141;p122"/>
          <p:cNvSpPr txBox="1"/>
          <p:nvPr>
            <p:ph type="body" sz="quarter" idx="21"/>
          </p:nvPr>
        </p:nvSpPr>
        <p:spPr>
          <a:xfrm>
            <a:off x="1270000" y="2133600"/>
            <a:ext cx="9652000" cy="10160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282"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8"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Large">
    <p:spTree>
      <p:nvGrpSpPr>
        <p:cNvPr id="1" name=""/>
        <p:cNvGrpSpPr/>
        <p:nvPr/>
      </p:nvGrpSpPr>
      <p:grpSpPr>
        <a:xfrm>
          <a:off x="0" y="0"/>
          <a:ext cx="0" cy="0"/>
          <a:chOff x="0" y="0"/>
          <a:chExt cx="0" cy="0"/>
        </a:xfrm>
      </p:grpSpPr>
      <p:sp>
        <p:nvSpPr>
          <p:cNvPr id="289" name="Title Text"/>
          <p:cNvSpPr txBox="1"/>
          <p:nvPr>
            <p:ph type="title"/>
          </p:nvPr>
        </p:nvSpPr>
        <p:spPr>
          <a:xfrm>
            <a:off x="1270000" y="838200"/>
            <a:ext cx="9652000" cy="1549400"/>
          </a:xfrm>
          <a:prstGeom prst="rect">
            <a:avLst/>
          </a:prstGeom>
        </p:spPr>
        <p:txBody>
          <a:bodyPr lIns="50800" tIns="50800" rIns="50800" bIns="50800" anchor="b"/>
          <a:lstStyle>
            <a:lvl1pPr algn="ctr">
              <a:lnSpc>
                <a:spcPct val="80000"/>
              </a:lnSpc>
              <a:defRPr sz="8400">
                <a:solidFill>
                  <a:srgbClr val="5E03FF"/>
                </a:solidFill>
              </a:defRPr>
            </a:lvl1pPr>
          </a:lstStyle>
          <a:p>
            <a:pPr/>
            <a:r>
              <a:t>Title Text</a:t>
            </a:r>
          </a:p>
        </p:txBody>
      </p:sp>
      <p:sp>
        <p:nvSpPr>
          <p:cNvPr id="290" name="Body Level One…"/>
          <p:cNvSpPr txBox="1"/>
          <p:nvPr>
            <p:ph type="body" sz="half" idx="1"/>
          </p:nvPr>
        </p:nvSpPr>
        <p:spPr>
          <a:xfrm>
            <a:off x="1270000" y="4267200"/>
            <a:ext cx="9652000" cy="8432800"/>
          </a:xfrm>
          <a:prstGeom prst="rect">
            <a:avLst/>
          </a:prstGeom>
        </p:spPr>
        <p:txBody>
          <a:bodyPr lIns="50800" tIns="50800" rIns="50800" bIns="50800"/>
          <a:lstStyle>
            <a:lvl1pPr indent="-533400">
              <a:spcBef>
                <a:spcPts val="2400"/>
              </a:spcBef>
              <a:buClr>
                <a:srgbClr val="000000"/>
              </a:buClr>
              <a:buSzPts val="4800"/>
              <a:defRPr sz="4800">
                <a:solidFill>
                  <a:srgbClr val="000000"/>
                </a:solidFill>
              </a:defRPr>
            </a:lvl1pPr>
            <a:lvl2pPr indent="-533400">
              <a:spcBef>
                <a:spcPts val="2400"/>
              </a:spcBef>
              <a:buClr>
                <a:srgbClr val="000000"/>
              </a:buClr>
              <a:buSzPts val="4800"/>
              <a:defRPr sz="4800">
                <a:solidFill>
                  <a:srgbClr val="000000"/>
                </a:solidFill>
              </a:defRPr>
            </a:lvl2pPr>
            <a:lvl3pPr indent="-533400">
              <a:spcBef>
                <a:spcPts val="2400"/>
              </a:spcBef>
              <a:buClr>
                <a:srgbClr val="000000"/>
              </a:buClr>
              <a:buSzPts val="4800"/>
              <a:defRPr sz="4800">
                <a:solidFill>
                  <a:srgbClr val="000000"/>
                </a:solidFill>
              </a:defRPr>
            </a:lvl3pPr>
            <a:lvl4pPr indent="-533400">
              <a:spcBef>
                <a:spcPts val="2400"/>
              </a:spcBef>
              <a:buClr>
                <a:srgbClr val="000000"/>
              </a:buClr>
              <a:buSzPts val="4800"/>
              <a:defRPr sz="4800">
                <a:solidFill>
                  <a:srgbClr val="000000"/>
                </a:solidFill>
              </a:defRPr>
            </a:lvl4pPr>
            <a:lvl5pPr indent="-533400">
              <a:spcBef>
                <a:spcPts val="2400"/>
              </a:spcBef>
              <a:buClr>
                <a:srgbClr val="000000"/>
              </a:buClr>
              <a:buSzPts val="4800"/>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91" name="Google Shape;146;p123"/>
          <p:cNvSpPr txBox="1"/>
          <p:nvPr>
            <p:ph type="body" sz="quarter" idx="21"/>
          </p:nvPr>
        </p:nvSpPr>
        <p:spPr>
          <a:xfrm>
            <a:off x="1270000" y="2133600"/>
            <a:ext cx="9652000" cy="10160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292"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299" name="Title Text"/>
          <p:cNvSpPr txBox="1"/>
          <p:nvPr>
            <p:ph type="title"/>
          </p:nvPr>
        </p:nvSpPr>
        <p:spPr>
          <a:xfrm>
            <a:off x="1270000" y="812800"/>
            <a:ext cx="21844000" cy="1562100"/>
          </a:xfrm>
          <a:prstGeom prst="rect">
            <a:avLst/>
          </a:prstGeom>
        </p:spPr>
        <p:txBody>
          <a:bodyPr lIns="50800" tIns="50800" rIns="50800" bIns="50800" anchor="b"/>
          <a:lstStyle>
            <a:lvl1pPr algn="ctr">
              <a:lnSpc>
                <a:spcPct val="80000"/>
              </a:lnSpc>
              <a:defRPr sz="8400">
                <a:solidFill>
                  <a:srgbClr val="000000"/>
                </a:solidFill>
              </a:defRPr>
            </a:lvl1pPr>
          </a:lstStyle>
          <a:p>
            <a:pPr/>
            <a:r>
              <a:t>Title Text</a:t>
            </a:r>
          </a:p>
        </p:txBody>
      </p:sp>
      <p:sp>
        <p:nvSpPr>
          <p:cNvPr id="300" name="Body Level One…"/>
          <p:cNvSpPr txBox="1"/>
          <p:nvPr>
            <p:ph type="body" sz="quarter" idx="1"/>
          </p:nvPr>
        </p:nvSpPr>
        <p:spPr>
          <a:xfrm>
            <a:off x="1270000" y="2133600"/>
            <a:ext cx="21844000" cy="1016000"/>
          </a:xfrm>
          <a:prstGeom prst="rect">
            <a:avLst/>
          </a:prstGeom>
        </p:spPr>
        <p:txBody>
          <a:bodyPr lIns="50800" tIns="50800" rIns="50800" bIns="50800"/>
          <a:lstStyle>
            <a:lvl1pPr marL="0" indent="228600" algn="ctr">
              <a:spcBef>
                <a:spcPts val="0"/>
              </a:spcBef>
              <a:buClrTx/>
              <a:buSzTx/>
              <a:buFontTx/>
              <a:buNone/>
              <a:defRPr sz="5400">
                <a:solidFill>
                  <a:srgbClr val="000000"/>
                </a:solidFill>
              </a:defRPr>
            </a:lvl1pPr>
            <a:lvl2pPr indent="-571500" algn="ctr">
              <a:spcBef>
                <a:spcPts val="0"/>
              </a:spcBef>
              <a:buClrTx/>
              <a:buSzPts val="5400"/>
              <a:buFontTx/>
              <a:defRPr sz="5400">
                <a:solidFill>
                  <a:srgbClr val="000000"/>
                </a:solidFill>
              </a:defRPr>
            </a:lvl2pPr>
            <a:lvl3pPr indent="-571500" algn="ctr">
              <a:spcBef>
                <a:spcPts val="0"/>
              </a:spcBef>
              <a:buClrTx/>
              <a:buSzPts val="5400"/>
              <a:buFontTx/>
              <a:defRPr sz="5400">
                <a:solidFill>
                  <a:srgbClr val="000000"/>
                </a:solidFill>
              </a:defRPr>
            </a:lvl3pPr>
            <a:lvl4pPr indent="-571500" algn="ctr">
              <a:spcBef>
                <a:spcPts val="0"/>
              </a:spcBef>
              <a:buClrTx/>
              <a:buSzPts val="5400"/>
              <a:buFontTx/>
              <a:defRPr sz="5400">
                <a:solidFill>
                  <a:srgbClr val="000000"/>
                </a:solidFill>
              </a:defRPr>
            </a:lvl4pPr>
            <a:lvl5pPr indent="-571500" algn="ctr">
              <a:spcBef>
                <a:spcPts val="0"/>
              </a:spcBef>
              <a:buClrTx/>
              <a:buSzPts val="5400"/>
              <a:buFontTx/>
              <a:defRPr sz="5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301" name="Google Shape;151;p124"/>
          <p:cNvSpPr txBox="1"/>
          <p:nvPr>
            <p:ph type="body" idx="21"/>
          </p:nvPr>
        </p:nvSpPr>
        <p:spPr>
          <a:xfrm>
            <a:off x="1270000" y="4267200"/>
            <a:ext cx="21844000" cy="84328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302"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spTree>
      <p:nvGrpSpPr>
        <p:cNvPr id="1" name=""/>
        <p:cNvGrpSpPr/>
        <p:nvPr/>
      </p:nvGrpSpPr>
      <p:grpSpPr>
        <a:xfrm>
          <a:off x="0" y="0"/>
          <a:ext cx="0" cy="0"/>
          <a:chOff x="0" y="0"/>
          <a:chExt cx="0" cy="0"/>
        </a:xfrm>
      </p:grpSpPr>
      <p:sp>
        <p:nvSpPr>
          <p:cNvPr id="309" name="Body Level One…"/>
          <p:cNvSpPr txBox="1"/>
          <p:nvPr>
            <p:ph type="body" sz="half" idx="1"/>
          </p:nvPr>
        </p:nvSpPr>
        <p:spPr>
          <a:xfrm>
            <a:off x="1270000" y="3906096"/>
            <a:ext cx="21844000" cy="4488604"/>
          </a:xfrm>
          <a:prstGeom prst="rect">
            <a:avLst/>
          </a:prstGeom>
        </p:spPr>
        <p:txBody>
          <a:bodyPr lIns="50800" tIns="50800" rIns="50800" bIns="50800" anchor="b"/>
          <a:lstStyle>
            <a:lvl1pPr marL="0" indent="228600" algn="ctr">
              <a:lnSpc>
                <a:spcPct val="80000"/>
              </a:lnSpc>
              <a:spcBef>
                <a:spcPts val="0"/>
              </a:spcBef>
              <a:buClrTx/>
              <a:buSzTx/>
              <a:buFontTx/>
              <a:buNone/>
              <a:defRPr sz="22400">
                <a:solidFill>
                  <a:srgbClr val="1E98FD"/>
                </a:solidFill>
              </a:defRPr>
            </a:lvl1pPr>
            <a:lvl2pPr marL="0" indent="228600" algn="ctr">
              <a:lnSpc>
                <a:spcPct val="80000"/>
              </a:lnSpc>
              <a:spcBef>
                <a:spcPts val="0"/>
              </a:spcBef>
              <a:buClrTx/>
              <a:buSzTx/>
              <a:buFontTx/>
              <a:buNone/>
              <a:defRPr sz="22400">
                <a:solidFill>
                  <a:srgbClr val="1E98FD"/>
                </a:solidFill>
              </a:defRPr>
            </a:lvl2pPr>
            <a:lvl3pPr marL="0" indent="228600" algn="ctr">
              <a:lnSpc>
                <a:spcPct val="80000"/>
              </a:lnSpc>
              <a:spcBef>
                <a:spcPts val="0"/>
              </a:spcBef>
              <a:buClrTx/>
              <a:buSzTx/>
              <a:buFontTx/>
              <a:buNone/>
              <a:defRPr sz="22400">
                <a:solidFill>
                  <a:srgbClr val="1E98FD"/>
                </a:solidFill>
              </a:defRPr>
            </a:lvl3pPr>
            <a:lvl4pPr marL="0" indent="228600" algn="ctr">
              <a:lnSpc>
                <a:spcPct val="80000"/>
              </a:lnSpc>
              <a:spcBef>
                <a:spcPts val="0"/>
              </a:spcBef>
              <a:buClrTx/>
              <a:buSzTx/>
              <a:buFontTx/>
              <a:buNone/>
              <a:defRPr sz="22400">
                <a:solidFill>
                  <a:srgbClr val="1E98FD"/>
                </a:solidFill>
              </a:defRPr>
            </a:lvl4pPr>
            <a:lvl5pPr marL="0" indent="228600" algn="ctr">
              <a:lnSpc>
                <a:spcPct val="80000"/>
              </a:lnSpc>
              <a:spcBef>
                <a:spcPts val="0"/>
              </a:spcBef>
              <a:buClrTx/>
              <a:buSzTx/>
              <a:buFontTx/>
              <a:buNone/>
              <a:defRPr sz="22400">
                <a:solidFill>
                  <a:srgbClr val="1E98FD"/>
                </a:solidFill>
              </a:defRPr>
            </a:lvl5pPr>
          </a:lstStyle>
          <a:p>
            <a:pPr/>
            <a:r>
              <a:t>Body Level One</a:t>
            </a:r>
          </a:p>
          <a:p>
            <a:pPr lvl="1"/>
            <a:r>
              <a:t>Body Level Two</a:t>
            </a:r>
          </a:p>
          <a:p>
            <a:pPr lvl="2"/>
            <a:r>
              <a:t>Body Level Three</a:t>
            </a:r>
          </a:p>
          <a:p>
            <a:pPr lvl="3"/>
            <a:r>
              <a:t>Body Level Four</a:t>
            </a:r>
          </a:p>
          <a:p>
            <a:pPr lvl="4"/>
            <a:r>
              <a:t>Body Level Five</a:t>
            </a:r>
          </a:p>
        </p:txBody>
      </p:sp>
      <p:sp>
        <p:nvSpPr>
          <p:cNvPr id="310" name="Google Shape;155;p125"/>
          <p:cNvSpPr txBox="1"/>
          <p:nvPr>
            <p:ph type="body" sz="quarter" idx="21"/>
          </p:nvPr>
        </p:nvSpPr>
        <p:spPr>
          <a:xfrm>
            <a:off x="1270000" y="8521700"/>
            <a:ext cx="21844000" cy="1016000"/>
          </a:xfrm>
          <a:prstGeom prst="rect">
            <a:avLst/>
          </a:prstGeom>
        </p:spPr>
        <p:txBody>
          <a:bodyPr lIns="50800" tIns="50800" rIns="50800" bIns="50800"/>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311"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318" name="Body Level One…"/>
          <p:cNvSpPr txBox="1"/>
          <p:nvPr>
            <p:ph type="body" sz="quarter" idx="1"/>
          </p:nvPr>
        </p:nvSpPr>
        <p:spPr>
          <a:xfrm>
            <a:off x="1270000" y="11155084"/>
            <a:ext cx="21844000" cy="832617"/>
          </a:xfrm>
          <a:prstGeom prst="rect">
            <a:avLst/>
          </a:prstGeom>
        </p:spPr>
        <p:txBody>
          <a:bodyPr lIns="50800" tIns="50800" rIns="50800" bIns="50800" anchor="ctr"/>
          <a:lstStyle>
            <a:lvl1pPr marL="0" indent="228600" algn="ctr">
              <a:spcBef>
                <a:spcPts val="0"/>
              </a:spcBef>
              <a:buClrTx/>
              <a:buSzTx/>
              <a:buFontTx/>
              <a:buNone/>
              <a:defRPr sz="4400">
                <a:solidFill>
                  <a:srgbClr val="000000"/>
                </a:solidFill>
              </a:defRPr>
            </a:lvl1pPr>
            <a:lvl2pPr indent="-508000" algn="ctr">
              <a:spcBef>
                <a:spcPts val="0"/>
              </a:spcBef>
              <a:buClrTx/>
              <a:buSzPts val="4400"/>
              <a:buFontTx/>
              <a:defRPr sz="4400">
                <a:solidFill>
                  <a:srgbClr val="000000"/>
                </a:solidFill>
              </a:defRPr>
            </a:lvl2pPr>
            <a:lvl3pPr indent="-508000" algn="ctr">
              <a:spcBef>
                <a:spcPts val="0"/>
              </a:spcBef>
              <a:buClrTx/>
              <a:buSzPts val="4400"/>
              <a:buFontTx/>
              <a:defRPr sz="4400">
                <a:solidFill>
                  <a:srgbClr val="000000"/>
                </a:solidFill>
              </a:defRPr>
            </a:lvl3pPr>
            <a:lvl4pPr indent="-508000" algn="ctr">
              <a:spcBef>
                <a:spcPts val="0"/>
              </a:spcBef>
              <a:buClrTx/>
              <a:buSzPts val="4400"/>
              <a:buFontTx/>
              <a:defRPr sz="4400">
                <a:solidFill>
                  <a:srgbClr val="000000"/>
                </a:solidFill>
              </a:defRPr>
            </a:lvl4pPr>
            <a:lvl5pPr indent="-508000" algn="ctr">
              <a:spcBef>
                <a:spcPts val="0"/>
              </a:spcBef>
              <a:buClrTx/>
              <a:buSzPts val="4400"/>
              <a:buFontTx/>
              <a:defRPr sz="4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319" name="Google Shape;159;p126"/>
          <p:cNvSpPr txBox="1"/>
          <p:nvPr>
            <p:ph type="body" sz="half" idx="21"/>
          </p:nvPr>
        </p:nvSpPr>
        <p:spPr>
          <a:xfrm>
            <a:off x="1270000" y="5141969"/>
            <a:ext cx="21844000" cy="3430194"/>
          </a:xfrm>
          <a:prstGeom prst="rect">
            <a:avLst/>
          </a:prstGeom>
        </p:spPr>
        <p:txBody>
          <a:bodyPr lIns="50800" tIns="50800" rIns="50800" bIns="50800" anchor="ctr"/>
          <a:lstStyle/>
          <a:p>
            <a:pPr indent="-584200">
              <a:lnSpc>
                <a:spcPct val="125000"/>
              </a:lnSpc>
              <a:spcBef>
                <a:spcPts val="2000"/>
              </a:spcBef>
              <a:buClr>
                <a:srgbClr val="000000"/>
              </a:buClr>
              <a:buSzPts val="5600"/>
              <a:defRPr sz="5600">
                <a:solidFill>
                  <a:srgbClr val="000000"/>
                </a:solidFill>
                <a:latin typeface="Verdana"/>
                <a:ea typeface="Verdana"/>
                <a:cs typeface="Verdana"/>
                <a:sym typeface="Verdana"/>
              </a:defRPr>
            </a:pPr>
          </a:p>
        </p:txBody>
      </p:sp>
      <p:sp>
        <p:nvSpPr>
          <p:cNvPr id="320"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327" name="Google Shape;162;p127"/>
          <p:cNvSpPr/>
          <p:nvPr>
            <p:ph type="pic" sz="half" idx="21"/>
          </p:nvPr>
        </p:nvSpPr>
        <p:spPr>
          <a:xfrm>
            <a:off x="12192000" y="4813300"/>
            <a:ext cx="12192000" cy="9207945"/>
          </a:xfrm>
          <a:prstGeom prst="rect">
            <a:avLst/>
          </a:prstGeom>
        </p:spPr>
        <p:txBody>
          <a:bodyPr lIns="91439" tIns="45719" rIns="91439" bIns="45719">
            <a:noAutofit/>
          </a:bodyPr>
          <a:lstStyle/>
          <a:p>
            <a:pPr/>
          </a:p>
        </p:txBody>
      </p:sp>
      <p:sp>
        <p:nvSpPr>
          <p:cNvPr id="328" name="Google Shape;163;p127"/>
          <p:cNvSpPr/>
          <p:nvPr>
            <p:ph type="pic" sz="half" idx="22"/>
          </p:nvPr>
        </p:nvSpPr>
        <p:spPr>
          <a:xfrm>
            <a:off x="12192000" y="-628650"/>
            <a:ext cx="12192000" cy="8128000"/>
          </a:xfrm>
          <a:prstGeom prst="rect">
            <a:avLst/>
          </a:prstGeom>
        </p:spPr>
        <p:txBody>
          <a:bodyPr lIns="91439" tIns="45719" rIns="91439" bIns="45719">
            <a:noAutofit/>
          </a:bodyPr>
          <a:lstStyle/>
          <a:p>
            <a:pPr/>
          </a:p>
        </p:txBody>
      </p:sp>
      <p:sp>
        <p:nvSpPr>
          <p:cNvPr id="329" name="Google Shape;164;p127"/>
          <p:cNvSpPr/>
          <p:nvPr>
            <p:ph type="pic" idx="23"/>
          </p:nvPr>
        </p:nvSpPr>
        <p:spPr>
          <a:xfrm>
            <a:off x="-4203700" y="0"/>
            <a:ext cx="20574000" cy="13716000"/>
          </a:xfrm>
          <a:prstGeom prst="rect">
            <a:avLst/>
          </a:prstGeom>
        </p:spPr>
        <p:txBody>
          <a:bodyPr lIns="91439" tIns="45719" rIns="91439" bIns="45719">
            <a:noAutofit/>
          </a:bodyPr>
          <a:lstStyle/>
          <a:p>
            <a:pPr/>
          </a:p>
        </p:txBody>
      </p:sp>
      <p:sp>
        <p:nvSpPr>
          <p:cNvPr id="330"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337" name="Google Shape;167;p128"/>
          <p:cNvSpPr/>
          <p:nvPr>
            <p:ph type="pic" idx="21"/>
          </p:nvPr>
        </p:nvSpPr>
        <p:spPr>
          <a:xfrm>
            <a:off x="0" y="-1270000"/>
            <a:ext cx="24384000" cy="16256002"/>
          </a:xfrm>
          <a:prstGeom prst="rect">
            <a:avLst/>
          </a:prstGeom>
        </p:spPr>
        <p:txBody>
          <a:bodyPr lIns="91439" tIns="45719" rIns="91439" bIns="45719">
            <a:noAutofit/>
          </a:bodyPr>
          <a:lstStyle/>
          <a:p>
            <a:pPr/>
          </a:p>
        </p:txBody>
      </p:sp>
      <p:sp>
        <p:nvSpPr>
          <p:cNvPr id="338"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hirlpool design template">
    <p:bg>
      <p:bgPr>
        <a:solidFill>
          <a:srgbClr val="F9F9F9"/>
        </a:solidFill>
      </p:bgPr>
    </p:bg>
    <p:spTree>
      <p:nvGrpSpPr>
        <p:cNvPr id="1" name=""/>
        <p:cNvGrpSpPr/>
        <p:nvPr/>
      </p:nvGrpSpPr>
      <p:grpSpPr>
        <a:xfrm>
          <a:off x="0" y="0"/>
          <a:ext cx="0" cy="0"/>
          <a:chOff x="0" y="0"/>
          <a:chExt cx="0" cy="0"/>
        </a:xfrm>
      </p:grpSpPr>
      <p:sp>
        <p:nvSpPr>
          <p:cNvPr id="345" name="Google Shape;170;p129"/>
          <p:cNvSpPr/>
          <p:nvPr/>
        </p:nvSpPr>
        <p:spPr>
          <a:xfrm>
            <a:off x="3047999" y="3276600"/>
            <a:ext cx="6686551" cy="244475"/>
          </a:xfrm>
          <a:prstGeom prst="rect">
            <a:avLst/>
          </a:prstGeom>
          <a:solidFill>
            <a:srgbClr val="011279">
              <a:alpha val="49803"/>
            </a:srgbClr>
          </a:solidFill>
          <a:ln w="12700">
            <a:miter lim="400000"/>
          </a:ln>
        </p:spPr>
        <p:txBody>
          <a:bodyPr lIns="0" tIns="0" rIns="0" bIns="0" anchor="ctr"/>
          <a:lstStyle/>
          <a:p>
            <a:pPr marR="81279">
              <a:defRPr sz="3200">
                <a:solidFill>
                  <a:srgbClr val="D5F0FF"/>
                </a:solidFill>
                <a:latin typeface="+mj-lt"/>
                <a:ea typeface="+mj-ea"/>
                <a:cs typeface="+mj-cs"/>
                <a:sym typeface="Arial"/>
              </a:defRPr>
            </a:pPr>
          </a:p>
        </p:txBody>
      </p:sp>
      <p:sp>
        <p:nvSpPr>
          <p:cNvPr id="346" name="Title Text"/>
          <p:cNvSpPr txBox="1"/>
          <p:nvPr>
            <p:ph type="title"/>
          </p:nvPr>
        </p:nvSpPr>
        <p:spPr>
          <a:xfrm>
            <a:off x="3505198" y="-3"/>
            <a:ext cx="15544805" cy="3200403"/>
          </a:xfrm>
          <a:prstGeom prst="rect">
            <a:avLst/>
          </a:prstGeom>
        </p:spPr>
        <p:txBody>
          <a:bodyPr lIns="101600" tIns="101600" rIns="101600" bIns="101600" anchor="b"/>
          <a:lstStyle>
            <a:lvl1pPr marR="81279">
              <a:defRPr sz="8400">
                <a:solidFill>
                  <a:srgbClr val="021EAA"/>
                </a:solidFill>
                <a:latin typeface="Tahoma"/>
                <a:ea typeface="Tahoma"/>
                <a:cs typeface="Tahoma"/>
                <a:sym typeface="Tahoma"/>
              </a:defRPr>
            </a:lvl1pPr>
          </a:lstStyle>
          <a:p>
            <a:pPr/>
            <a:r>
              <a:t>Title Text</a:t>
            </a:r>
          </a:p>
        </p:txBody>
      </p:sp>
      <p:sp>
        <p:nvSpPr>
          <p:cNvPr id="347" name="Body Level One…"/>
          <p:cNvSpPr txBox="1"/>
          <p:nvPr>
            <p:ph type="body" idx="1"/>
          </p:nvPr>
        </p:nvSpPr>
        <p:spPr>
          <a:xfrm>
            <a:off x="4419598" y="3962400"/>
            <a:ext cx="15544805" cy="9753601"/>
          </a:xfrm>
          <a:prstGeom prst="rect">
            <a:avLst/>
          </a:prstGeom>
        </p:spPr>
        <p:txBody>
          <a:bodyPr lIns="101600" tIns="101600" rIns="101600" bIns="101600"/>
          <a:lstStyle>
            <a:lvl1pPr marR="81279" indent="-533400">
              <a:spcBef>
                <a:spcPts val="1500"/>
              </a:spcBef>
              <a:buClr>
                <a:srgbClr val="D7AEFF"/>
              </a:buClr>
              <a:buSzPts val="6000"/>
              <a:buFont typeface="Tahoma"/>
              <a:buChar char="n"/>
              <a:defRPr sz="6000">
                <a:solidFill>
                  <a:srgbClr val="021EAA"/>
                </a:solidFill>
                <a:latin typeface="Tahoma"/>
                <a:ea typeface="Tahoma"/>
                <a:cs typeface="Tahoma"/>
                <a:sym typeface="Tahoma"/>
              </a:defRPr>
            </a:lvl1pPr>
            <a:lvl2pPr marR="81279" indent="-533400">
              <a:spcBef>
                <a:spcPts val="1500"/>
              </a:spcBef>
              <a:buClr>
                <a:srgbClr val="D7AEFF"/>
              </a:buClr>
              <a:buSzPts val="6000"/>
              <a:buFont typeface="Tahoma"/>
              <a:buChar char="n"/>
              <a:defRPr sz="6000">
                <a:solidFill>
                  <a:srgbClr val="021EAA"/>
                </a:solidFill>
                <a:latin typeface="Tahoma"/>
                <a:ea typeface="Tahoma"/>
                <a:cs typeface="Tahoma"/>
                <a:sym typeface="Tahoma"/>
              </a:defRPr>
            </a:lvl2pPr>
            <a:lvl3pPr marR="81279" indent="-723900">
              <a:spcBef>
                <a:spcPts val="1500"/>
              </a:spcBef>
              <a:buClr>
                <a:srgbClr val="D7AEFF"/>
              </a:buClr>
              <a:buSzPts val="6000"/>
              <a:buFont typeface="Tahoma"/>
              <a:buChar char="§"/>
              <a:defRPr sz="6000">
                <a:solidFill>
                  <a:srgbClr val="021EAA"/>
                </a:solidFill>
                <a:latin typeface="Tahoma"/>
                <a:ea typeface="Tahoma"/>
                <a:cs typeface="Tahoma"/>
                <a:sym typeface="Tahoma"/>
              </a:defRPr>
            </a:lvl3pPr>
            <a:lvl4pPr marR="81279" indent="-609600">
              <a:spcBef>
                <a:spcPts val="1500"/>
              </a:spcBef>
              <a:buClr>
                <a:srgbClr val="D7AEFF"/>
              </a:buClr>
              <a:buSzPts val="6000"/>
              <a:buFont typeface="Tahoma"/>
              <a:buChar char="-"/>
              <a:defRPr sz="6000">
                <a:solidFill>
                  <a:srgbClr val="021EAA"/>
                </a:solidFill>
                <a:latin typeface="Tahoma"/>
                <a:ea typeface="Tahoma"/>
                <a:cs typeface="Tahoma"/>
                <a:sym typeface="Tahoma"/>
              </a:defRPr>
            </a:lvl4pPr>
            <a:lvl5pPr marR="81279" indent="-609600">
              <a:spcBef>
                <a:spcPts val="1500"/>
              </a:spcBef>
              <a:buClr>
                <a:srgbClr val="D7AEFF"/>
              </a:buClr>
              <a:buSzPts val="6000"/>
              <a:buFont typeface="Tahoma"/>
              <a:buChar char="§"/>
              <a:defRPr sz="6000">
                <a:solidFill>
                  <a:srgbClr val="021EAA"/>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348" name="Slide Number"/>
          <p:cNvSpPr txBox="1"/>
          <p:nvPr>
            <p:ph type="sldNum" sz="quarter" idx="2"/>
          </p:nvPr>
        </p:nvSpPr>
        <p:spPr>
          <a:xfrm>
            <a:off x="17799048" y="12496800"/>
            <a:ext cx="520701" cy="533152"/>
          </a:xfrm>
          <a:prstGeom prst="rect">
            <a:avLst/>
          </a:prstGeom>
        </p:spPr>
        <p:txBody>
          <a:bodyPr lIns="101600" tIns="101600" rIns="101600" bIns="101600" anchor="t"/>
          <a:lstStyle>
            <a:lvl1pPr algn="ctr">
              <a:defRPr b="0" sz="2400">
                <a:solidFill>
                  <a:srgbClr val="D5F0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5"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b="1" sz="8800">
                <a:solidFill>
                  <a:srgbClr val="000000"/>
                </a:solidFill>
                <a:latin typeface="Verdana"/>
                <a:ea typeface="Verdana"/>
                <a:cs typeface="Verdana"/>
                <a:sym typeface="Verdana"/>
              </a:defRPr>
            </a:lvl1pPr>
          </a:lstStyle>
          <a:p>
            <a:pPr/>
            <a:r>
              <a:t>Title Text</a:t>
            </a:r>
          </a:p>
        </p:txBody>
      </p:sp>
      <p:sp>
        <p:nvSpPr>
          <p:cNvPr id="356" name="Body Level One…"/>
          <p:cNvSpPr txBox="1"/>
          <p:nvPr>
            <p:ph type="body" idx="1"/>
          </p:nvPr>
        </p:nvSpPr>
        <p:spPr>
          <a:xfrm>
            <a:off x="1676400" y="3651250"/>
            <a:ext cx="21031200" cy="8702676"/>
          </a:xfrm>
          <a:prstGeom prst="rect">
            <a:avLst/>
          </a:prstGeom>
        </p:spPr>
        <p:txBody>
          <a:bodyPr lIns="91423" tIns="91423" rIns="91423" bIns="91423"/>
          <a:lstStyle>
            <a:lvl1pPr indent="-342900">
              <a:lnSpc>
                <a:spcPct val="125000"/>
              </a:lnSpc>
              <a:spcBef>
                <a:spcPts val="2000"/>
              </a:spcBef>
              <a:buClr>
                <a:srgbClr val="000000"/>
              </a:buClr>
              <a:buSzPts val="5600"/>
              <a:defRPr sz="5600">
                <a:solidFill>
                  <a:srgbClr val="000000"/>
                </a:solidFill>
                <a:latin typeface="Verdana"/>
                <a:ea typeface="Verdana"/>
                <a:cs typeface="Verdana"/>
                <a:sym typeface="Verdana"/>
              </a:defRPr>
            </a:lvl1pPr>
            <a:lvl2pPr indent="-342900">
              <a:lnSpc>
                <a:spcPct val="125000"/>
              </a:lnSpc>
              <a:spcBef>
                <a:spcPts val="2000"/>
              </a:spcBef>
              <a:buClr>
                <a:srgbClr val="000000"/>
              </a:buClr>
              <a:buSzPts val="5600"/>
              <a:defRPr sz="5600">
                <a:solidFill>
                  <a:srgbClr val="000000"/>
                </a:solidFill>
                <a:latin typeface="Verdana"/>
                <a:ea typeface="Verdana"/>
                <a:cs typeface="Verdana"/>
                <a:sym typeface="Verdana"/>
              </a:defRPr>
            </a:lvl2pPr>
            <a:lvl3pPr indent="-342900">
              <a:lnSpc>
                <a:spcPct val="125000"/>
              </a:lnSpc>
              <a:spcBef>
                <a:spcPts val="2000"/>
              </a:spcBef>
              <a:buClr>
                <a:srgbClr val="000000"/>
              </a:buClr>
              <a:buSzPts val="5600"/>
              <a:defRPr sz="5600">
                <a:solidFill>
                  <a:srgbClr val="000000"/>
                </a:solidFill>
                <a:latin typeface="Verdana"/>
                <a:ea typeface="Verdana"/>
                <a:cs typeface="Verdana"/>
                <a:sym typeface="Verdana"/>
              </a:defRPr>
            </a:lvl3pPr>
            <a:lvl4pPr indent="-342900">
              <a:lnSpc>
                <a:spcPct val="125000"/>
              </a:lnSpc>
              <a:spcBef>
                <a:spcPts val="2000"/>
              </a:spcBef>
              <a:buClr>
                <a:srgbClr val="000000"/>
              </a:buClr>
              <a:buSzPts val="5600"/>
              <a:defRPr sz="5600">
                <a:solidFill>
                  <a:srgbClr val="000000"/>
                </a:solidFill>
                <a:latin typeface="Verdana"/>
                <a:ea typeface="Verdana"/>
                <a:cs typeface="Verdana"/>
                <a:sym typeface="Verdana"/>
              </a:defRPr>
            </a:lvl4pPr>
            <a:lvl5pPr indent="-342900">
              <a:lnSpc>
                <a:spcPct val="125000"/>
              </a:lnSpc>
              <a:spcBef>
                <a:spcPts val="2000"/>
              </a:spcBef>
              <a:buClr>
                <a:srgbClr val="000000"/>
              </a:buClr>
              <a:buSzPts val="5600"/>
              <a:defRPr sz="5600">
                <a:solidFill>
                  <a:srgbClr val="000000"/>
                </a:solidFill>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357" name="Slide Number"/>
          <p:cNvSpPr txBox="1"/>
          <p:nvPr>
            <p:ph type="sldNum" sz="quarter" idx="2"/>
          </p:nvPr>
        </p:nvSpPr>
        <p:spPr>
          <a:xfrm>
            <a:off x="16892103" y="12437126"/>
            <a:ext cx="583097" cy="551149"/>
          </a:xfrm>
          <a:prstGeom prst="rect">
            <a:avLst/>
          </a:prstGeom>
        </p:spPr>
        <p:txBody>
          <a:bodyPr lIns="91423" tIns="91423" rIns="91423" bIns="91423"/>
          <a:lstStyle>
            <a:lvl1pPr algn="r">
              <a:defRPr b="0" sz="2400">
                <a:solidFill>
                  <a:srgbClr val="000000"/>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3">
    <p:spTree>
      <p:nvGrpSpPr>
        <p:cNvPr id="1" name=""/>
        <p:cNvGrpSpPr/>
        <p:nvPr/>
      </p:nvGrpSpPr>
      <p:grpSpPr>
        <a:xfrm>
          <a:off x="0" y="0"/>
          <a:ext cx="0" cy="0"/>
          <a:chOff x="0" y="0"/>
          <a:chExt cx="0" cy="0"/>
        </a:xfrm>
      </p:grpSpPr>
      <p:sp>
        <p:nvSpPr>
          <p:cNvPr id="364" name="Google Shape;179;p131"/>
          <p:cNvSpPr/>
          <p:nvPr/>
        </p:nvSpPr>
        <p:spPr>
          <a:xfrm>
            <a:off x="0" y="0"/>
            <a:ext cx="24384000" cy="13716000"/>
          </a:xfrm>
          <a:prstGeom prst="rect">
            <a:avLst/>
          </a:prstGeom>
          <a:solidFill>
            <a:srgbClr val="FFFFFF"/>
          </a:solidFill>
          <a:ln w="12700">
            <a:miter lim="400000"/>
          </a:ln>
        </p:spPr>
        <p:txBody>
          <a:bodyPr lIns="0" tIns="0" rIns="0" bIns="0" anchor="ctr"/>
          <a:lstStyle/>
          <a:p>
            <a:pPr algn="ctr">
              <a:defRPr sz="3600">
                <a:solidFill>
                  <a:srgbClr val="FFFFFF"/>
                </a:solidFill>
                <a:latin typeface="Helvetica Neue"/>
                <a:ea typeface="Helvetica Neue"/>
                <a:cs typeface="Helvetica Neue"/>
                <a:sym typeface="Helvetica Neue"/>
              </a:defRPr>
            </a:pPr>
          </a:p>
        </p:txBody>
      </p:sp>
      <p:sp>
        <p:nvSpPr>
          <p:cNvPr id="365" name="Google Shape;180;p131"/>
          <p:cNvSpPr/>
          <p:nvPr/>
        </p:nvSpPr>
        <p:spPr>
          <a:xfrm>
            <a:off x="469389" y="475488"/>
            <a:ext cx="23445222" cy="12765024"/>
          </a:xfrm>
          <a:prstGeom prst="rect">
            <a:avLst/>
          </a:prstGeom>
          <a:solidFill>
            <a:srgbClr val="BFBFBF">
              <a:alpha val="60000"/>
            </a:srgbClr>
          </a:solidFill>
          <a:ln w="12700">
            <a:miter lim="400000"/>
          </a:ln>
        </p:spPr>
        <p:txBody>
          <a:bodyPr lIns="0" tIns="0" rIns="0" bIns="0"/>
          <a:lstStyle/>
          <a:p>
            <a:pPr>
              <a:defRPr sz="3600">
                <a:latin typeface="Helvetica Neue"/>
                <a:ea typeface="Helvetica Neue"/>
                <a:cs typeface="Helvetica Neue"/>
                <a:sym typeface="Helvetica Neue"/>
              </a:defRPr>
            </a:pPr>
          </a:p>
        </p:txBody>
      </p:sp>
      <p:sp>
        <p:nvSpPr>
          <p:cNvPr id="366" name="Google Shape;181;p131"/>
          <p:cNvSpPr/>
          <p:nvPr/>
        </p:nvSpPr>
        <p:spPr>
          <a:xfrm>
            <a:off x="743711" y="749805"/>
            <a:ext cx="22896578" cy="12216390"/>
          </a:xfrm>
          <a:prstGeom prst="rect">
            <a:avLst/>
          </a:prstGeom>
          <a:ln w="12700" cap="sq">
            <a:solidFill>
              <a:srgbClr val="262626"/>
            </a:solidFill>
            <a:miter lim="8000"/>
          </a:ln>
        </p:spPr>
        <p:txBody>
          <a:bodyPr lIns="0" tIns="0" rIns="0" bIns="0"/>
          <a:lstStyle/>
          <a:p>
            <a:pPr>
              <a:defRPr sz="3600">
                <a:latin typeface="Helvetica Neue"/>
                <a:ea typeface="Helvetica Neue"/>
                <a:cs typeface="Helvetica Neue"/>
                <a:sym typeface="Helvetica Neue"/>
              </a:defRPr>
            </a:pPr>
          </a:p>
        </p:txBody>
      </p:sp>
      <p:sp>
        <p:nvSpPr>
          <p:cNvPr id="367" name="Title Text"/>
          <p:cNvSpPr txBox="1"/>
          <p:nvPr>
            <p:ph type="title"/>
          </p:nvPr>
        </p:nvSpPr>
        <p:spPr>
          <a:xfrm>
            <a:off x="2133600" y="1285188"/>
            <a:ext cx="20116800" cy="2743201"/>
          </a:xfrm>
          <a:prstGeom prst="rect">
            <a:avLst/>
          </a:prstGeom>
        </p:spPr>
        <p:txBody>
          <a:bodyPr lIns="91423" tIns="91423" rIns="91423" bIns="91423"/>
          <a:lstStyle>
            <a:lvl1pPr>
              <a:lnSpc>
                <a:spcPct val="90000"/>
              </a:lnSpc>
              <a:defRPr b="1" sz="8400">
                <a:solidFill>
                  <a:srgbClr val="262626"/>
                </a:solidFill>
                <a:latin typeface="Century Schoolbook"/>
                <a:ea typeface="Century Schoolbook"/>
                <a:cs typeface="Century Schoolbook"/>
                <a:sym typeface="Century Schoolbook"/>
              </a:defRPr>
            </a:lvl1pPr>
          </a:lstStyle>
          <a:p>
            <a:pPr/>
            <a:r>
              <a:t>Title Text</a:t>
            </a:r>
          </a:p>
        </p:txBody>
      </p:sp>
      <p:sp>
        <p:nvSpPr>
          <p:cNvPr id="368" name="Slide Number"/>
          <p:cNvSpPr txBox="1"/>
          <p:nvPr>
            <p:ph type="sldNum" sz="quarter" idx="2"/>
          </p:nvPr>
        </p:nvSpPr>
        <p:spPr>
          <a:xfrm>
            <a:off x="21772403" y="12321064"/>
            <a:ext cx="477997" cy="480537"/>
          </a:xfrm>
          <a:prstGeom prst="rect">
            <a:avLst/>
          </a:prstGeom>
        </p:spPr>
        <p:txBody>
          <a:bodyPr lIns="91423" tIns="91423" rIns="91423" bIns="91423" anchor="b"/>
          <a:lstStyle>
            <a:lvl1pPr algn="r">
              <a:defRPr b="0" sz="2000">
                <a:solidFill>
                  <a:srgbClr val="40404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2">
    <p:spTree>
      <p:nvGrpSpPr>
        <p:cNvPr id="1" name=""/>
        <p:cNvGrpSpPr/>
        <p:nvPr/>
      </p:nvGrpSpPr>
      <p:grpSpPr>
        <a:xfrm>
          <a:off x="0" y="0"/>
          <a:ext cx="0" cy="0"/>
          <a:chOff x="0" y="0"/>
          <a:chExt cx="0" cy="0"/>
        </a:xfrm>
      </p:grpSpPr>
      <p:sp>
        <p:nvSpPr>
          <p:cNvPr id="375"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sz="8800">
                <a:solidFill>
                  <a:srgbClr val="000000"/>
                </a:solidFill>
                <a:latin typeface="Helvetica Neue"/>
                <a:ea typeface="Helvetica Neue"/>
                <a:cs typeface="Helvetica Neue"/>
                <a:sym typeface="Helvetica Neue"/>
              </a:defRPr>
            </a:lvl1pPr>
          </a:lstStyle>
          <a:p>
            <a:pPr/>
            <a:r>
              <a:t>Title Text</a:t>
            </a:r>
          </a:p>
        </p:txBody>
      </p:sp>
      <p:sp>
        <p:nvSpPr>
          <p:cNvPr id="376" name="Body Level One…"/>
          <p:cNvSpPr txBox="1"/>
          <p:nvPr>
            <p:ph type="body" sz="half" idx="1"/>
          </p:nvPr>
        </p:nvSpPr>
        <p:spPr>
          <a:xfrm>
            <a:off x="1676400" y="3651250"/>
            <a:ext cx="10363200" cy="8702676"/>
          </a:xfrm>
          <a:prstGeom prst="rect">
            <a:avLst/>
          </a:prstGeom>
        </p:spPr>
        <p:txBody>
          <a:bodyPr lIns="91423" tIns="91423" rIns="91423" bIns="91423"/>
          <a:lstStyle>
            <a:lvl1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1pPr>
            <a:lvl2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2pPr>
            <a:lvl3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3pPr>
            <a:lvl4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4pPr>
            <a:lvl5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77"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ft and Right Ordered List Light">
    <p:spTree>
      <p:nvGrpSpPr>
        <p:cNvPr id="1" name=""/>
        <p:cNvGrpSpPr/>
        <p:nvPr/>
      </p:nvGrpSpPr>
      <p:grpSpPr>
        <a:xfrm>
          <a:off x="0" y="0"/>
          <a:ext cx="0" cy="0"/>
          <a:chOff x="0" y="0"/>
          <a:chExt cx="0" cy="0"/>
        </a:xfrm>
      </p:grpSpPr>
      <p:grpSp>
        <p:nvGrpSpPr>
          <p:cNvPr id="48" name="Google Shape;27;p97"/>
          <p:cNvGrpSpPr/>
          <p:nvPr/>
        </p:nvGrpSpPr>
        <p:grpSpPr>
          <a:xfrm>
            <a:off x="3047999" y="1714498"/>
            <a:ext cx="18288007" cy="10287011"/>
            <a:chOff x="0" y="-1"/>
            <a:chExt cx="18288005" cy="10287010"/>
          </a:xfrm>
        </p:grpSpPr>
        <p:sp>
          <p:nvSpPr>
            <p:cNvPr id="45" name="Google Shape;28;p97"/>
            <p:cNvSpPr/>
            <p:nvPr/>
          </p:nvSpPr>
          <p:spPr>
            <a:xfrm>
              <a:off x="-1" y="-2"/>
              <a:ext cx="18288006" cy="10287011"/>
            </a:xfrm>
            <a:prstGeom prst="rect">
              <a:avLst/>
            </a:prstGeom>
            <a:solidFill>
              <a:srgbClr val="FFFFFF"/>
            </a:solidFill>
            <a:ln w="12700" cap="flat">
              <a:noFill/>
              <a:miter lim="400000"/>
            </a:ln>
            <a:effectLst/>
          </p:spPr>
          <p:txBody>
            <a:bodyPr wrap="square" lIns="0" tIns="0" rIns="0" bIns="0" numCol="1" anchor="ctr">
              <a:noAutofit/>
            </a:bodyPr>
            <a:lstStyle/>
            <a:p>
              <a:pPr algn="ctr">
                <a:defRPr sz="3200">
                  <a:solidFill>
                    <a:srgbClr val="FFFFFF"/>
                  </a:solidFill>
                  <a:latin typeface="Calibri"/>
                  <a:ea typeface="Calibri"/>
                  <a:cs typeface="Calibri"/>
                  <a:sym typeface="Calibri"/>
                </a:defRPr>
              </a:pPr>
            </a:p>
          </p:txBody>
        </p:sp>
        <p:pic>
          <p:nvPicPr>
            <p:cNvPr id="46" name="Google Shape;29;p97" descr="Google Shape;29;p97"/>
            <p:cNvPicPr>
              <a:picLocks noChangeAspect="1"/>
            </p:cNvPicPr>
            <p:nvPr/>
          </p:nvPicPr>
          <p:blipFill>
            <a:blip r:embed="rId2">
              <a:extLst/>
            </a:blip>
            <a:srcRect l="60322" t="0" r="12488" b="15489"/>
            <a:stretch>
              <a:fillRect/>
            </a:stretch>
          </p:blipFill>
          <p:spPr>
            <a:xfrm rot="5400000">
              <a:off x="12974969" y="4973972"/>
              <a:ext cx="3183648" cy="7442425"/>
            </a:xfrm>
            <a:prstGeom prst="rect">
              <a:avLst/>
            </a:prstGeom>
            <a:ln w="12700" cap="flat">
              <a:noFill/>
              <a:miter lim="400000"/>
            </a:ln>
            <a:effectLst/>
          </p:spPr>
        </p:pic>
        <p:pic>
          <p:nvPicPr>
            <p:cNvPr id="47" name="Google Shape;30;p97" descr="Google Shape;30;p97"/>
            <p:cNvPicPr>
              <a:picLocks noChangeAspect="1"/>
            </p:cNvPicPr>
            <p:nvPr/>
          </p:nvPicPr>
          <p:blipFill>
            <a:blip r:embed="rId3">
              <a:extLst/>
            </a:blip>
            <a:srcRect l="0" t="0" r="0" b="44058"/>
            <a:stretch>
              <a:fillRect/>
            </a:stretch>
          </p:blipFill>
          <p:spPr>
            <a:xfrm>
              <a:off x="15486612" y="9554454"/>
              <a:ext cx="2486032" cy="539512"/>
            </a:xfrm>
            <a:prstGeom prst="rect">
              <a:avLst/>
            </a:prstGeom>
            <a:ln w="12700" cap="flat">
              <a:noFill/>
              <a:miter lim="400000"/>
            </a:ln>
            <a:effectLst/>
          </p:spPr>
        </p:pic>
      </p:grpSp>
      <p:sp>
        <p:nvSpPr>
          <p:cNvPr id="49" name="Google Shape;31;p97"/>
          <p:cNvSpPr/>
          <p:nvPr/>
        </p:nvSpPr>
        <p:spPr>
          <a:xfrm>
            <a:off x="3743142" y="3505285"/>
            <a:ext cx="2370806" cy="3"/>
          </a:xfrm>
          <a:prstGeom prst="line">
            <a:avLst/>
          </a:prstGeom>
          <a:ln w="63500">
            <a:solidFill>
              <a:srgbClr val="009DD6"/>
            </a:solidFill>
            <a:miter lim="8000"/>
          </a:ln>
        </p:spPr>
        <p:txBody>
          <a:bodyPr lIns="45718" tIns="45718" rIns="45718" bIns="45718"/>
          <a:lstStyle/>
          <a:p>
            <a:pPr/>
          </a:p>
        </p:txBody>
      </p:sp>
      <p:sp>
        <p:nvSpPr>
          <p:cNvPr id="50" name="Google Shape;32;p97"/>
          <p:cNvSpPr txBox="1"/>
          <p:nvPr/>
        </p:nvSpPr>
        <p:spPr>
          <a:xfrm>
            <a:off x="4229098" y="11412233"/>
            <a:ext cx="3516632" cy="2416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800">
                <a:solidFill>
                  <a:srgbClr val="00507F"/>
                </a:solidFill>
                <a:latin typeface="Calibri"/>
                <a:ea typeface="Calibri"/>
                <a:cs typeface="Calibri"/>
                <a:sym typeface="Calibri"/>
              </a:defRPr>
            </a:lvl1pPr>
          </a:lstStyle>
          <a:p>
            <a:pPr/>
            <a:r>
              <a:t>| AIR.ORG</a:t>
            </a:r>
          </a:p>
        </p:txBody>
      </p:sp>
      <p:sp>
        <p:nvSpPr>
          <p:cNvPr id="51" name="Title Text"/>
          <p:cNvSpPr txBox="1"/>
          <p:nvPr>
            <p:ph type="title"/>
          </p:nvPr>
        </p:nvSpPr>
        <p:spPr>
          <a:xfrm>
            <a:off x="3733798" y="1714499"/>
            <a:ext cx="17007841" cy="1495046"/>
          </a:xfrm>
          <a:prstGeom prst="rect">
            <a:avLst/>
          </a:prstGeom>
        </p:spPr>
        <p:txBody>
          <a:bodyPr lIns="0" tIns="0" rIns="0" bIns="0" anchor="b"/>
          <a:lstStyle>
            <a:lvl1pPr>
              <a:lnSpc>
                <a:spcPct val="90000"/>
              </a:lnSpc>
              <a:defRPr b="1" sz="6000">
                <a:solidFill>
                  <a:srgbClr val="00507F"/>
                </a:solidFill>
                <a:latin typeface="Calibri"/>
                <a:ea typeface="Calibri"/>
                <a:cs typeface="Calibri"/>
                <a:sym typeface="Calibri"/>
              </a:defRPr>
            </a:lvl1pPr>
          </a:lstStyle>
          <a:p>
            <a:pPr/>
            <a:r>
              <a:t>Title Text</a:t>
            </a:r>
          </a:p>
        </p:txBody>
      </p:sp>
      <p:sp>
        <p:nvSpPr>
          <p:cNvPr id="52" name="Body Level One…"/>
          <p:cNvSpPr txBox="1"/>
          <p:nvPr>
            <p:ph type="body" sz="quarter" idx="1"/>
          </p:nvPr>
        </p:nvSpPr>
        <p:spPr>
          <a:xfrm>
            <a:off x="3733798" y="3675886"/>
            <a:ext cx="8353047" cy="6748276"/>
          </a:xfrm>
          <a:prstGeom prst="rect">
            <a:avLst/>
          </a:prstGeom>
        </p:spPr>
        <p:txBody>
          <a:bodyPr lIns="0" tIns="0" rIns="0" bIns="0"/>
          <a:lstStyle>
            <a:lvl1pPr indent="-431800">
              <a:lnSpc>
                <a:spcPct val="125000"/>
              </a:lnSpc>
              <a:spcBef>
                <a:spcPts val="800"/>
              </a:spcBef>
              <a:buClr>
                <a:srgbClr val="000000"/>
              </a:buClr>
              <a:buSzPts val="3200"/>
              <a:buFontTx/>
              <a:buAutoNum type="arabicPeriod" startAt="1"/>
              <a:defRPr sz="3200">
                <a:solidFill>
                  <a:srgbClr val="1C252D"/>
                </a:solidFill>
                <a:latin typeface="Calibri"/>
                <a:ea typeface="Calibri"/>
                <a:cs typeface="Calibri"/>
                <a:sym typeface="Calibri"/>
              </a:defRPr>
            </a:lvl1pPr>
            <a:lvl2pPr indent="-431800">
              <a:lnSpc>
                <a:spcPct val="125000"/>
              </a:lnSpc>
              <a:spcBef>
                <a:spcPts val="800"/>
              </a:spcBef>
              <a:buClr>
                <a:srgbClr val="000000"/>
              </a:buClr>
              <a:buSzPts val="3200"/>
              <a:buFontTx/>
              <a:buAutoNum type="alphaLcPeriod" startAt="1"/>
              <a:defRPr sz="3200">
                <a:solidFill>
                  <a:srgbClr val="1C252D"/>
                </a:solidFill>
                <a:latin typeface="Calibri"/>
                <a:ea typeface="Calibri"/>
                <a:cs typeface="Calibri"/>
                <a:sym typeface="Calibri"/>
              </a:defRPr>
            </a:lvl2pPr>
            <a:lvl3pPr indent="-431800">
              <a:lnSpc>
                <a:spcPct val="125000"/>
              </a:lnSpc>
              <a:spcBef>
                <a:spcPts val="800"/>
              </a:spcBef>
              <a:buClr>
                <a:srgbClr val="000000"/>
              </a:buClr>
              <a:buSzPts val="3200"/>
              <a:buFontTx/>
              <a:buAutoNum type="romanLcPeriod" startAt="1"/>
              <a:defRPr sz="3200">
                <a:solidFill>
                  <a:srgbClr val="1C252D"/>
                </a:solidFill>
                <a:latin typeface="Calibri"/>
                <a:ea typeface="Calibri"/>
                <a:cs typeface="Calibri"/>
                <a:sym typeface="Calibri"/>
              </a:defRPr>
            </a:lvl3pPr>
            <a:lvl4pPr indent="-431800">
              <a:lnSpc>
                <a:spcPct val="125000"/>
              </a:lnSpc>
              <a:spcBef>
                <a:spcPts val="800"/>
              </a:spcBef>
              <a:buClr>
                <a:srgbClr val="000000"/>
              </a:buClr>
              <a:buSzPts val="3200"/>
              <a:buFontTx/>
              <a:buAutoNum type="arabicParenR" startAt="1"/>
              <a:defRPr sz="3200">
                <a:solidFill>
                  <a:srgbClr val="1C252D"/>
                </a:solidFill>
                <a:latin typeface="Calibri"/>
                <a:ea typeface="Calibri"/>
                <a:cs typeface="Calibri"/>
                <a:sym typeface="Calibri"/>
              </a:defRPr>
            </a:lvl4pPr>
            <a:lvl5pPr indent="-431800">
              <a:lnSpc>
                <a:spcPct val="125000"/>
              </a:lnSpc>
              <a:spcBef>
                <a:spcPts val="800"/>
              </a:spcBef>
              <a:buClr>
                <a:srgbClr val="000000"/>
              </a:buClr>
              <a:buSzPts val="3200"/>
              <a:buFontTx/>
              <a:buAutoNum type="alphaLcParenR" startAt="1"/>
              <a:defRPr sz="3200">
                <a:solidFill>
                  <a:srgbClr val="1C252D"/>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3" name="Google Shape;35;p97"/>
          <p:cNvSpPr txBox="1"/>
          <p:nvPr>
            <p:ph type="body" sz="quarter" idx="21"/>
          </p:nvPr>
        </p:nvSpPr>
        <p:spPr>
          <a:xfrm>
            <a:off x="3733801" y="10423913"/>
            <a:ext cx="14058905" cy="507496"/>
          </a:xfrm>
          <a:prstGeom prst="rect">
            <a:avLst/>
          </a:prstGeom>
        </p:spPr>
        <p:txBody>
          <a:bodyPr lIns="0" tIns="0" rIns="0" bIns="0" anchor="b"/>
          <a:lstStyle/>
          <a:p>
            <a:pPr marL="269747" indent="-344677" defTabSz="539495">
              <a:lnSpc>
                <a:spcPct val="125000"/>
              </a:lnSpc>
              <a:spcBef>
                <a:spcPts val="1100"/>
              </a:spcBef>
              <a:buClr>
                <a:srgbClr val="000000"/>
              </a:buClr>
              <a:buSzPts val="3300"/>
              <a:defRPr sz="3303">
                <a:solidFill>
                  <a:srgbClr val="000000"/>
                </a:solidFill>
                <a:latin typeface="Verdana"/>
                <a:ea typeface="Verdana"/>
                <a:cs typeface="Verdana"/>
                <a:sym typeface="Verdana"/>
              </a:defRPr>
            </a:pPr>
          </a:p>
        </p:txBody>
      </p:sp>
      <p:sp>
        <p:nvSpPr>
          <p:cNvPr id="54" name="Slide Number"/>
          <p:cNvSpPr txBox="1"/>
          <p:nvPr>
            <p:ph type="sldNum" sz="quarter" idx="2"/>
          </p:nvPr>
        </p:nvSpPr>
        <p:spPr>
          <a:xfrm>
            <a:off x="3733803" y="11412242"/>
            <a:ext cx="244426" cy="241649"/>
          </a:xfrm>
          <a:prstGeom prst="rect">
            <a:avLst/>
          </a:prstGeom>
        </p:spPr>
        <p:txBody>
          <a:bodyPr lIns="0" tIns="0" rIns="0" bIns="0"/>
          <a:lstStyle>
            <a:lvl1pPr>
              <a:defRPr b="0" sz="1800">
                <a:solidFill>
                  <a:srgbClr val="00507F"/>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7">
    <p:spTree>
      <p:nvGrpSpPr>
        <p:cNvPr id="1" name=""/>
        <p:cNvGrpSpPr/>
        <p:nvPr/>
      </p:nvGrpSpPr>
      <p:grpSpPr>
        <a:xfrm>
          <a:off x="0" y="0"/>
          <a:ext cx="0" cy="0"/>
          <a:chOff x="0" y="0"/>
          <a:chExt cx="0" cy="0"/>
        </a:xfrm>
      </p:grpSpPr>
      <p:sp>
        <p:nvSpPr>
          <p:cNvPr id="384"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sz="8800">
                <a:solidFill>
                  <a:srgbClr val="000000"/>
                </a:solidFill>
                <a:latin typeface="Helvetica Neue"/>
                <a:ea typeface="Helvetica Neue"/>
                <a:cs typeface="Helvetica Neue"/>
                <a:sym typeface="Helvetica Neue"/>
              </a:defRPr>
            </a:lvl1pPr>
          </a:lstStyle>
          <a:p>
            <a:pPr/>
            <a:r>
              <a:t>Title Text</a:t>
            </a:r>
          </a:p>
        </p:txBody>
      </p:sp>
      <p:sp>
        <p:nvSpPr>
          <p:cNvPr id="385" name="Body Level One…"/>
          <p:cNvSpPr txBox="1"/>
          <p:nvPr>
            <p:ph type="body" idx="1"/>
          </p:nvPr>
        </p:nvSpPr>
        <p:spPr>
          <a:xfrm>
            <a:off x="1676400" y="3651250"/>
            <a:ext cx="21031200" cy="8702676"/>
          </a:xfrm>
          <a:prstGeom prst="rect">
            <a:avLst/>
          </a:prstGeom>
        </p:spPr>
        <p:txBody>
          <a:bodyPr lIns="91423" tIns="91423" rIns="91423" bIns="91423"/>
          <a:lstStyle>
            <a:lvl1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1pPr>
            <a:lvl2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2pPr>
            <a:lvl3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3pPr>
            <a:lvl4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4pPr>
            <a:lvl5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86"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and Content">
    <p:spTree>
      <p:nvGrpSpPr>
        <p:cNvPr id="1" name=""/>
        <p:cNvGrpSpPr/>
        <p:nvPr/>
      </p:nvGrpSpPr>
      <p:grpSpPr>
        <a:xfrm>
          <a:off x="0" y="0"/>
          <a:ext cx="0" cy="0"/>
          <a:chOff x="0" y="0"/>
          <a:chExt cx="0" cy="0"/>
        </a:xfrm>
      </p:grpSpPr>
      <p:sp>
        <p:nvSpPr>
          <p:cNvPr id="393" name="Google Shape;193;p134"/>
          <p:cNvSpPr/>
          <p:nvPr/>
        </p:nvSpPr>
        <p:spPr>
          <a:xfrm rot="19925577">
            <a:off x="22243755" y="12373426"/>
            <a:ext cx="2179919" cy="1064531"/>
          </a:xfrm>
          <a:prstGeom prst="ellipse">
            <a:avLst/>
          </a:prstGeom>
          <a:solidFill>
            <a:srgbClr val="FFFFFF"/>
          </a:solidFill>
          <a:ln w="12700">
            <a:miter lim="400000"/>
          </a:ln>
        </p:spPr>
        <p:txBody>
          <a:bodyPr lIns="0" tIns="0" rIns="0" bIns="0" anchor="ctr"/>
          <a:lstStyle/>
          <a:p>
            <a:pPr algn="ctr">
              <a:defRPr sz="2800">
                <a:latin typeface="Calibri"/>
                <a:ea typeface="Calibri"/>
                <a:cs typeface="Calibri"/>
                <a:sym typeface="Calibri"/>
              </a:defRPr>
            </a:pPr>
          </a:p>
        </p:txBody>
      </p:sp>
      <p:sp>
        <p:nvSpPr>
          <p:cNvPr id="394" name="Title Text"/>
          <p:cNvSpPr txBox="1"/>
          <p:nvPr>
            <p:ph type="title"/>
          </p:nvPr>
        </p:nvSpPr>
        <p:spPr>
          <a:xfrm>
            <a:off x="914400" y="0"/>
            <a:ext cx="22677120" cy="2215995"/>
          </a:xfrm>
          <a:prstGeom prst="rect">
            <a:avLst/>
          </a:prstGeom>
        </p:spPr>
        <p:txBody>
          <a:bodyPr lIns="0" tIns="0" rIns="0" bIns="0" anchor="b"/>
          <a:lstStyle>
            <a:lvl1pPr>
              <a:lnSpc>
                <a:spcPct val="90000"/>
              </a:lnSpc>
              <a:defRPr sz="8000">
                <a:solidFill>
                  <a:srgbClr val="0076BD"/>
                </a:solidFill>
                <a:latin typeface="Calibri"/>
                <a:ea typeface="Calibri"/>
                <a:cs typeface="Calibri"/>
                <a:sym typeface="Calibri"/>
              </a:defRPr>
            </a:lvl1pPr>
          </a:lstStyle>
          <a:p>
            <a:pPr/>
            <a:r>
              <a:t>Title Text</a:t>
            </a:r>
          </a:p>
        </p:txBody>
      </p:sp>
      <p:sp>
        <p:nvSpPr>
          <p:cNvPr id="395" name="Body Level One…"/>
          <p:cNvSpPr txBox="1"/>
          <p:nvPr>
            <p:ph type="body" idx="1"/>
          </p:nvPr>
        </p:nvSpPr>
        <p:spPr>
          <a:xfrm>
            <a:off x="914400" y="2560320"/>
            <a:ext cx="22677120" cy="9692642"/>
          </a:xfrm>
          <a:prstGeom prst="rect">
            <a:avLst/>
          </a:prstGeom>
        </p:spPr>
        <p:txBody>
          <a:bodyPr lIns="0" tIns="0" rIns="0" bIns="0"/>
          <a:lstStyle>
            <a:lvl1pPr indent="-584200">
              <a:spcBef>
                <a:spcPts val="3600"/>
              </a:spcBef>
              <a:buClr>
                <a:srgbClr val="59565A"/>
              </a:buClr>
              <a:buSzPts val="5600"/>
              <a:buFont typeface="Times New Roman"/>
              <a:defRPr sz="5600">
                <a:solidFill>
                  <a:srgbClr val="59565A"/>
                </a:solidFill>
                <a:latin typeface="Calibri"/>
                <a:ea typeface="Calibri"/>
                <a:cs typeface="Calibri"/>
                <a:sym typeface="Calibri"/>
              </a:defRPr>
            </a:lvl1pPr>
            <a:lvl2pPr indent="-58420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2pPr>
            <a:lvl3pPr indent="-58420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3pPr>
            <a:lvl4pPr indent="-61976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4pPr>
            <a:lvl5pPr indent="-58420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96" name="Slide Number"/>
          <p:cNvSpPr txBox="1"/>
          <p:nvPr>
            <p:ph type="sldNum" sz="quarter" idx="2"/>
          </p:nvPr>
        </p:nvSpPr>
        <p:spPr>
          <a:xfrm>
            <a:off x="23869987" y="13229440"/>
            <a:ext cx="270174" cy="248742"/>
          </a:xfrm>
          <a:prstGeom prst="rect">
            <a:avLst/>
          </a:prstGeom>
        </p:spPr>
        <p:txBody>
          <a:bodyPr lIns="0" tIns="0" rIns="0" bIns="0" anchor="b"/>
          <a:lstStyle>
            <a:lvl1pPr algn="r">
              <a:defRPr b="0" sz="2000">
                <a:solidFill>
                  <a:srgbClr val="59565A"/>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4">
    <p:spTree>
      <p:nvGrpSpPr>
        <p:cNvPr id="1" name=""/>
        <p:cNvGrpSpPr/>
        <p:nvPr/>
      </p:nvGrpSpPr>
      <p:grpSpPr>
        <a:xfrm>
          <a:off x="0" y="0"/>
          <a:ext cx="0" cy="0"/>
          <a:chOff x="0" y="0"/>
          <a:chExt cx="0" cy="0"/>
        </a:xfrm>
      </p:grpSpPr>
      <p:sp>
        <p:nvSpPr>
          <p:cNvPr id="403" name="Google Shape;198;p135"/>
          <p:cNvSpPr/>
          <p:nvPr/>
        </p:nvSpPr>
        <p:spPr>
          <a:xfrm>
            <a:off x="0" y="0"/>
            <a:ext cx="24384000" cy="13716000"/>
          </a:xfrm>
          <a:prstGeom prst="rect">
            <a:avLst/>
          </a:prstGeom>
          <a:solidFill>
            <a:srgbClr val="FFFFFF"/>
          </a:solidFill>
          <a:ln w="12700">
            <a:miter lim="400000"/>
          </a:ln>
        </p:spPr>
        <p:txBody>
          <a:bodyPr lIns="0" tIns="0" rIns="0" bIns="0" anchor="ctr"/>
          <a:lstStyle/>
          <a:p>
            <a:pPr algn="ctr">
              <a:defRPr sz="3600">
                <a:solidFill>
                  <a:srgbClr val="FFFFFF"/>
                </a:solidFill>
                <a:latin typeface="Helvetica Neue"/>
                <a:ea typeface="Helvetica Neue"/>
                <a:cs typeface="Helvetica Neue"/>
                <a:sym typeface="Helvetica Neue"/>
              </a:defRPr>
            </a:pPr>
          </a:p>
        </p:txBody>
      </p:sp>
      <p:sp>
        <p:nvSpPr>
          <p:cNvPr id="404" name="Google Shape;199;p135"/>
          <p:cNvSpPr/>
          <p:nvPr/>
        </p:nvSpPr>
        <p:spPr>
          <a:xfrm>
            <a:off x="469389" y="475488"/>
            <a:ext cx="23445222" cy="12765024"/>
          </a:xfrm>
          <a:prstGeom prst="rect">
            <a:avLst/>
          </a:prstGeom>
          <a:solidFill>
            <a:srgbClr val="BFBFBF">
              <a:alpha val="60000"/>
            </a:srgbClr>
          </a:solidFill>
          <a:ln w="12700">
            <a:miter lim="400000"/>
          </a:ln>
        </p:spPr>
        <p:txBody>
          <a:bodyPr lIns="0" tIns="0" rIns="0" bIns="0"/>
          <a:lstStyle/>
          <a:p>
            <a:pPr>
              <a:defRPr sz="3600">
                <a:latin typeface="Helvetica Neue"/>
                <a:ea typeface="Helvetica Neue"/>
                <a:cs typeface="Helvetica Neue"/>
                <a:sym typeface="Helvetica Neue"/>
              </a:defRPr>
            </a:pPr>
          </a:p>
        </p:txBody>
      </p:sp>
      <p:sp>
        <p:nvSpPr>
          <p:cNvPr id="405" name="Google Shape;200;p135"/>
          <p:cNvSpPr/>
          <p:nvPr/>
        </p:nvSpPr>
        <p:spPr>
          <a:xfrm>
            <a:off x="743711" y="749805"/>
            <a:ext cx="22896578" cy="12216390"/>
          </a:xfrm>
          <a:prstGeom prst="rect">
            <a:avLst/>
          </a:prstGeom>
          <a:ln w="12700" cap="sq">
            <a:solidFill>
              <a:srgbClr val="262626"/>
            </a:solidFill>
            <a:miter lim="8000"/>
          </a:ln>
        </p:spPr>
        <p:txBody>
          <a:bodyPr lIns="0" tIns="0" rIns="0" bIns="0"/>
          <a:lstStyle/>
          <a:p>
            <a:pPr>
              <a:defRPr sz="3600">
                <a:latin typeface="Helvetica Neue"/>
                <a:ea typeface="Helvetica Neue"/>
                <a:cs typeface="Helvetica Neue"/>
                <a:sym typeface="Helvetica Neue"/>
              </a:defRPr>
            </a:pPr>
          </a:p>
        </p:txBody>
      </p:sp>
      <p:sp>
        <p:nvSpPr>
          <p:cNvPr id="406" name="Slide Number"/>
          <p:cNvSpPr txBox="1"/>
          <p:nvPr>
            <p:ph type="sldNum" sz="quarter" idx="2"/>
          </p:nvPr>
        </p:nvSpPr>
        <p:spPr>
          <a:xfrm>
            <a:off x="21772403" y="12321064"/>
            <a:ext cx="477997" cy="480537"/>
          </a:xfrm>
          <a:prstGeom prst="rect">
            <a:avLst/>
          </a:prstGeom>
        </p:spPr>
        <p:txBody>
          <a:bodyPr lIns="91423" tIns="91423" rIns="91423" bIns="91423" anchor="b"/>
          <a:lstStyle>
            <a:lvl1pPr algn="r">
              <a:defRPr b="0" sz="2000">
                <a:solidFill>
                  <a:srgbClr val="40404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8">
    <p:spTree>
      <p:nvGrpSpPr>
        <p:cNvPr id="1" name=""/>
        <p:cNvGrpSpPr/>
        <p:nvPr/>
      </p:nvGrpSpPr>
      <p:grpSpPr>
        <a:xfrm>
          <a:off x="0" y="0"/>
          <a:ext cx="0" cy="0"/>
          <a:chOff x="0" y="0"/>
          <a:chExt cx="0" cy="0"/>
        </a:xfrm>
      </p:grpSpPr>
      <p:sp>
        <p:nvSpPr>
          <p:cNvPr id="413" name="Title Text"/>
          <p:cNvSpPr txBox="1"/>
          <p:nvPr>
            <p:ph type="title"/>
          </p:nvPr>
        </p:nvSpPr>
        <p:spPr>
          <a:xfrm>
            <a:off x="914400" y="0"/>
            <a:ext cx="22677120" cy="2215995"/>
          </a:xfrm>
          <a:prstGeom prst="rect">
            <a:avLst/>
          </a:prstGeom>
        </p:spPr>
        <p:txBody>
          <a:bodyPr lIns="0" tIns="0" rIns="0" bIns="0" anchor="b"/>
          <a:lstStyle>
            <a:lvl1pPr>
              <a:lnSpc>
                <a:spcPct val="90000"/>
              </a:lnSpc>
              <a:defRPr sz="8000">
                <a:solidFill>
                  <a:srgbClr val="0076BD"/>
                </a:solidFill>
                <a:latin typeface="Calibri"/>
                <a:ea typeface="Calibri"/>
                <a:cs typeface="Calibri"/>
                <a:sym typeface="Calibri"/>
              </a:defRPr>
            </a:lvl1pPr>
          </a:lstStyle>
          <a:p>
            <a:pPr/>
            <a:r>
              <a:t>Title Text</a:t>
            </a:r>
          </a:p>
        </p:txBody>
      </p:sp>
      <p:sp>
        <p:nvSpPr>
          <p:cNvPr id="414" name="Body Level One…"/>
          <p:cNvSpPr txBox="1"/>
          <p:nvPr>
            <p:ph type="body" idx="1"/>
          </p:nvPr>
        </p:nvSpPr>
        <p:spPr>
          <a:xfrm>
            <a:off x="914400" y="2560320"/>
            <a:ext cx="22677120" cy="9692642"/>
          </a:xfrm>
          <a:prstGeom prst="rect">
            <a:avLst/>
          </a:prstGeom>
        </p:spPr>
        <p:txBody>
          <a:bodyPr lIns="0" tIns="0" rIns="0" bIns="0"/>
          <a:lstStyle>
            <a:lvl1pPr indent="-584200">
              <a:spcBef>
                <a:spcPts val="3600"/>
              </a:spcBef>
              <a:buClr>
                <a:srgbClr val="59565A"/>
              </a:buClr>
              <a:buSzPts val="5600"/>
              <a:buFont typeface="Times New Roman"/>
              <a:defRPr sz="5600">
                <a:solidFill>
                  <a:srgbClr val="59565A"/>
                </a:solidFill>
                <a:latin typeface="Calibri"/>
                <a:ea typeface="Calibri"/>
                <a:cs typeface="Calibri"/>
                <a:sym typeface="Calibri"/>
              </a:defRPr>
            </a:lvl1pPr>
            <a:lvl2pPr indent="-58420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2pPr>
            <a:lvl3pPr indent="-58420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3pPr>
            <a:lvl4pPr indent="-61976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4pPr>
            <a:lvl5pPr indent="-584200">
              <a:spcBef>
                <a:spcPts val="3600"/>
              </a:spcBef>
              <a:buClr>
                <a:srgbClr val="59565A"/>
              </a:buClr>
              <a:buSzPts val="5600"/>
              <a:buFont typeface="Times New Roman"/>
              <a:buChar char="›"/>
              <a:defRPr sz="5600">
                <a:solidFill>
                  <a:srgbClr val="59565A"/>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15" name="Slide Number"/>
          <p:cNvSpPr txBox="1"/>
          <p:nvPr>
            <p:ph type="sldNum" sz="quarter" idx="2"/>
          </p:nvPr>
        </p:nvSpPr>
        <p:spPr>
          <a:xfrm>
            <a:off x="23869987" y="13229440"/>
            <a:ext cx="270174" cy="248742"/>
          </a:xfrm>
          <a:prstGeom prst="rect">
            <a:avLst/>
          </a:prstGeom>
        </p:spPr>
        <p:txBody>
          <a:bodyPr lIns="0" tIns="0" rIns="0" bIns="0" anchor="b"/>
          <a:lstStyle>
            <a:lvl1pPr algn="r">
              <a:defRPr b="0" sz="2000">
                <a:solidFill>
                  <a:srgbClr val="59565A"/>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9">
    <p:spTree>
      <p:nvGrpSpPr>
        <p:cNvPr id="1" name=""/>
        <p:cNvGrpSpPr/>
        <p:nvPr/>
      </p:nvGrpSpPr>
      <p:grpSpPr>
        <a:xfrm>
          <a:off x="0" y="0"/>
          <a:ext cx="0" cy="0"/>
          <a:chOff x="0" y="0"/>
          <a:chExt cx="0" cy="0"/>
        </a:xfrm>
      </p:grpSpPr>
      <p:sp>
        <p:nvSpPr>
          <p:cNvPr id="422"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sz="8800">
                <a:solidFill>
                  <a:srgbClr val="000000"/>
                </a:solidFill>
                <a:latin typeface="Calibri"/>
                <a:ea typeface="Calibri"/>
                <a:cs typeface="Calibri"/>
                <a:sym typeface="Calibri"/>
              </a:defRPr>
            </a:lvl1pPr>
          </a:lstStyle>
          <a:p>
            <a:pPr/>
            <a:r>
              <a:t>Title Text</a:t>
            </a:r>
          </a:p>
        </p:txBody>
      </p:sp>
      <p:sp>
        <p:nvSpPr>
          <p:cNvPr id="423" name="Body Level One…"/>
          <p:cNvSpPr txBox="1"/>
          <p:nvPr>
            <p:ph type="body" idx="1"/>
          </p:nvPr>
        </p:nvSpPr>
        <p:spPr>
          <a:xfrm>
            <a:off x="1676400" y="3651250"/>
            <a:ext cx="21031200" cy="8702676"/>
          </a:xfrm>
          <a:prstGeom prst="rect">
            <a:avLst/>
          </a:prstGeom>
        </p:spPr>
        <p:txBody>
          <a:bodyPr lIns="91423" tIns="91423" rIns="91423" bIns="91423"/>
          <a:lstStyle>
            <a:lvl1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1pPr>
            <a:lvl2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2pPr>
            <a:lvl3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3pPr>
            <a:lvl4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4pPr>
            <a:lvl5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24"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and Content">
    <p:spTree>
      <p:nvGrpSpPr>
        <p:cNvPr id="1" name=""/>
        <p:cNvGrpSpPr/>
        <p:nvPr/>
      </p:nvGrpSpPr>
      <p:grpSpPr>
        <a:xfrm>
          <a:off x="0" y="0"/>
          <a:ext cx="0" cy="0"/>
          <a:chOff x="0" y="0"/>
          <a:chExt cx="0" cy="0"/>
        </a:xfrm>
      </p:grpSpPr>
      <p:sp>
        <p:nvSpPr>
          <p:cNvPr id="431" name="Title Text"/>
          <p:cNvSpPr txBox="1"/>
          <p:nvPr>
            <p:ph type="title"/>
          </p:nvPr>
        </p:nvSpPr>
        <p:spPr>
          <a:xfrm>
            <a:off x="914400" y="0"/>
            <a:ext cx="22677120" cy="2215993"/>
          </a:xfrm>
          <a:prstGeom prst="rect">
            <a:avLst/>
          </a:prstGeom>
        </p:spPr>
        <p:txBody>
          <a:bodyPr lIns="0" tIns="0" rIns="0" bIns="0" anchor="b"/>
          <a:lstStyle>
            <a:lvl1pPr defTabSz="1371600">
              <a:lnSpc>
                <a:spcPct val="90000"/>
              </a:lnSpc>
              <a:defRPr sz="8000">
                <a:solidFill>
                  <a:srgbClr val="0076BD"/>
                </a:solidFill>
                <a:latin typeface="Calibri"/>
                <a:ea typeface="Calibri"/>
                <a:cs typeface="Calibri"/>
                <a:sym typeface="Calibri"/>
              </a:defRPr>
            </a:lvl1pPr>
          </a:lstStyle>
          <a:p>
            <a:pPr/>
            <a:r>
              <a:t>Title Text</a:t>
            </a:r>
          </a:p>
        </p:txBody>
      </p:sp>
      <p:sp>
        <p:nvSpPr>
          <p:cNvPr id="432" name="Body Level One…"/>
          <p:cNvSpPr txBox="1"/>
          <p:nvPr>
            <p:ph type="body" idx="1"/>
          </p:nvPr>
        </p:nvSpPr>
        <p:spPr>
          <a:xfrm>
            <a:off x="914400" y="2560320"/>
            <a:ext cx="22677120" cy="9692641"/>
          </a:xfrm>
          <a:prstGeom prst="rect">
            <a:avLst/>
          </a:prstGeom>
        </p:spPr>
        <p:txBody>
          <a:bodyPr lIns="0" tIns="0" rIns="0" bIns="0"/>
          <a:lstStyle>
            <a:lvl1pPr marL="640080" indent="-640080" defTabSz="1371600">
              <a:spcBef>
                <a:spcPts val="3600"/>
              </a:spcBef>
              <a:buClr>
                <a:srgbClr val="59565A"/>
              </a:buClr>
              <a:buSzPct val="100000"/>
              <a:buFont typeface="Times New Roman"/>
              <a:defRPr sz="5600">
                <a:solidFill>
                  <a:srgbClr val="59565A"/>
                </a:solidFill>
                <a:latin typeface="Calibri"/>
                <a:ea typeface="Calibri"/>
                <a:cs typeface="Calibri"/>
                <a:sym typeface="Calibri"/>
              </a:defRPr>
            </a:lvl1pPr>
            <a:lvl2pPr marL="960120" indent="-640080" defTabSz="1371600">
              <a:spcBef>
                <a:spcPts val="3600"/>
              </a:spcBef>
              <a:buClr>
                <a:srgbClr val="59565A"/>
              </a:buClr>
              <a:buSzPct val="100000"/>
              <a:buFont typeface="Times New Roman"/>
              <a:buChar char="–"/>
              <a:defRPr sz="5600">
                <a:solidFill>
                  <a:srgbClr val="59565A"/>
                </a:solidFill>
                <a:latin typeface="Calibri"/>
                <a:ea typeface="Calibri"/>
                <a:cs typeface="Calibri"/>
                <a:sym typeface="Calibri"/>
              </a:defRPr>
            </a:lvl2pPr>
            <a:lvl3pPr marL="1325879" indent="-640079" defTabSz="1371600">
              <a:spcBef>
                <a:spcPts val="3600"/>
              </a:spcBef>
              <a:buClr>
                <a:srgbClr val="59565A"/>
              </a:buClr>
              <a:buSzPct val="100000"/>
              <a:buFont typeface="Times New Roman"/>
              <a:buChar char="»"/>
              <a:defRPr sz="5600">
                <a:solidFill>
                  <a:srgbClr val="59565A"/>
                </a:solidFill>
                <a:latin typeface="Calibri"/>
                <a:ea typeface="Calibri"/>
                <a:cs typeface="Calibri"/>
                <a:sym typeface="Calibri"/>
              </a:defRPr>
            </a:lvl3pPr>
            <a:lvl4pPr marL="1645920" indent="-640080" defTabSz="1371600">
              <a:spcBef>
                <a:spcPts val="3600"/>
              </a:spcBef>
              <a:buClr>
                <a:srgbClr val="59565A"/>
              </a:buClr>
              <a:buSzPct val="110000"/>
              <a:buFont typeface="Times New Roman"/>
              <a:buChar char="◦"/>
              <a:defRPr sz="5600">
                <a:solidFill>
                  <a:srgbClr val="59565A"/>
                </a:solidFill>
                <a:latin typeface="Calibri"/>
                <a:ea typeface="Calibri"/>
                <a:cs typeface="Calibri"/>
                <a:sym typeface="Calibri"/>
              </a:defRPr>
            </a:lvl4pPr>
            <a:lvl5pPr marL="1965960" indent="-640079" defTabSz="1371600">
              <a:spcBef>
                <a:spcPts val="3600"/>
              </a:spcBef>
              <a:buClr>
                <a:srgbClr val="59565A"/>
              </a:buClr>
              <a:buSzPct val="100000"/>
              <a:buFont typeface="Times New Roman"/>
              <a:buChar char="›"/>
              <a:defRPr sz="5600">
                <a:solidFill>
                  <a:srgbClr val="59565A"/>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33" name="Slide Number"/>
          <p:cNvSpPr txBox="1"/>
          <p:nvPr>
            <p:ph type="sldNum" sz="quarter" idx="2"/>
          </p:nvPr>
        </p:nvSpPr>
        <p:spPr>
          <a:xfrm>
            <a:off x="23869987" y="13229440"/>
            <a:ext cx="270174" cy="248742"/>
          </a:xfrm>
          <a:prstGeom prst="rect">
            <a:avLst/>
          </a:prstGeom>
        </p:spPr>
        <p:txBody>
          <a:bodyPr lIns="0" tIns="0" rIns="0" bIns="0" anchor="b"/>
          <a:lstStyle>
            <a:lvl1pPr algn="r" defTabSz="1828800">
              <a:defRPr b="0" sz="2000">
                <a:solidFill>
                  <a:srgbClr val="59565A"/>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440" name="Title Text"/>
          <p:cNvSpPr txBox="1"/>
          <p:nvPr>
            <p:ph type="title"/>
          </p:nvPr>
        </p:nvSpPr>
        <p:spPr>
          <a:xfrm>
            <a:off x="4387453" y="625078"/>
            <a:ext cx="15609094" cy="3036094"/>
          </a:xfrm>
          <a:prstGeom prst="rect">
            <a:avLst/>
          </a:prstGeom>
        </p:spPr>
        <p:txBody>
          <a:bodyPr lIns="71437" tIns="71437" rIns="71437" bIns="71437"/>
          <a:lstStyle>
            <a:lvl1pPr algn="ctr" defTabSz="821531">
              <a:defRPr sz="11200">
                <a:solidFill>
                  <a:srgbClr val="000000"/>
                </a:solidFill>
                <a:latin typeface="Helvetica Light"/>
                <a:ea typeface="Helvetica Light"/>
                <a:cs typeface="Helvetica Light"/>
                <a:sym typeface="Helvetica Light"/>
              </a:defRPr>
            </a:lvl1pPr>
          </a:lstStyle>
          <a:p>
            <a:pPr/>
            <a:r>
              <a:t>Title Text</a:t>
            </a:r>
          </a:p>
        </p:txBody>
      </p:sp>
      <p:sp>
        <p:nvSpPr>
          <p:cNvPr id="441" name="Slide Number"/>
          <p:cNvSpPr txBox="1"/>
          <p:nvPr>
            <p:ph type="sldNum" sz="quarter" idx="2"/>
          </p:nvPr>
        </p:nvSpPr>
        <p:spPr>
          <a:xfrm>
            <a:off x="11935814" y="13010554"/>
            <a:ext cx="494513" cy="511176"/>
          </a:xfrm>
          <a:prstGeom prst="rect">
            <a:avLst/>
          </a:prstGeom>
        </p:spPr>
        <p:txBody>
          <a:bodyPr lIns="71437" tIns="71437" rIns="71437" bIns="71437" anchor="t"/>
          <a:lstStyle>
            <a:lvl1pPr algn="ctr" defTabSz="821531">
              <a:defRPr b="0" sz="24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448"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defRPr sz="11200">
                <a:solidFill>
                  <a:srgbClr val="000000"/>
                </a:solidFill>
                <a:latin typeface="Helvetica Light"/>
                <a:ea typeface="Helvetica Light"/>
                <a:cs typeface="Helvetica Light"/>
                <a:sym typeface="Helvetica Light"/>
              </a:defRPr>
            </a:lvl1pPr>
          </a:lstStyle>
          <a:p>
            <a:pPr/>
            <a:r>
              <a:t>Title Text</a:t>
            </a:r>
          </a:p>
        </p:txBody>
      </p:sp>
      <p:sp>
        <p:nvSpPr>
          <p:cNvPr id="449" name="Body Level One…"/>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ClrTx/>
              <a:buSzTx/>
              <a:buFontTx/>
              <a:buNone/>
              <a:defRPr sz="4400">
                <a:solidFill>
                  <a:srgbClr val="000000"/>
                </a:solidFill>
                <a:latin typeface="Helvetica Light"/>
                <a:ea typeface="Helvetica Light"/>
                <a:cs typeface="Helvetica Light"/>
                <a:sym typeface="Helvetica Light"/>
              </a:defRPr>
            </a:lvl1pPr>
            <a:lvl2pPr marL="0" indent="228600" algn="ctr" defTabSz="821531">
              <a:spcBef>
                <a:spcPts val="0"/>
              </a:spcBef>
              <a:buClrTx/>
              <a:buSzTx/>
              <a:buFontTx/>
              <a:buNone/>
              <a:defRPr sz="4400">
                <a:solidFill>
                  <a:srgbClr val="000000"/>
                </a:solidFill>
                <a:latin typeface="Helvetica Light"/>
                <a:ea typeface="Helvetica Light"/>
                <a:cs typeface="Helvetica Light"/>
                <a:sym typeface="Helvetica Light"/>
              </a:defRPr>
            </a:lvl2pPr>
            <a:lvl3pPr marL="0" indent="457200" algn="ctr" defTabSz="821531">
              <a:spcBef>
                <a:spcPts val="0"/>
              </a:spcBef>
              <a:buClrTx/>
              <a:buSzTx/>
              <a:buFontTx/>
              <a:buNone/>
              <a:defRPr sz="4400">
                <a:solidFill>
                  <a:srgbClr val="000000"/>
                </a:solidFill>
                <a:latin typeface="Helvetica Light"/>
                <a:ea typeface="Helvetica Light"/>
                <a:cs typeface="Helvetica Light"/>
                <a:sym typeface="Helvetica Light"/>
              </a:defRPr>
            </a:lvl3pPr>
            <a:lvl4pPr marL="0" indent="685800" algn="ctr" defTabSz="821531">
              <a:spcBef>
                <a:spcPts val="0"/>
              </a:spcBef>
              <a:buClrTx/>
              <a:buSzTx/>
              <a:buFontTx/>
              <a:buNone/>
              <a:defRPr sz="4400">
                <a:solidFill>
                  <a:srgbClr val="000000"/>
                </a:solidFill>
                <a:latin typeface="Helvetica Light"/>
                <a:ea typeface="Helvetica Light"/>
                <a:cs typeface="Helvetica Light"/>
                <a:sym typeface="Helvetica Light"/>
              </a:defRPr>
            </a:lvl4pPr>
            <a:lvl5pPr marL="0" indent="914400" algn="ctr" defTabSz="821531">
              <a:spcBef>
                <a:spcPts val="0"/>
              </a:spcBef>
              <a:buClrTx/>
              <a:buSzTx/>
              <a:buFont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50" name="Slide Number"/>
          <p:cNvSpPr txBox="1"/>
          <p:nvPr>
            <p:ph type="sldNum" sz="quarter" idx="2"/>
          </p:nvPr>
        </p:nvSpPr>
        <p:spPr>
          <a:xfrm>
            <a:off x="11935814" y="13010554"/>
            <a:ext cx="494513" cy="511176"/>
          </a:xfrm>
          <a:prstGeom prst="rect">
            <a:avLst/>
          </a:prstGeom>
        </p:spPr>
        <p:txBody>
          <a:bodyPr lIns="71437" tIns="71437" rIns="71437" bIns="71437" anchor="t"/>
          <a:lstStyle>
            <a:lvl1pPr algn="ctr" defTabSz="821531">
              <a:defRPr b="0" sz="24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457" name="Rectangle 8"/>
          <p:cNvSpPr/>
          <p:nvPr/>
        </p:nvSpPr>
        <p:spPr>
          <a:xfrm>
            <a:off x="0" y="0"/>
            <a:ext cx="24384000" cy="13716000"/>
          </a:xfrm>
          <a:prstGeom prst="rect">
            <a:avLst/>
          </a:prstGeom>
          <a:solidFill>
            <a:srgbClr val="FFFFFF"/>
          </a:solidFill>
          <a:ln w="25400">
            <a:miter lim="400000"/>
          </a:ln>
        </p:spPr>
        <p:txBody>
          <a:bodyPr lIns="50800" tIns="50800" rIns="50800" bIns="50800" anchor="ctr"/>
          <a:lstStyle/>
          <a:p>
            <a:pPr algn="ctr" defTabSz="1828800">
              <a:defRPr sz="3600">
                <a:solidFill>
                  <a:srgbClr val="FFFFFF"/>
                </a:solidFill>
              </a:defRPr>
            </a:pPr>
          </a:p>
        </p:txBody>
      </p:sp>
      <p:sp>
        <p:nvSpPr>
          <p:cNvPr id="458" name="Rectangle 6"/>
          <p:cNvSpPr/>
          <p:nvPr/>
        </p:nvSpPr>
        <p:spPr>
          <a:xfrm>
            <a:off x="469390" y="475488"/>
            <a:ext cx="23445220" cy="12765024"/>
          </a:xfrm>
          <a:prstGeom prst="rect">
            <a:avLst/>
          </a:prstGeom>
          <a:solidFill>
            <a:srgbClr val="BFBFBF">
              <a:alpha val="60000"/>
            </a:srgbClr>
          </a:solidFill>
          <a:ln w="25400">
            <a:miter lim="400000"/>
          </a:ln>
        </p:spPr>
        <p:txBody>
          <a:bodyPr lIns="50800" tIns="50800" rIns="50800" bIns="50800"/>
          <a:lstStyle/>
          <a:p>
            <a:pPr defTabSz="1828800">
              <a:defRPr sz="3600"/>
            </a:pPr>
          </a:p>
        </p:txBody>
      </p:sp>
      <p:sp>
        <p:nvSpPr>
          <p:cNvPr id="459" name="Rectangle 7"/>
          <p:cNvSpPr/>
          <p:nvPr/>
        </p:nvSpPr>
        <p:spPr>
          <a:xfrm>
            <a:off x="743711" y="749806"/>
            <a:ext cx="22896578" cy="12216388"/>
          </a:xfrm>
          <a:prstGeom prst="rect">
            <a:avLst/>
          </a:prstGeom>
          <a:ln w="3175" cap="sq">
            <a:solidFill>
              <a:srgbClr val="262626"/>
            </a:solidFill>
            <a:miter/>
          </a:ln>
        </p:spPr>
        <p:txBody>
          <a:bodyPr lIns="50800" tIns="50800" rIns="50800" bIns="50800"/>
          <a:lstStyle/>
          <a:p>
            <a:pPr defTabSz="1828800">
              <a:defRPr sz="3600"/>
            </a:pPr>
          </a:p>
        </p:txBody>
      </p:sp>
      <p:sp>
        <p:nvSpPr>
          <p:cNvPr id="460" name="Slide Number"/>
          <p:cNvSpPr txBox="1"/>
          <p:nvPr>
            <p:ph type="sldNum" sz="quarter" idx="2"/>
          </p:nvPr>
        </p:nvSpPr>
        <p:spPr>
          <a:xfrm>
            <a:off x="21772296" y="12313922"/>
            <a:ext cx="478104" cy="487678"/>
          </a:xfrm>
          <a:prstGeom prst="rect">
            <a:avLst/>
          </a:prstGeom>
        </p:spPr>
        <p:txBody>
          <a:bodyPr lIns="91438" tIns="91438" rIns="91438" bIns="91438" anchor="b"/>
          <a:lstStyle>
            <a:lvl1pPr algn="r" defTabSz="1828800">
              <a:defRPr b="0" sz="2000">
                <a:solidFill>
                  <a:srgbClr val="404040"/>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sp>
        <p:nvSpPr>
          <p:cNvPr id="467" name="Google Shape;10;p1"/>
          <p:cNvSpPr/>
          <p:nvPr/>
        </p:nvSpPr>
        <p:spPr>
          <a:xfrm>
            <a:off x="3047999" y="2045679"/>
            <a:ext cx="18288001" cy="342901"/>
          </a:xfrm>
          <a:prstGeom prst="rect">
            <a:avLst/>
          </a:prstGeom>
          <a:solidFill>
            <a:srgbClr val="FFFFFF"/>
          </a:solidFill>
          <a:ln w="3175">
            <a:miter lim="400000"/>
          </a:ln>
        </p:spPr>
        <p:txBody>
          <a:bodyPr tIns="91439" bIns="91439" anchor="ctr"/>
          <a:lstStyle/>
          <a:p>
            <a:pPr algn="ctr" defTabSz="2438400">
              <a:defRPr sz="11600">
                <a:solidFill>
                  <a:srgbClr val="FFFFFF"/>
                </a:solidFill>
                <a:latin typeface="+mj-lt"/>
                <a:ea typeface="+mj-ea"/>
                <a:cs typeface="+mj-cs"/>
                <a:sym typeface="Arial"/>
              </a:defRPr>
            </a:pPr>
          </a:p>
        </p:txBody>
      </p:sp>
      <p:sp>
        <p:nvSpPr>
          <p:cNvPr id="468" name="Google Shape;13;p1"/>
          <p:cNvSpPr/>
          <p:nvPr/>
        </p:nvSpPr>
        <p:spPr>
          <a:xfrm>
            <a:off x="3047999" y="1714499"/>
            <a:ext cx="18288001" cy="548641"/>
          </a:xfrm>
          <a:prstGeom prst="rect">
            <a:avLst/>
          </a:prstGeom>
          <a:solidFill>
            <a:srgbClr val="93A299"/>
          </a:solidFill>
          <a:ln w="3175">
            <a:miter lim="400000"/>
          </a:ln>
        </p:spPr>
        <p:txBody>
          <a:bodyPr tIns="91439" bIns="91439" anchor="ctr"/>
          <a:lstStyle/>
          <a:p>
            <a:pPr algn="ctr" defTabSz="2438400">
              <a:defRPr sz="11600">
                <a:solidFill>
                  <a:srgbClr val="FFFFFF"/>
                </a:solidFill>
                <a:latin typeface="+mj-lt"/>
                <a:ea typeface="+mj-ea"/>
                <a:cs typeface="+mj-cs"/>
                <a:sym typeface="Arial"/>
              </a:defRPr>
            </a:pPr>
          </a:p>
        </p:txBody>
      </p:sp>
      <p:sp>
        <p:nvSpPr>
          <p:cNvPr id="469" name="Title Text"/>
          <p:cNvSpPr txBox="1"/>
          <p:nvPr>
            <p:ph type="title"/>
          </p:nvPr>
        </p:nvSpPr>
        <p:spPr>
          <a:xfrm>
            <a:off x="3962399" y="2514599"/>
            <a:ext cx="16459201" cy="1485901"/>
          </a:xfrm>
          <a:prstGeom prst="rect">
            <a:avLst/>
          </a:prstGeom>
        </p:spPr>
        <p:txBody>
          <a:bodyPr lIns="91399" tIns="91399" rIns="91399" bIns="91399"/>
          <a:lstStyle>
            <a:lvl1pPr defTabSz="2438400">
              <a:defRPr sz="10000"/>
            </a:lvl1pPr>
          </a:lstStyle>
          <a:p>
            <a:pPr/>
            <a:r>
              <a:t>Title Text</a:t>
            </a:r>
          </a:p>
        </p:txBody>
      </p:sp>
      <p:sp>
        <p:nvSpPr>
          <p:cNvPr id="470" name="Body Level One…"/>
          <p:cNvSpPr txBox="1"/>
          <p:nvPr>
            <p:ph type="body" sz="half" idx="1"/>
          </p:nvPr>
        </p:nvSpPr>
        <p:spPr>
          <a:xfrm>
            <a:off x="3962399" y="4114799"/>
            <a:ext cx="16459201" cy="7315202"/>
          </a:xfrm>
          <a:prstGeom prst="rect">
            <a:avLst/>
          </a:prstGeom>
        </p:spPr>
        <p:txBody>
          <a:bodyPr lIns="91399" tIns="91399" rIns="91399" bIns="91399"/>
          <a:lstStyle>
            <a:lvl1pPr marL="994410" indent="-895350" defTabSz="2438400">
              <a:buSzPts val="6000"/>
              <a:defRPr sz="6000"/>
            </a:lvl1pPr>
            <a:lvl2pPr marL="1587500" indent="-1009650" defTabSz="2438400">
              <a:buSzPts val="6000"/>
              <a:defRPr sz="6000"/>
            </a:lvl2pPr>
            <a:lvl3pPr marL="2145027" indent="-1104896" defTabSz="2438400">
              <a:buSzPts val="6000"/>
              <a:defRPr sz="6000"/>
            </a:lvl3pPr>
            <a:lvl4pPr marL="2736850" indent="-1238250" defTabSz="2438400">
              <a:buSzPts val="6000"/>
              <a:defRPr sz="6000"/>
            </a:lvl4pPr>
            <a:lvl5pPr marL="3329214" indent="-1360714" defTabSz="2438400">
              <a:buSzPts val="6000"/>
              <a:defRPr sz="6000"/>
            </a:lvl5pPr>
          </a:lstStyle>
          <a:p>
            <a:pPr/>
            <a:r>
              <a:t>Body Level One</a:t>
            </a:r>
          </a:p>
          <a:p>
            <a:pPr lvl="1"/>
            <a:r>
              <a:t>Body Level Two</a:t>
            </a:r>
          </a:p>
          <a:p>
            <a:pPr lvl="2"/>
            <a:r>
              <a:t>Body Level Three</a:t>
            </a:r>
          </a:p>
          <a:p>
            <a:pPr lvl="3"/>
            <a:r>
              <a:t>Body Level Four</a:t>
            </a:r>
          </a:p>
          <a:p>
            <a:pPr lvl="4"/>
            <a:r>
              <a:t>Body Level Five</a:t>
            </a:r>
          </a:p>
        </p:txBody>
      </p:sp>
      <p:sp>
        <p:nvSpPr>
          <p:cNvPr id="471" name="Slide Number"/>
          <p:cNvSpPr txBox="1"/>
          <p:nvPr>
            <p:ph type="sldNum" sz="quarter" idx="2"/>
          </p:nvPr>
        </p:nvSpPr>
        <p:spPr>
          <a:xfrm>
            <a:off x="18288000" y="1669117"/>
            <a:ext cx="647541" cy="639406"/>
          </a:xfrm>
          <a:prstGeom prst="rect">
            <a:avLst/>
          </a:prstGeom>
        </p:spPr>
        <p:txBody>
          <a:bodyPr lIns="91399" tIns="91399" rIns="91399" bIns="91399"/>
          <a:lstStyle>
            <a:lvl1pPr defTabSz="2438400">
              <a:defRPr sz="3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478" name="Straight Connector 3"/>
          <p:cNvSpPr/>
          <p:nvPr/>
        </p:nvSpPr>
        <p:spPr>
          <a:xfrm>
            <a:off x="-35370" y="12667977"/>
            <a:ext cx="23657370" cy="1"/>
          </a:xfrm>
          <a:prstGeom prst="line">
            <a:avLst/>
          </a:prstGeom>
          <a:ln w="38100">
            <a:solidFill>
              <a:srgbClr val="007186"/>
            </a:solidFill>
            <a:miter/>
          </a:ln>
        </p:spPr>
        <p:txBody>
          <a:bodyPr tIns="91439" bIns="91439"/>
          <a:lstStyle/>
          <a:p>
            <a:pPr defTabSz="1828800">
              <a:defRPr sz="3600">
                <a:latin typeface="Open Sans"/>
                <a:ea typeface="Open Sans"/>
                <a:cs typeface="Open Sans"/>
                <a:sym typeface="Open Sans"/>
              </a:defRPr>
            </a:pPr>
          </a:p>
        </p:txBody>
      </p:sp>
      <p:sp>
        <p:nvSpPr>
          <p:cNvPr id="479" name="Rectangle 20"/>
          <p:cNvSpPr/>
          <p:nvPr/>
        </p:nvSpPr>
        <p:spPr>
          <a:xfrm>
            <a:off x="703385" y="12536130"/>
            <a:ext cx="772337" cy="250709"/>
          </a:xfrm>
          <a:prstGeom prst="rect">
            <a:avLst/>
          </a:prstGeom>
          <a:solidFill>
            <a:srgbClr val="FFFFFF"/>
          </a:solidFill>
          <a:ln w="12700">
            <a:miter lim="400000"/>
          </a:ln>
        </p:spPr>
        <p:txBody>
          <a:bodyPr tIns="91439" bIns="91439" anchor="ctr"/>
          <a:lstStyle/>
          <a:p>
            <a:pPr algn="ctr" defTabSz="1828800">
              <a:defRPr sz="2800">
                <a:solidFill>
                  <a:srgbClr val="343F49"/>
                </a:solidFill>
                <a:latin typeface="Open Sans"/>
                <a:ea typeface="Open Sans"/>
                <a:cs typeface="Open Sans"/>
                <a:sym typeface="Open Sans"/>
              </a:defRPr>
            </a:pPr>
          </a:p>
        </p:txBody>
      </p:sp>
      <p:pic>
        <p:nvPicPr>
          <p:cNvPr id="480" name="Graphic 19" descr="Graphic 19"/>
          <p:cNvPicPr>
            <a:picLocks noChangeAspect="1"/>
          </p:cNvPicPr>
          <p:nvPr/>
        </p:nvPicPr>
        <p:blipFill>
          <a:blip r:embed="rId2">
            <a:extLst/>
          </a:blip>
          <a:stretch>
            <a:fillRect/>
          </a:stretch>
        </p:blipFill>
        <p:spPr>
          <a:xfrm>
            <a:off x="644969" y="12252959"/>
            <a:ext cx="2555467" cy="1335573"/>
          </a:xfrm>
          <a:prstGeom prst="rect">
            <a:avLst/>
          </a:prstGeom>
          <a:ln w="12700">
            <a:miter lim="400000"/>
          </a:ln>
        </p:spPr>
      </p:pic>
      <p:sp>
        <p:nvSpPr>
          <p:cNvPr id="481" name="The Two Content Layout Can Have a Bullet List, Table, Graph, SmartArt, or Picture on Either Side"/>
          <p:cNvSpPr txBox="1"/>
          <p:nvPr>
            <p:ph type="title" hasCustomPrompt="1"/>
          </p:nvPr>
        </p:nvSpPr>
        <p:spPr>
          <a:xfrm>
            <a:off x="762000" y="0"/>
            <a:ext cx="22829520" cy="2215993"/>
          </a:xfrm>
          <a:prstGeom prst="rect">
            <a:avLst/>
          </a:prstGeom>
        </p:spPr>
        <p:txBody>
          <a:bodyPr lIns="0" tIns="0" rIns="0" bIns="0" anchor="b"/>
          <a:lstStyle>
            <a:lvl1pPr defTabSz="1371600">
              <a:lnSpc>
                <a:spcPct val="90000"/>
              </a:lnSpc>
              <a:defRPr sz="7200">
                <a:solidFill>
                  <a:srgbClr val="007186"/>
                </a:solidFill>
                <a:latin typeface="Open Sans"/>
                <a:ea typeface="Open Sans"/>
                <a:cs typeface="Open Sans"/>
                <a:sym typeface="Open Sans"/>
              </a:defRPr>
            </a:lvl1pPr>
          </a:lstStyle>
          <a:p>
            <a:pPr/>
            <a:r>
              <a:t>The Two Content Layout Can Have a Bullet List, Table, Graph, SmartArt, or Picture on Either Side</a:t>
            </a:r>
          </a:p>
        </p:txBody>
      </p:sp>
      <p:sp>
        <p:nvSpPr>
          <p:cNvPr id="482" name="Body Level One…"/>
          <p:cNvSpPr txBox="1"/>
          <p:nvPr>
            <p:ph type="body" sz="half" idx="1" hasCustomPrompt="1"/>
          </p:nvPr>
        </p:nvSpPr>
        <p:spPr>
          <a:xfrm>
            <a:off x="762000" y="2560320"/>
            <a:ext cx="11289793" cy="9126582"/>
          </a:xfrm>
          <a:prstGeom prst="rect">
            <a:avLst/>
          </a:prstGeom>
        </p:spPr>
        <p:txBody>
          <a:bodyPr lIns="0" tIns="0" rIns="0" bIns="0"/>
          <a:lstStyle>
            <a:lvl1pPr marL="640080" indent="-640080" defTabSz="1371600">
              <a:spcBef>
                <a:spcPts val="3600"/>
              </a:spcBef>
              <a:buClr>
                <a:srgbClr val="000000"/>
              </a:buClr>
              <a:buSzPct val="100000"/>
              <a:buFont typeface="Times New Roman"/>
              <a:defRPr sz="4000">
                <a:solidFill>
                  <a:srgbClr val="343F49"/>
                </a:solidFill>
                <a:latin typeface="Open Sans"/>
                <a:ea typeface="Open Sans"/>
                <a:cs typeface="Open Sans"/>
                <a:sym typeface="Open Sans"/>
              </a:defRPr>
            </a:lvl1pPr>
            <a:lvl2pPr marL="960120" indent="-640080" defTabSz="1371600">
              <a:spcBef>
                <a:spcPts val="3600"/>
              </a:spcBef>
              <a:buClr>
                <a:srgbClr val="000000"/>
              </a:buClr>
              <a:buSzPct val="100000"/>
              <a:buFont typeface="Times New Roman"/>
              <a:buChar char="–"/>
              <a:defRPr sz="4000">
                <a:solidFill>
                  <a:srgbClr val="343F49"/>
                </a:solidFill>
                <a:latin typeface="Open Sans"/>
                <a:ea typeface="Open Sans"/>
                <a:cs typeface="Open Sans"/>
                <a:sym typeface="Open Sans"/>
              </a:defRPr>
            </a:lvl2pPr>
            <a:lvl3pPr marL="1325879" indent="-640079" defTabSz="1371600">
              <a:spcBef>
                <a:spcPts val="3600"/>
              </a:spcBef>
              <a:buClr>
                <a:srgbClr val="000000"/>
              </a:buClr>
              <a:buSzPct val="100000"/>
              <a:buFont typeface="Times New Roman"/>
              <a:buChar char="»"/>
              <a:defRPr sz="4000">
                <a:solidFill>
                  <a:srgbClr val="343F49"/>
                </a:solidFill>
                <a:latin typeface="Open Sans"/>
                <a:ea typeface="Open Sans"/>
                <a:cs typeface="Open Sans"/>
                <a:sym typeface="Open Sans"/>
              </a:defRPr>
            </a:lvl3pPr>
            <a:lvl4pPr marL="1645920" indent="-640080" defTabSz="1371600">
              <a:spcBef>
                <a:spcPts val="3600"/>
              </a:spcBef>
              <a:buClr>
                <a:srgbClr val="000000"/>
              </a:buClr>
              <a:buSzPct val="110000"/>
              <a:buFont typeface="Times New Roman"/>
              <a:buChar char="◦"/>
              <a:defRPr sz="4000">
                <a:solidFill>
                  <a:srgbClr val="343F49"/>
                </a:solidFill>
                <a:latin typeface="Open Sans"/>
                <a:ea typeface="Open Sans"/>
                <a:cs typeface="Open Sans"/>
                <a:sym typeface="Open Sans"/>
              </a:defRPr>
            </a:lvl4pPr>
            <a:lvl5pPr marL="1965960" indent="-640079" defTabSz="1371600">
              <a:spcBef>
                <a:spcPts val="3600"/>
              </a:spcBef>
              <a:buClr>
                <a:srgbClr val="000000"/>
              </a:buClr>
              <a:buSzPct val="100000"/>
              <a:buFont typeface="Times New Roman"/>
              <a:buChar char="›"/>
              <a:defRPr sz="4000">
                <a:solidFill>
                  <a:srgbClr val="343F49"/>
                </a:solidFill>
                <a:latin typeface="Open Sans"/>
                <a:ea typeface="Open Sans"/>
                <a:cs typeface="Open Sans"/>
                <a:sym typeface="Open Sans"/>
              </a:defRPr>
            </a:lvl5pPr>
          </a:lstStyle>
          <a:p>
            <a:pPr/>
            <a:r>
              <a:t>Click here to add bulleted text, or click on an icon below to add a table, graph, SmartArt object, or picture.</a:t>
            </a:r>
          </a:p>
          <a:p>
            <a:pPr lvl="1"/>
            <a:r>
              <a:t/>
            </a:r>
          </a:p>
          <a:p>
            <a:pPr lvl="2"/>
            <a:r>
              <a:t/>
            </a:r>
          </a:p>
          <a:p>
            <a:pPr lvl="3"/>
            <a:r>
              <a:t/>
            </a:r>
          </a:p>
          <a:p>
            <a:pPr lvl="4"/>
            <a:r>
              <a:t/>
            </a:r>
          </a:p>
        </p:txBody>
      </p:sp>
      <p:sp>
        <p:nvSpPr>
          <p:cNvPr id="483" name="Slide Number"/>
          <p:cNvSpPr txBox="1"/>
          <p:nvPr>
            <p:ph type="sldNum" sz="quarter" idx="2"/>
          </p:nvPr>
        </p:nvSpPr>
        <p:spPr>
          <a:xfrm>
            <a:off x="23299673" y="13173381"/>
            <a:ext cx="295227" cy="304801"/>
          </a:xfrm>
          <a:prstGeom prst="rect">
            <a:avLst/>
          </a:prstGeom>
        </p:spPr>
        <p:txBody>
          <a:bodyPr lIns="0" tIns="0" rIns="0" bIns="0" anchor="b"/>
          <a:lstStyle>
            <a:lvl1pPr algn="r" defTabSz="1828800">
              <a:defRPr b="0" sz="2000">
                <a:solidFill>
                  <a:srgbClr val="000000"/>
                </a:solidFill>
                <a:latin typeface="Open Sans"/>
                <a:ea typeface="Open Sans"/>
                <a:cs typeface="Open Sans"/>
                <a:sym typeface="Open Sans"/>
              </a:defRPr>
            </a:lvl1pPr>
          </a:lstStyle>
          <a:p>
            <a:pPr/>
            <a:fld id="{86CB4B4D-7CA3-9044-876B-883B54F8677D}" type="slidenum"/>
          </a:p>
        </p:txBody>
      </p:sp>
      <p:sp>
        <p:nvSpPr>
          <p:cNvPr id="484" name="Text Placeholder 4"/>
          <p:cNvSpPr/>
          <p:nvPr>
            <p:ph type="body" sz="quarter" idx="21" hasCustomPrompt="1"/>
          </p:nvPr>
        </p:nvSpPr>
        <p:spPr>
          <a:xfrm>
            <a:off x="1132114" y="11843656"/>
            <a:ext cx="22459406" cy="644275"/>
          </a:xfrm>
          <a:prstGeom prst="rect">
            <a:avLst/>
          </a:prstGeom>
        </p:spPr>
        <p:txBody>
          <a:bodyPr lIns="0" tIns="0" rIns="0" bIns="0" anchor="b"/>
          <a:lstStyle>
            <a:lvl1pPr marL="0" indent="0" defTabSz="1371600">
              <a:spcBef>
                <a:spcPts val="0"/>
              </a:spcBef>
              <a:buClrTx/>
              <a:buSzTx/>
              <a:buFontTx/>
              <a:buNone/>
              <a:defRPr sz="1800">
                <a:solidFill>
                  <a:srgbClr val="343F49"/>
                </a:solidFill>
                <a:latin typeface="Open Sans"/>
                <a:ea typeface="Open Sans"/>
                <a:cs typeface="Open Sans"/>
                <a:sym typeface="Open Sans"/>
              </a:defRPr>
            </a:lvl1pPr>
          </a:lstStyle>
          <a:p>
            <a:pPr/>
            <a:r>
              <a:t>Source: Placeholder for sources and permissions (if needed).</a:t>
            </a: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70" name="Title Text"/>
          <p:cNvSpPr txBox="1"/>
          <p:nvPr>
            <p:ph type="title"/>
          </p:nvPr>
        </p:nvSpPr>
        <p:spPr>
          <a:xfrm>
            <a:off x="1270000" y="3289300"/>
            <a:ext cx="21844000" cy="3873500"/>
          </a:xfrm>
          <a:prstGeom prst="rect">
            <a:avLst/>
          </a:prstGeom>
        </p:spPr>
        <p:txBody>
          <a:bodyPr lIns="50800" tIns="50800" rIns="50800" bIns="50800" anchor="b"/>
          <a:lstStyle>
            <a:lvl1pPr algn="ctr">
              <a:lnSpc>
                <a:spcPct val="90000"/>
              </a:lnSpc>
              <a:defRPr sz="11600">
                <a:solidFill>
                  <a:srgbClr val="FF00D8"/>
                </a:solidFill>
              </a:defRPr>
            </a:lvl1pPr>
          </a:lstStyle>
          <a:p>
            <a:pPr/>
            <a:r>
              <a:t>Title Text</a:t>
            </a:r>
          </a:p>
        </p:txBody>
      </p:sp>
      <p:sp>
        <p:nvSpPr>
          <p:cNvPr id="71" name="Slide Number"/>
          <p:cNvSpPr txBox="1"/>
          <p:nvPr>
            <p:ph type="sldNum" sz="quarter" idx="2"/>
          </p:nvPr>
        </p:nvSpPr>
        <p:spPr>
          <a:xfrm>
            <a:off x="11973111" y="13125446"/>
            <a:ext cx="425078" cy="422661"/>
          </a:xfrm>
          <a:prstGeom prst="rect">
            <a:avLst/>
          </a:prstGeom>
        </p:spPr>
        <p:txBody>
          <a:bodyPr lIns="50800" tIns="50800" rIns="50800" bIns="50800" anchor="b"/>
          <a:lstStyle>
            <a:lvl1pPr algn="ctr">
              <a:defRPr b="0"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78" name="Title Text"/>
          <p:cNvSpPr txBox="1"/>
          <p:nvPr>
            <p:ph type="title"/>
          </p:nvPr>
        </p:nvSpPr>
        <p:spPr>
          <a:xfrm>
            <a:off x="4833937" y="4536280"/>
            <a:ext cx="14716127" cy="4643440"/>
          </a:xfrm>
          <a:prstGeom prst="rect">
            <a:avLst/>
          </a:prstGeom>
        </p:spPr>
        <p:txBody>
          <a:bodyPr lIns="71425" tIns="71425" rIns="71425" bIns="71425"/>
          <a:lstStyle>
            <a:lvl1pPr algn="ctr">
              <a:defRPr sz="11200">
                <a:solidFill>
                  <a:srgbClr val="000000"/>
                </a:solidFill>
                <a:latin typeface="Helvetica Neue Light"/>
                <a:ea typeface="Helvetica Neue Light"/>
                <a:cs typeface="Helvetica Neue Light"/>
                <a:sym typeface="Helvetica Neue Light"/>
              </a:defRPr>
            </a:lvl1pPr>
          </a:lstStyle>
          <a:p>
            <a:pPr/>
            <a:r>
              <a:t>Title Text</a:t>
            </a:r>
          </a:p>
        </p:txBody>
      </p:sp>
      <p:sp>
        <p:nvSpPr>
          <p:cNvPr id="79" name="Slide Number"/>
          <p:cNvSpPr txBox="1"/>
          <p:nvPr>
            <p:ph type="sldNum" sz="quarter" idx="2"/>
          </p:nvPr>
        </p:nvSpPr>
        <p:spPr>
          <a:xfrm>
            <a:off x="11935826" y="13010554"/>
            <a:ext cx="494489" cy="502310"/>
          </a:xfrm>
          <a:prstGeom prst="rect">
            <a:avLst/>
          </a:prstGeom>
        </p:spPr>
        <p:txBody>
          <a:bodyPr lIns="71425" tIns="71425" rIns="71425" bIns="71425" anchor="t"/>
          <a:lstStyle>
            <a:lvl1pPr algn="ctr">
              <a:defRPr b="0" sz="24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86" name="Title Text"/>
          <p:cNvSpPr txBox="1"/>
          <p:nvPr>
            <p:ph type="title"/>
          </p:nvPr>
        </p:nvSpPr>
        <p:spPr>
          <a:xfrm>
            <a:off x="4833937" y="2303858"/>
            <a:ext cx="14716127" cy="4643440"/>
          </a:xfrm>
          <a:prstGeom prst="rect">
            <a:avLst/>
          </a:prstGeom>
        </p:spPr>
        <p:txBody>
          <a:bodyPr lIns="71425" tIns="71425" rIns="71425" bIns="71425" anchor="b"/>
          <a:lstStyle>
            <a:lvl1pPr algn="ctr">
              <a:defRPr sz="11200">
                <a:solidFill>
                  <a:srgbClr val="000000"/>
                </a:solidFill>
                <a:latin typeface="Helvetica Neue Light"/>
                <a:ea typeface="Helvetica Neue Light"/>
                <a:cs typeface="Helvetica Neue Light"/>
                <a:sym typeface="Helvetica Neue Light"/>
              </a:defRPr>
            </a:lvl1pPr>
          </a:lstStyle>
          <a:p>
            <a:pPr/>
            <a:r>
              <a:t>Title Text</a:t>
            </a:r>
          </a:p>
        </p:txBody>
      </p:sp>
      <p:sp>
        <p:nvSpPr>
          <p:cNvPr id="87" name="Body Level One…"/>
          <p:cNvSpPr txBox="1"/>
          <p:nvPr>
            <p:ph type="body" sz="quarter" idx="1"/>
          </p:nvPr>
        </p:nvSpPr>
        <p:spPr>
          <a:xfrm>
            <a:off x="4833937" y="7072310"/>
            <a:ext cx="14716127" cy="1589487"/>
          </a:xfrm>
          <a:prstGeom prst="rect">
            <a:avLst/>
          </a:prstGeom>
        </p:spPr>
        <p:txBody>
          <a:bodyPr lIns="71425" tIns="71425" rIns="71425" bIns="71425"/>
          <a:lstStyle>
            <a:lvl1pPr marL="0" indent="228600" algn="ctr">
              <a:spcBef>
                <a:spcPts val="0"/>
              </a:spcBef>
              <a:buClrTx/>
              <a:buSzTx/>
              <a:buFontTx/>
              <a:buNone/>
              <a:defRPr sz="4400">
                <a:solidFill>
                  <a:srgbClr val="000000"/>
                </a:solidFill>
                <a:latin typeface="Helvetica Neue Light"/>
                <a:ea typeface="Helvetica Neue Light"/>
                <a:cs typeface="Helvetica Neue Light"/>
                <a:sym typeface="Helvetica Neue Light"/>
              </a:defRPr>
            </a:lvl1pPr>
            <a:lvl2pPr marL="0" indent="228600" algn="ctr">
              <a:spcBef>
                <a:spcPts val="0"/>
              </a:spcBef>
              <a:buClrTx/>
              <a:buSzTx/>
              <a:buFontTx/>
              <a:buNone/>
              <a:defRPr sz="4400">
                <a:solidFill>
                  <a:srgbClr val="000000"/>
                </a:solidFill>
                <a:latin typeface="Helvetica Neue Light"/>
                <a:ea typeface="Helvetica Neue Light"/>
                <a:cs typeface="Helvetica Neue Light"/>
                <a:sym typeface="Helvetica Neue Light"/>
              </a:defRPr>
            </a:lvl2pPr>
            <a:lvl3pPr marL="0" indent="228600" algn="ctr">
              <a:spcBef>
                <a:spcPts val="0"/>
              </a:spcBef>
              <a:buClrTx/>
              <a:buSzTx/>
              <a:buFontTx/>
              <a:buNone/>
              <a:defRPr sz="4400">
                <a:solidFill>
                  <a:srgbClr val="000000"/>
                </a:solidFill>
                <a:latin typeface="Helvetica Neue Light"/>
                <a:ea typeface="Helvetica Neue Light"/>
                <a:cs typeface="Helvetica Neue Light"/>
                <a:sym typeface="Helvetica Neue Light"/>
              </a:defRPr>
            </a:lvl3pPr>
            <a:lvl4pPr marL="0" indent="228600" algn="ctr">
              <a:spcBef>
                <a:spcPts val="0"/>
              </a:spcBef>
              <a:buClrTx/>
              <a:buSzTx/>
              <a:buFontTx/>
              <a:buNone/>
              <a:defRPr sz="4400">
                <a:solidFill>
                  <a:srgbClr val="000000"/>
                </a:solidFill>
                <a:latin typeface="Helvetica Neue Light"/>
                <a:ea typeface="Helvetica Neue Light"/>
                <a:cs typeface="Helvetica Neue Light"/>
                <a:sym typeface="Helvetica Neue Light"/>
              </a:defRPr>
            </a:lvl4pPr>
            <a:lvl5pPr marL="0" indent="228600" algn="ctr">
              <a:spcBef>
                <a:spcPts val="0"/>
              </a:spcBef>
              <a:buClrTx/>
              <a:buSzTx/>
              <a:buFontTx/>
              <a:buNone/>
              <a:defRPr sz="4400">
                <a:solidFill>
                  <a:srgbClr val="000000"/>
                </a:solidFill>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xfrm>
            <a:off x="11935826" y="13010554"/>
            <a:ext cx="494489" cy="502310"/>
          </a:xfrm>
          <a:prstGeom prst="rect">
            <a:avLst/>
          </a:prstGeom>
        </p:spPr>
        <p:txBody>
          <a:bodyPr lIns="71425" tIns="71425" rIns="71425" bIns="71425" anchor="t"/>
          <a:lstStyle>
            <a:lvl1pPr algn="ctr">
              <a:defRPr b="0" sz="24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FFC000"/>
        </a:solidFill>
      </p:bgPr>
    </p:bg>
    <p:spTree>
      <p:nvGrpSpPr>
        <p:cNvPr id="1" name=""/>
        <p:cNvGrpSpPr/>
        <p:nvPr/>
      </p:nvGrpSpPr>
      <p:grpSpPr>
        <a:xfrm>
          <a:off x="0" y="0"/>
          <a:ext cx="0" cy="0"/>
          <a:chOff x="0" y="0"/>
          <a:chExt cx="0" cy="0"/>
        </a:xfrm>
      </p:grpSpPr>
      <p:sp>
        <p:nvSpPr>
          <p:cNvPr id="95" name="Title Text"/>
          <p:cNvSpPr txBox="1"/>
          <p:nvPr>
            <p:ph type="title"/>
          </p:nvPr>
        </p:nvSpPr>
        <p:spPr>
          <a:xfrm>
            <a:off x="1676400" y="730250"/>
            <a:ext cx="21031200" cy="2651126"/>
          </a:xfrm>
          <a:prstGeom prst="rect">
            <a:avLst/>
          </a:prstGeom>
        </p:spPr>
        <p:txBody>
          <a:bodyPr lIns="91423" tIns="91423" rIns="91423" bIns="91423"/>
          <a:lstStyle>
            <a:lvl1pPr>
              <a:lnSpc>
                <a:spcPct val="90000"/>
              </a:lnSpc>
              <a:defRPr sz="8800">
                <a:solidFill>
                  <a:srgbClr val="000000"/>
                </a:solidFill>
                <a:latin typeface="Calibri"/>
                <a:ea typeface="Calibri"/>
                <a:cs typeface="Calibri"/>
                <a:sym typeface="Calibri"/>
              </a:defRPr>
            </a:lvl1pPr>
          </a:lstStyle>
          <a:p>
            <a:pPr/>
            <a:r>
              <a:t>Title Text</a:t>
            </a:r>
          </a:p>
        </p:txBody>
      </p:sp>
      <p:sp>
        <p:nvSpPr>
          <p:cNvPr id="96" name="Body Level One…"/>
          <p:cNvSpPr txBox="1"/>
          <p:nvPr>
            <p:ph type="body" idx="1"/>
          </p:nvPr>
        </p:nvSpPr>
        <p:spPr>
          <a:xfrm>
            <a:off x="1676400" y="3651250"/>
            <a:ext cx="21031200" cy="8702676"/>
          </a:xfrm>
          <a:prstGeom prst="rect">
            <a:avLst/>
          </a:prstGeom>
        </p:spPr>
        <p:txBody>
          <a:bodyPr lIns="91423" tIns="91423" rIns="91423" bIns="91423"/>
          <a:lstStyle>
            <a:lvl1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1pPr>
            <a:lvl2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2pPr>
            <a:lvl3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3pPr>
            <a:lvl4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4pPr>
            <a:lvl5pPr indent="-584200">
              <a:lnSpc>
                <a:spcPct val="90000"/>
              </a:lnSpc>
              <a:spcBef>
                <a:spcPts val="2000"/>
              </a:spcBef>
              <a:buClr>
                <a:srgbClr val="000000"/>
              </a:buClr>
              <a:buSzPts val="5600"/>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xfrm>
            <a:off x="22203084" y="12835886"/>
            <a:ext cx="504517" cy="483878"/>
          </a:xfrm>
          <a:prstGeom prst="rect">
            <a:avLst/>
          </a:prstGeom>
        </p:spPr>
        <p:txBody>
          <a:bodyPr lIns="91423" tIns="91423" rIns="91423" bIns="91423"/>
          <a:lstStyle>
            <a:lvl1pPr algn="r">
              <a:defRPr b="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Google Shape;38;p98"/>
          <p:cNvSpPr/>
          <p:nvPr/>
        </p:nvSpPr>
        <p:spPr>
          <a:xfrm>
            <a:off x="-4" y="441571"/>
            <a:ext cx="24384008" cy="457205"/>
          </a:xfrm>
          <a:prstGeom prst="rect">
            <a:avLst/>
          </a:prstGeom>
          <a:solidFill>
            <a:srgbClr val="FFFFFF"/>
          </a:solidFill>
          <a:ln w="12700">
            <a:miter lim="400000"/>
          </a:ln>
        </p:spPr>
        <p:txBody>
          <a:bodyPr lIns="0" tIns="0" rIns="0" bIns="0" anchor="ctr"/>
          <a:lstStyle/>
          <a:p>
            <a:pPr algn="ctr">
              <a:defRPr sz="12000">
                <a:solidFill>
                  <a:srgbClr val="FFFFFF"/>
                </a:solidFill>
                <a:latin typeface="+mj-lt"/>
                <a:ea typeface="+mj-ea"/>
                <a:cs typeface="+mj-cs"/>
                <a:sym typeface="Arial"/>
              </a:defRPr>
            </a:pPr>
          </a:p>
        </p:txBody>
      </p:sp>
      <p:sp>
        <p:nvSpPr>
          <p:cNvPr id="3" name="Google Shape;39;p98"/>
          <p:cNvSpPr/>
          <p:nvPr/>
        </p:nvSpPr>
        <p:spPr>
          <a:xfrm>
            <a:off x="-4" y="-1"/>
            <a:ext cx="24384008" cy="731521"/>
          </a:xfrm>
          <a:prstGeom prst="rect">
            <a:avLst/>
          </a:prstGeom>
          <a:solidFill>
            <a:srgbClr val="93A299"/>
          </a:solidFill>
          <a:ln w="12700">
            <a:miter lim="400000"/>
          </a:ln>
        </p:spPr>
        <p:txBody>
          <a:bodyPr lIns="0" tIns="0" rIns="0" bIns="0" anchor="ctr"/>
          <a:lstStyle/>
          <a:p>
            <a:pPr algn="ctr">
              <a:defRPr sz="12000">
                <a:solidFill>
                  <a:srgbClr val="FFFFFF"/>
                </a:solidFill>
                <a:latin typeface="+mj-lt"/>
                <a:ea typeface="+mj-ea"/>
                <a:cs typeface="+mj-cs"/>
                <a:sym typeface="Arial"/>
              </a:defRPr>
            </a:pPr>
          </a:p>
        </p:txBody>
      </p:sp>
      <p:sp>
        <p:nvSpPr>
          <p:cNvPr id="4" name="Title Text"/>
          <p:cNvSpPr txBox="1"/>
          <p:nvPr>
            <p:ph type="title"/>
          </p:nvPr>
        </p:nvSpPr>
        <p:spPr>
          <a:xfrm>
            <a:off x="1219199" y="1066799"/>
            <a:ext cx="21945602" cy="1981201"/>
          </a:xfrm>
          <a:prstGeom prst="rect">
            <a:avLst/>
          </a:prstGeom>
          <a:ln w="12700">
            <a:miter lim="400000"/>
          </a:ln>
          <a:extLst>
            <a:ext uri="{C572A759-6A51-4108-AA02-DFA0A04FC94B}">
              <ma14:wrappingTextBoxFlag xmlns:ma14="http://schemas.microsoft.com/office/mac/drawingml/2011/main" val="1"/>
            </a:ext>
          </a:extLst>
        </p:spPr>
        <p:txBody>
          <a:bodyPr lIns="121848" tIns="121848" rIns="121848" bIns="121848" anchor="ctr">
            <a:normAutofit fontScale="100000" lnSpcReduction="0"/>
          </a:bodyPr>
          <a:lstStyle/>
          <a:p>
            <a:pPr/>
            <a:r>
              <a:t>Title Text</a:t>
            </a:r>
          </a:p>
        </p:txBody>
      </p:sp>
      <p:sp>
        <p:nvSpPr>
          <p:cNvPr id="5" name="Body Level One…"/>
          <p:cNvSpPr txBox="1"/>
          <p:nvPr>
            <p:ph type="body" idx="1"/>
          </p:nvPr>
        </p:nvSpPr>
        <p:spPr>
          <a:xfrm>
            <a:off x="1219199" y="3200399"/>
            <a:ext cx="21945602" cy="9753601"/>
          </a:xfrm>
          <a:prstGeom prst="rect">
            <a:avLst/>
          </a:prstGeom>
          <a:ln w="12700">
            <a:miter lim="400000"/>
          </a:ln>
          <a:extLst>
            <a:ext uri="{C572A759-6A51-4108-AA02-DFA0A04FC94B}">
              <ma14:wrappingTextBoxFlag xmlns:ma14="http://schemas.microsoft.com/office/mac/drawingml/2011/main" val="1"/>
            </a:ext>
          </a:extLst>
        </p:spPr>
        <p:txBody>
          <a:bodyPr lIns="121848" tIns="121848" rIns="121848" bIns="12184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20320000" y="-15311"/>
            <a:ext cx="764944" cy="762141"/>
          </a:xfrm>
          <a:prstGeom prst="rect">
            <a:avLst/>
          </a:prstGeom>
          <a:ln w="12700">
            <a:miter lim="400000"/>
          </a:ln>
        </p:spPr>
        <p:txBody>
          <a:bodyPr wrap="none" lIns="121848" tIns="121848" rIns="121848" bIns="121848" anchor="ctr">
            <a:spAutoFit/>
          </a:bodyPr>
          <a:lstStyle>
            <a:lvl1pPr>
              <a:defRPr b="1" sz="3600">
                <a:solidFill>
                  <a:srgbClr val="FFFFFF"/>
                </a:solidFill>
                <a:latin typeface="+mj-lt"/>
                <a:ea typeface="+mj-ea"/>
                <a:cs typeface="+mj-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0400" u="none">
          <a:solidFill>
            <a:srgbClr val="D2533C"/>
          </a:solidFill>
          <a:uFillTx/>
          <a:latin typeface="+mj-lt"/>
          <a:ea typeface="+mj-ea"/>
          <a:cs typeface="+mj-cs"/>
          <a:sym typeface="Arial"/>
        </a:defRPr>
      </a:lvl9pPr>
    </p:titleStyle>
    <p:bodyStyle>
      <a:lvl1pPr marL="457200" marR="0" indent="-635000"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1pPr>
      <a:lvl2pPr marL="914400" marR="0" indent="-635000"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2pPr>
      <a:lvl3pPr marL="1371600" marR="0" indent="-635000"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3pPr>
      <a:lvl4pPr marL="1828800" marR="0" indent="-635000"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4pPr>
      <a:lvl5pPr marL="2286000" marR="0" indent="-635000"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5pPr>
      <a:lvl6pPr marL="2826657" marR="0" indent="-667657"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6pPr>
      <a:lvl7pPr marL="3283857" marR="0" indent="-667657"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7pPr>
      <a:lvl8pPr marL="3741057" marR="0" indent="-667657"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8pPr>
      <a:lvl9pPr marL="4198257" marR="0" indent="-667657" algn="l" defTabSz="914400" rtl="0" latinLnBrk="0">
        <a:lnSpc>
          <a:spcPct val="100000"/>
        </a:lnSpc>
        <a:spcBef>
          <a:spcPts val="1000"/>
        </a:spcBef>
        <a:spcAft>
          <a:spcPts val="0"/>
        </a:spcAft>
        <a:buClr>
          <a:srgbClr val="93A299"/>
        </a:buClr>
        <a:buSzPts val="6400"/>
        <a:buFont typeface="Arial"/>
        <a:buChar char="•"/>
        <a:tabLst/>
        <a:defRPr b="0" baseline="0" cap="none" i="0" spc="0" strike="noStrike" sz="6400" u="none">
          <a:solidFill>
            <a:srgbClr val="292934"/>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1" baseline="0" cap="none" i="0" spc="0" strike="noStrike" sz="36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vidBateman@me.com"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5.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avidBateman@me.com"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avidBateman@me.com"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bit.ly/reten-nav" TargetMode="External"/></Relationships>

</file>

<file path=ppt/slides/_rels/slide5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8.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http://www.promotingprogress.org/" TargetMode="External"/><Relationship Id="rId3" Type="http://schemas.openxmlformats.org/officeDocument/2006/relationships/hyperlink" Target="http://www.intensiveintervention.org/" TargetMode="External"/><Relationship Id="rId4" Type="http://schemas.openxmlformats.org/officeDocument/2006/relationships/hyperlink" Target="http://www.exceptionalchildren.org/" TargetMode="External"/><Relationship Id="rId5" Type="http://schemas.openxmlformats.org/officeDocument/2006/relationships/hyperlink" Target="http://www.pbis.org/" TargetMode="External"/><Relationship Id="rId6" Type="http://schemas.openxmlformats.org/officeDocument/2006/relationships/hyperlink" Target="https://iris.peabody.vanderbilt.edu/" TargetMode="External"/><Relationship Id="rId7" Type="http://schemas.openxmlformats.org/officeDocument/2006/relationships/hyperlink" Target="http://www.osepideasthatwork.org/" TargetMode="External"/><Relationship Id="rId8" Type="http://schemas.openxmlformats.org/officeDocument/2006/relationships/hyperlink" Target="https://sites.ed.gov/idea" TargetMode="External"/><Relationship Id="rId9" Type="http://schemas.openxmlformats.org/officeDocument/2006/relationships/hyperlink" Target="http://www.osepideasthatwork.org/find-center-or-grant" TargetMode="External"/><Relationship Id="rId10" Type="http://schemas.openxmlformats.org/officeDocument/2006/relationships/hyperlink" Target="http://www.understood.org/"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493" name="Google Shape;214;p1"/>
          <p:cNvSpPr/>
          <p:nvPr/>
        </p:nvSpPr>
        <p:spPr>
          <a:xfrm>
            <a:off x="-1744804" y="-936879"/>
            <a:ext cx="27156876" cy="14765093"/>
          </a:xfrm>
          <a:prstGeom prst="rect">
            <a:avLst/>
          </a:prstGeom>
          <a:solidFill>
            <a:srgbClr val="FFC000"/>
          </a:solidFill>
          <a:ln w="25400">
            <a:solidFill>
              <a:srgbClr val="C54F4B"/>
            </a:solidFill>
          </a:ln>
        </p:spPr>
        <p:txBody>
          <a:bodyPr lIns="0" tIns="0" rIns="0" bIns="0"/>
          <a:lstStyle/>
          <a:p>
            <a:pPr algn="ctr">
              <a:defRPr sz="3600">
                <a:solidFill>
                  <a:srgbClr val="FFFFFF"/>
                </a:solidFill>
                <a:latin typeface="Helvetica Neue"/>
                <a:ea typeface="Helvetica Neue"/>
                <a:cs typeface="Helvetica Neue"/>
                <a:sym typeface="Helvetica Neue"/>
              </a:defRPr>
            </a:pPr>
          </a:p>
        </p:txBody>
      </p:sp>
      <p:sp>
        <p:nvSpPr>
          <p:cNvPr id="494" name="Google Shape;215;p1"/>
          <p:cNvSpPr txBox="1"/>
          <p:nvPr>
            <p:ph type="ctrTitle"/>
          </p:nvPr>
        </p:nvSpPr>
        <p:spPr>
          <a:xfrm>
            <a:off x="1973271" y="758031"/>
            <a:ext cx="20791866" cy="9532237"/>
          </a:xfrm>
          <a:prstGeom prst="rect">
            <a:avLst/>
          </a:prstGeom>
        </p:spPr>
        <p:txBody>
          <a:bodyPr/>
          <a:lstStyle>
            <a:lvl1pPr>
              <a:defRPr b="1" sz="9700">
                <a:solidFill>
                  <a:srgbClr val="000000"/>
                </a:solidFill>
                <a:latin typeface="Times New Roman"/>
                <a:ea typeface="Times New Roman"/>
                <a:cs typeface="Times New Roman"/>
                <a:sym typeface="Times New Roman"/>
              </a:defRPr>
            </a:lvl1pPr>
          </a:lstStyle>
          <a:p>
            <a:pPr/>
            <a:r>
              <a:t>Implementation of IDEA: A Shared Responsibility with Building Administrators </a:t>
            </a:r>
          </a:p>
        </p:txBody>
      </p:sp>
      <p:sp>
        <p:nvSpPr>
          <p:cNvPr id="495" name="Google Shape;216;p1"/>
          <p:cNvSpPr txBox="1"/>
          <p:nvPr>
            <p:ph type="subTitle" sz="half" idx="1"/>
          </p:nvPr>
        </p:nvSpPr>
        <p:spPr>
          <a:xfrm>
            <a:off x="2709200" y="7339092"/>
            <a:ext cx="19207800" cy="5062502"/>
          </a:xfrm>
          <a:prstGeom prst="rect">
            <a:avLst/>
          </a:prstGeom>
        </p:spPr>
        <p:txBody>
          <a:bodyPr/>
          <a:lstStyle/>
          <a:p>
            <a:pPr indent="0">
              <a:lnSpc>
                <a:spcPct val="99000"/>
              </a:lnSpc>
              <a:defRPr sz="5200">
                <a:solidFill>
                  <a:srgbClr val="B51A00"/>
                </a:solidFill>
              </a:defRPr>
            </a:pPr>
            <a:r>
              <a:t>David F. Bateman, Ph.D.                </a:t>
            </a:r>
          </a:p>
          <a:p>
            <a:pPr indent="0">
              <a:lnSpc>
                <a:spcPct val="99000"/>
              </a:lnSpc>
              <a:defRPr u="sng">
                <a:solidFill>
                  <a:srgbClr val="0000FF"/>
                </a:solidFill>
                <a:uFill>
                  <a:solidFill>
                    <a:srgbClr val="0000FF"/>
                  </a:solidFill>
                </a:uFill>
              </a:defRPr>
            </a:pPr>
            <a:r>
              <a:rPr>
                <a:hlinkClick r:id="rId2" invalidUrl="" action="" tgtFrame="" tooltip="" history="1" highlightClick="0" endSnd="0"/>
              </a:rPr>
              <a:t>DavidBateman@me.com</a:t>
            </a:r>
          </a:p>
          <a:p>
            <a:pPr indent="0" algn="l">
              <a:lnSpc>
                <a:spcPct val="99000"/>
              </a:lnSpc>
              <a:defRPr sz="3200">
                <a:solidFill>
                  <a:srgbClr val="B51A00"/>
                </a:solidFill>
              </a:defRPr>
            </a:pPr>
            <a: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26" name="Two More Things"/>
          <p:cNvSpPr txBox="1"/>
          <p:nvPr>
            <p:ph type="title"/>
          </p:nvPr>
        </p:nvSpPr>
        <p:spPr>
          <a:prstGeom prst="rect">
            <a:avLst/>
          </a:prstGeom>
        </p:spPr>
        <p:txBody>
          <a:bodyPr/>
          <a:lstStyle>
            <a:lvl1pPr algn="ctr"/>
          </a:lstStyle>
          <a:p>
            <a:pPr/>
            <a:r>
              <a:t>Two More Things</a:t>
            </a:r>
          </a:p>
        </p:txBody>
      </p:sp>
      <p:sp>
        <p:nvSpPr>
          <p:cNvPr id="527" name="Sold a Story Podcast…"/>
          <p:cNvSpPr txBox="1"/>
          <p:nvPr>
            <p:ph type="body" idx="1"/>
          </p:nvPr>
        </p:nvSpPr>
        <p:spPr>
          <a:prstGeom prst="rect">
            <a:avLst/>
          </a:prstGeom>
        </p:spPr>
        <p:txBody>
          <a:bodyPr/>
          <a:lstStyle/>
          <a:p>
            <a:pPr>
              <a:defRPr b="1"/>
            </a:pPr>
            <a:r>
              <a:t>Sold a Story Podcast</a:t>
            </a:r>
          </a:p>
          <a:p>
            <a:pPr/>
          </a:p>
          <a:p>
            <a:pPr>
              <a:defRPr b="1"/>
            </a:pPr>
            <a:r>
              <a:t>Washington Post:</a:t>
            </a:r>
          </a:p>
          <a:p>
            <a:pPr>
              <a:defRPr b="1"/>
            </a:pPr>
            <a:r>
              <a:t>How Richneck Elementary failed to stop a 6-year-old from shooting his teacher</a:t>
            </a:r>
          </a:p>
        </p:txBody>
      </p:sp>
      <p:sp>
        <p:nvSpPr>
          <p:cNvPr id="5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96" name="Google Shape;234;p4"/>
          <p:cNvSpPr txBox="1"/>
          <p:nvPr>
            <p:ph type="title"/>
          </p:nvPr>
        </p:nvSpPr>
        <p:spPr>
          <a:xfrm>
            <a:off x="3733799" y="1714499"/>
            <a:ext cx="17007840" cy="1495048"/>
          </a:xfrm>
          <a:prstGeom prst="rect">
            <a:avLst/>
          </a:prstGeom>
        </p:spPr>
        <p:txBody>
          <a:bodyPr/>
          <a:lstStyle>
            <a:lvl1pPr algn="ctr">
              <a:defRPr sz="11400"/>
            </a:lvl1pPr>
          </a:lstStyle>
          <a:p>
            <a:pPr/>
            <a:r>
              <a:t>Lead IDEA Center</a:t>
            </a:r>
          </a:p>
        </p:txBody>
      </p:sp>
      <p:sp>
        <p:nvSpPr>
          <p:cNvPr id="797" name="Google Shape;235;p4"/>
          <p:cNvSpPr txBox="1"/>
          <p:nvPr>
            <p:ph type="body" sz="quarter" idx="1"/>
          </p:nvPr>
        </p:nvSpPr>
        <p:spPr>
          <a:xfrm>
            <a:off x="3526332" y="3650326"/>
            <a:ext cx="8353046" cy="6748275"/>
          </a:xfrm>
          <a:prstGeom prst="rect">
            <a:avLst/>
          </a:prstGeom>
        </p:spPr>
        <p:txBody>
          <a:bodyPr/>
          <a:lstStyle/>
          <a:p>
            <a:pPr marL="542544" indent="-542544">
              <a:spcBef>
                <a:spcPts val="0"/>
              </a:spcBef>
              <a:buSzPts val="2800"/>
              <a:defRPr sz="2800"/>
            </a:pPr>
            <a:r>
              <a:t>Establish and maintain state-level partnerships to ensure leaders have competencies to implement IDEA.</a:t>
            </a:r>
          </a:p>
          <a:p>
            <a:pPr marL="542544" indent="-542544">
              <a:spcBef>
                <a:spcPts val="700"/>
              </a:spcBef>
              <a:buSzPts val="2800"/>
              <a:defRPr sz="2800"/>
            </a:pPr>
            <a:r>
              <a:t>Identify IDEA-related professional competencies.</a:t>
            </a:r>
          </a:p>
          <a:p>
            <a:pPr marL="542544" indent="-542544">
              <a:spcBef>
                <a:spcPts val="700"/>
              </a:spcBef>
              <a:buSzPts val="2800"/>
              <a:defRPr sz="2800"/>
            </a:pPr>
            <a:r>
              <a:t>Develop and disseminate resources.</a:t>
            </a:r>
          </a:p>
          <a:p>
            <a:pPr marL="542544" indent="-542544">
              <a:spcBef>
                <a:spcPts val="700"/>
              </a:spcBef>
              <a:buSzPts val="2800"/>
              <a:defRPr sz="2800"/>
            </a:pPr>
            <a:r>
              <a:t>Deliver high-quality professional learning.</a:t>
            </a:r>
          </a:p>
          <a:p>
            <a:pPr marL="542544" indent="-542544">
              <a:spcBef>
                <a:spcPts val="700"/>
              </a:spcBef>
              <a:buSzPts val="2800"/>
              <a:defRPr sz="2800"/>
            </a:pPr>
            <a:r>
              <a:t>Cultivate inclusive leadership practices.</a:t>
            </a:r>
          </a:p>
          <a:p>
            <a:pPr marL="542544" indent="-542544">
              <a:spcBef>
                <a:spcPts val="700"/>
              </a:spcBef>
              <a:buSzPts val="2800"/>
              <a:defRPr sz="2800"/>
            </a:pPr>
            <a:r>
              <a:t>Evaluate effectiveness.</a:t>
            </a:r>
          </a:p>
          <a:p>
            <a:pPr marL="542544" indent="-542544">
              <a:spcBef>
                <a:spcPts val="700"/>
              </a:spcBef>
              <a:buSzPts val="2800"/>
              <a:defRPr sz="2800"/>
            </a:pPr>
            <a:r>
              <a:t>Foster Community Engagement and Collaboration.</a:t>
            </a:r>
          </a:p>
          <a:p>
            <a:pPr marL="542544" indent="-542544">
              <a:spcBef>
                <a:spcPts val="700"/>
              </a:spcBef>
              <a:buSzPts val="2800"/>
              <a:defRPr sz="2800"/>
            </a:pPr>
            <a:r>
              <a:t>Enhance the capacity of state-level partners to use Center products to deliver high-quality professional development.</a:t>
            </a:r>
          </a:p>
        </p:txBody>
      </p:sp>
      <p:sp>
        <p:nvSpPr>
          <p:cNvPr id="798" name="Google Shape;236;p4"/>
          <p:cNvSpPr txBox="1"/>
          <p:nvPr>
            <p:ph type="body" idx="21"/>
          </p:nvPr>
        </p:nvSpPr>
        <p:spPr>
          <a:xfrm>
            <a:off x="3744674" y="9808802"/>
            <a:ext cx="17454676" cy="1976068"/>
          </a:xfrm>
          <a:prstGeom prst="rect">
            <a:avLst/>
          </a:prstGeom>
          <a:extLst>
            <a:ext uri="{C572A759-6A51-4108-AA02-DFA0A04FC94B}">
              <ma14:wrappingTextBoxFlag xmlns:ma14="http://schemas.microsoft.com/office/mac/drawingml/2011/main" val="1"/>
            </a:ext>
          </a:extLst>
        </p:spPr>
        <p:txBody>
          <a:bodyPr/>
          <a:lstStyle/>
          <a:p>
            <a:pPr marL="0" indent="0" algn="ctr">
              <a:lnSpc>
                <a:spcPct val="125000"/>
              </a:lnSpc>
              <a:spcBef>
                <a:spcPts val="0"/>
              </a:spcBef>
              <a:buClr>
                <a:srgbClr val="000000"/>
              </a:buClr>
              <a:buSzTx/>
              <a:buNone/>
              <a:defRPr b="1" sz="3700">
                <a:solidFill>
                  <a:srgbClr val="1C252D"/>
                </a:solidFill>
                <a:latin typeface="Calibri"/>
                <a:ea typeface="Calibri"/>
                <a:cs typeface="Calibri"/>
                <a:sym typeface="Calibri"/>
              </a:defRPr>
            </a:pPr>
            <a:r>
              <a:t>For More Information:</a:t>
            </a:r>
          </a:p>
          <a:p>
            <a:pPr marL="0" indent="0" algn="ctr">
              <a:spcBef>
                <a:spcPts val="800"/>
              </a:spcBef>
              <a:buClr>
                <a:srgbClr val="000000"/>
              </a:buClr>
              <a:buSzTx/>
              <a:buNone/>
              <a:defRPr sz="3700">
                <a:solidFill>
                  <a:srgbClr val="1C252D"/>
                </a:solidFill>
                <a:latin typeface="Calibri"/>
                <a:ea typeface="Calibri"/>
                <a:cs typeface="Calibri"/>
                <a:sym typeface="Calibri"/>
              </a:defRPr>
            </a:pPr>
            <a:r>
              <a:t>David Bateman               Lynn Holdheide</a:t>
            </a:r>
          </a:p>
          <a:p>
            <a:pPr marL="0" indent="0" algn="ctr">
              <a:spcBef>
                <a:spcPts val="800"/>
              </a:spcBef>
              <a:buClr>
                <a:srgbClr val="000000"/>
              </a:buClr>
              <a:buSzTx/>
              <a:buNone/>
              <a:defRPr sz="3700">
                <a:solidFill>
                  <a:srgbClr val="1C252D"/>
                </a:solidFill>
                <a:latin typeface="Calibri"/>
                <a:ea typeface="Calibri"/>
                <a:cs typeface="Calibri"/>
                <a:sym typeface="Calibri"/>
              </a:defRPr>
            </a:pPr>
            <a:r>
              <a:t>dbateman@air.org        lholdheide@air.org</a:t>
            </a:r>
          </a:p>
        </p:txBody>
      </p:sp>
      <p:sp>
        <p:nvSpPr>
          <p:cNvPr id="799" name="Google Shape;237;p4"/>
          <p:cNvSpPr txBox="1"/>
          <p:nvPr>
            <p:ph type="sldNum" sz="quarter" idx="4294967295"/>
          </p:nvPr>
        </p:nvSpPr>
        <p:spPr>
          <a:xfrm>
            <a:off x="3733803" y="11412242"/>
            <a:ext cx="360289" cy="241648"/>
          </a:xfrm>
          <a:prstGeom prst="rect">
            <a:avLst/>
          </a:prstGeom>
          <a:extLst>
            <a:ext uri="{C572A759-6A51-4108-AA02-DFA0A04FC94B}">
              <ma14:wrappingTextBoxFlag xmlns:ma14="http://schemas.microsoft.com/office/mac/drawingml/2011/main" val="1"/>
            </a:ext>
          </a:extLst>
        </p:spPr>
        <p:txBody>
          <a:bodyPr lIns="0" tIns="0" rIns="0" bIns="0"/>
          <a:lstStyle>
            <a:lvl1pPr>
              <a:defRPr b="0" sz="1800">
                <a:solidFill>
                  <a:srgbClr val="00507F"/>
                </a:solidFill>
                <a:latin typeface="Calibri"/>
                <a:ea typeface="Calibri"/>
                <a:cs typeface="Calibri"/>
                <a:sym typeface="Calibri"/>
              </a:defRPr>
            </a:lvl1pPr>
          </a:lstStyle>
          <a:p>
            <a:pPr/>
            <a:fld id="{86CB4B4D-7CA3-9044-876B-883B54F8677D}" type="slidenum"/>
          </a:p>
        </p:txBody>
      </p:sp>
      <p:grpSp>
        <p:nvGrpSpPr>
          <p:cNvPr id="802" name="Google Shape;238;p4"/>
          <p:cNvGrpSpPr/>
          <p:nvPr/>
        </p:nvGrpSpPr>
        <p:grpSpPr>
          <a:xfrm>
            <a:off x="11862861" y="3057209"/>
            <a:ext cx="8709055" cy="6854350"/>
            <a:chOff x="0" y="0"/>
            <a:chExt cx="8709054" cy="6854349"/>
          </a:xfrm>
        </p:grpSpPr>
        <p:sp>
          <p:nvSpPr>
            <p:cNvPr id="800" name="Google Shape;239;p4"/>
            <p:cNvSpPr/>
            <p:nvPr/>
          </p:nvSpPr>
          <p:spPr>
            <a:xfrm>
              <a:off x="0" y="0"/>
              <a:ext cx="8709055" cy="6854350"/>
            </a:xfrm>
            <a:prstGeom prst="roundRect">
              <a:avLst>
                <a:gd name="adj" fmla="val 16667"/>
              </a:avLst>
            </a:prstGeom>
            <a:solidFill>
              <a:srgbClr val="D1EEFC"/>
            </a:solidFill>
            <a:ln w="12700" cap="flat">
              <a:solidFill>
                <a:srgbClr val="003A5D"/>
              </a:solidFill>
              <a:prstDash val="solid"/>
              <a:miter lim="800000"/>
            </a:ln>
            <a:effectLst/>
          </p:spPr>
          <p:txBody>
            <a:bodyPr wrap="square" lIns="0" tIns="0" rIns="0" bIns="0" numCol="1" anchor="ctr">
              <a:noAutofit/>
            </a:bodyPr>
            <a:lstStyle/>
            <a:p>
              <a:pPr algn="ctr">
                <a:defRPr sz="3200">
                  <a:solidFill>
                    <a:srgbClr val="FFFFFF"/>
                  </a:solidFill>
                  <a:latin typeface="Calibri"/>
                  <a:ea typeface="Calibri"/>
                  <a:cs typeface="Calibri"/>
                  <a:sym typeface="Calibri"/>
                </a:defRPr>
              </a:pPr>
            </a:p>
          </p:txBody>
        </p:sp>
        <p:sp>
          <p:nvSpPr>
            <p:cNvPr id="801" name="Google Shape;240;p4"/>
            <p:cNvSpPr txBox="1"/>
            <p:nvPr/>
          </p:nvSpPr>
          <p:spPr>
            <a:xfrm>
              <a:off x="452841" y="183991"/>
              <a:ext cx="7803369" cy="64863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73" tIns="68573" rIns="68573" bIns="68573" numCol="1" anchor="ctr">
              <a:spAutoFit/>
            </a:bodyPr>
            <a:lstStyle/>
            <a:p>
              <a:pPr>
                <a:defRPr sz="3200">
                  <a:solidFill>
                    <a:srgbClr val="00507F"/>
                  </a:solidFill>
                  <a:latin typeface="Calibri"/>
                  <a:ea typeface="Calibri"/>
                  <a:cs typeface="Calibri"/>
                  <a:sym typeface="Calibri"/>
                </a:defRPr>
              </a:pPr>
              <a:r>
                <a:t>Goal:</a:t>
              </a:r>
            </a:p>
            <a:p>
              <a:pPr>
                <a:defRPr sz="3200">
                  <a:solidFill>
                    <a:srgbClr val="00507F"/>
                  </a:solidFill>
                  <a:latin typeface="Calibri"/>
                  <a:ea typeface="Calibri"/>
                  <a:cs typeface="Calibri"/>
                  <a:sym typeface="Calibri"/>
                </a:defRPr>
              </a:pPr>
              <a:r>
                <a:t>Create a Leadership Learning System (LLS) that provides continuous learning from initial education to professional development. This system will improve the abilities and support structures at various levels, including state, regional, district, and individual program levels. The goal is to better prepare, support, and keep administrative staff in schools and early intervention services, focusing on improving the educational experiences and success of students with disabilities (SWDs) and their families.</a:t>
              </a:r>
            </a:p>
          </p:txBody>
        </p:sp>
      </p:gr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804" name="Google Shape;750;p91" descr="Google Shape;750;p91"/>
          <p:cNvPicPr>
            <a:picLocks noChangeAspect="1"/>
          </p:cNvPicPr>
          <p:nvPr/>
        </p:nvPicPr>
        <p:blipFill>
          <a:blip r:embed="rId2">
            <a:extLst/>
          </a:blip>
          <a:stretch>
            <a:fillRect/>
          </a:stretch>
        </p:blipFill>
        <p:spPr>
          <a:xfrm>
            <a:off x="7536219" y="-479842"/>
            <a:ext cx="10776520" cy="15279038"/>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806" name="Google Shape;755;p92"/>
          <p:cNvSpPr txBox="1"/>
          <p:nvPr>
            <p:ph type="title"/>
          </p:nvPr>
        </p:nvSpPr>
        <p:spPr>
          <a:xfrm>
            <a:off x="4387453" y="625075"/>
            <a:ext cx="15609094" cy="12465850"/>
          </a:xfrm>
          <a:prstGeom prst="rect">
            <a:avLst/>
          </a:prstGeom>
        </p:spPr>
        <p:txBody>
          <a:bodyPr/>
          <a:lstStyle/>
          <a:p>
            <a:pPr/>
            <a:r>
              <a:t>David Bateman, PhD</a:t>
            </a:r>
          </a:p>
          <a:p>
            <a:pPr/>
            <a:r>
              <a:rPr u="sng">
                <a:solidFill>
                  <a:srgbClr val="0000FF"/>
                </a:solidFill>
                <a:uFill>
                  <a:solidFill>
                    <a:srgbClr val="0000FF"/>
                  </a:solidFill>
                </a:uFill>
                <a:hlinkClick r:id="rId2" invalidUrl="" action="" tgtFrame="" tooltip="" history="1" highlightClick="0" endSnd="0"/>
              </a:rPr>
              <a:t>DavidBateman@me.com</a:t>
            </a:r>
          </a:p>
          <a:p>
            <a:pPr>
              <a:defRPr u="sng">
                <a:solidFill>
                  <a:srgbClr val="0000FF"/>
                </a:solidFill>
              </a:defRPr>
            </a:pPr>
          </a:p>
          <a:p>
            <a:pPr/>
            <a:r>
              <a:t>Blog: SpedLawBlog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30" name="Google Shape;1430;p194"/>
          <p:cNvSpPr txBox="1"/>
          <p:nvPr>
            <p:ph type="title"/>
          </p:nvPr>
        </p:nvSpPr>
        <p:spPr>
          <a:prstGeom prst="rect">
            <a:avLst/>
          </a:prstGeom>
        </p:spPr>
        <p:txBody>
          <a:bodyPr/>
          <a:lstStyle>
            <a:lvl1pPr defTabSz="2243328">
              <a:defRPr sz="9200"/>
            </a:lvl1pPr>
          </a:lstStyle>
          <a:p>
            <a:pPr/>
            <a:r>
              <a:t>Words Matter</a:t>
            </a:r>
          </a:p>
        </p:txBody>
      </p:sp>
      <p:sp>
        <p:nvSpPr>
          <p:cNvPr id="531" name="Google Shape;1431;p194"/>
          <p:cNvSpPr txBox="1"/>
          <p:nvPr>
            <p:ph type="body" sz="half" idx="1"/>
          </p:nvPr>
        </p:nvSpPr>
        <p:spPr>
          <a:prstGeom prst="rect">
            <a:avLst/>
          </a:prstGeom>
        </p:spPr>
        <p:txBody>
          <a:bodyPr/>
          <a:lstStyle/>
          <a:p>
            <a:pPr marL="457199" indent="-457199"/>
            <a:r>
              <a:t>Individual needs provide a basis for annual goals</a:t>
            </a:r>
          </a:p>
          <a:p>
            <a:pPr marL="457199" indent="-457199"/>
            <a:r>
              <a:t>How those needs are phrased drives the IEP process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35" name="Google Shape;1432;p194" descr="Google Shape;1432;p194"/>
          <p:cNvPicPr>
            <a:picLocks noChangeAspect="1"/>
          </p:cNvPicPr>
          <p:nvPr/>
        </p:nvPicPr>
        <p:blipFill>
          <a:blip r:embed="rId2">
            <a:extLst/>
          </a:blip>
          <a:stretch>
            <a:fillRect/>
          </a:stretch>
        </p:blipFill>
        <p:spPr>
          <a:xfrm>
            <a:off x="3641301" y="704406"/>
            <a:ext cx="17531704" cy="1131784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37" name="Screenshot 2024-04-25 at 10.54.31 AM.heic" descr="Screenshot 2024-04-25 at 10.54.31 AM.heic"/>
          <p:cNvPicPr>
            <a:picLocks noChangeAspect="1"/>
          </p:cNvPicPr>
          <p:nvPr/>
        </p:nvPicPr>
        <p:blipFill>
          <a:blip r:embed="rId2">
            <a:extLst/>
          </a:blip>
          <a:stretch>
            <a:fillRect/>
          </a:stretch>
        </p:blipFill>
        <p:spPr>
          <a:xfrm>
            <a:off x="4420033" y="-4981583"/>
            <a:ext cx="10194691" cy="2206725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39" name="Screenshot 2024-08-02 at 1.39.02 PM.png" descr="Screenshot 2024-08-02 at 1.39.02 PM.png"/>
          <p:cNvPicPr>
            <a:picLocks noChangeAspect="1"/>
          </p:cNvPicPr>
          <p:nvPr/>
        </p:nvPicPr>
        <p:blipFill>
          <a:blip r:embed="rId2">
            <a:extLst/>
          </a:blip>
          <a:stretch>
            <a:fillRect/>
          </a:stretch>
        </p:blipFill>
        <p:spPr>
          <a:xfrm>
            <a:off x="4902200" y="571500"/>
            <a:ext cx="14579600" cy="12573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41" name="bizarre-signs-27.jpg" descr="bizarre-signs-27.jpg"/>
          <p:cNvPicPr>
            <a:picLocks noChangeAspect="1"/>
          </p:cNvPicPr>
          <p:nvPr/>
        </p:nvPicPr>
        <p:blipFill>
          <a:blip r:embed="rId2">
            <a:extLst/>
          </a:blip>
          <a:stretch>
            <a:fillRect/>
          </a:stretch>
        </p:blipFill>
        <p:spPr>
          <a:xfrm>
            <a:off x="4051688" y="-122026"/>
            <a:ext cx="17216403" cy="1291230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43" name="FullSizeRender 6.jpg" descr="FullSizeRender 6.jpg"/>
          <p:cNvPicPr>
            <a:picLocks noChangeAspect="1"/>
          </p:cNvPicPr>
          <p:nvPr/>
        </p:nvPicPr>
        <p:blipFill>
          <a:blip r:embed="rId2">
            <a:extLst/>
          </a:blip>
          <a:stretch>
            <a:fillRect/>
          </a:stretch>
        </p:blipFill>
        <p:spPr>
          <a:xfrm>
            <a:off x="1600269" y="179392"/>
            <a:ext cx="20792279" cy="137160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45" name="FullSizeRender 8 copy.jpg" descr="FullSizeRender 8 copy.jpg"/>
          <p:cNvPicPr>
            <a:picLocks noChangeAspect="1"/>
          </p:cNvPicPr>
          <p:nvPr/>
        </p:nvPicPr>
        <p:blipFill>
          <a:blip r:embed="rId2">
            <a:extLst/>
          </a:blip>
          <a:stretch>
            <a:fillRect/>
          </a:stretch>
        </p:blipFill>
        <p:spPr>
          <a:xfrm>
            <a:off x="1726140" y="-233636"/>
            <a:ext cx="20931720" cy="13716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47" name="i-need-to-start-paying-more-attention-to-the-news-29-photos-14.jpg" descr="i-need-to-start-paying-more-attention-to-the-news-29-photos-14.jpg"/>
          <p:cNvPicPr>
            <a:picLocks noChangeAspect="1"/>
          </p:cNvPicPr>
          <p:nvPr/>
        </p:nvPicPr>
        <p:blipFill>
          <a:blip r:embed="rId2">
            <a:extLst/>
          </a:blip>
          <a:stretch>
            <a:fillRect/>
          </a:stretch>
        </p:blipFill>
        <p:spPr>
          <a:xfrm>
            <a:off x="3810740" y="421562"/>
            <a:ext cx="14997507" cy="1269788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49" name="these-signs-where-do-i-even-begin-35-photos-25.jpg" descr="these-signs-where-do-i-even-begin-35-photos-25.jpg"/>
          <p:cNvPicPr>
            <a:picLocks noChangeAspect="1"/>
          </p:cNvPicPr>
          <p:nvPr/>
        </p:nvPicPr>
        <p:blipFill>
          <a:blip r:embed="rId2">
            <a:extLst/>
          </a:blip>
          <a:stretch>
            <a:fillRect/>
          </a:stretch>
        </p:blipFill>
        <p:spPr>
          <a:xfrm>
            <a:off x="7338878" y="87763"/>
            <a:ext cx="12180336" cy="1354047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497" name="Google Shape;224;p2"/>
          <p:cNvSpPr txBox="1"/>
          <p:nvPr>
            <p:ph type="title"/>
          </p:nvPr>
        </p:nvSpPr>
        <p:spPr>
          <a:xfrm>
            <a:off x="4387453" y="625076"/>
            <a:ext cx="15609001" cy="12465902"/>
          </a:xfrm>
          <a:prstGeom prst="rect">
            <a:avLst/>
          </a:prstGeom>
        </p:spPr>
        <p:txBody>
          <a:bodyPr/>
          <a:lstStyle/>
          <a:p>
            <a:pPr/>
            <a:r>
              <a:t>David Bateman, PhD</a:t>
            </a:r>
          </a:p>
          <a:p>
            <a:pPr/>
            <a:r>
              <a:rPr u="sng">
                <a:solidFill>
                  <a:srgbClr val="0000FF"/>
                </a:solidFill>
                <a:uFill>
                  <a:solidFill>
                    <a:srgbClr val="0000FF"/>
                  </a:solidFill>
                </a:uFill>
                <a:hlinkClick r:id="rId2" invalidUrl="" action="" tgtFrame="" tooltip="" history="1" highlightClick="0" endSnd="0"/>
              </a:rPr>
              <a:t>DavidBateman@me.com</a:t>
            </a:r>
          </a:p>
          <a:p>
            <a:pPr>
              <a:defRPr u="sng">
                <a:solidFill>
                  <a:srgbClr val="0000FF"/>
                </a:solidFill>
              </a:defRPr>
            </a:pPr>
          </a:p>
          <a:p>
            <a:pPr/>
            <a:r>
              <a:t>Blog: SpedLawBlog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51" name="photo 7.PNG" descr="photo 7.PNG"/>
          <p:cNvPicPr>
            <a:picLocks noChangeAspect="1"/>
          </p:cNvPicPr>
          <p:nvPr/>
        </p:nvPicPr>
        <p:blipFill>
          <a:blip r:embed="rId2">
            <a:extLst/>
          </a:blip>
          <a:stretch>
            <a:fillRect/>
          </a:stretch>
        </p:blipFill>
        <p:spPr>
          <a:xfrm>
            <a:off x="6638434" y="994987"/>
            <a:ext cx="16665126" cy="1249884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53" name="Google Shape;642;p85"/>
          <p:cNvSpPr txBox="1"/>
          <p:nvPr>
            <p:ph type="title"/>
          </p:nvPr>
        </p:nvSpPr>
        <p:spPr>
          <a:prstGeom prst="rect">
            <a:avLst/>
          </a:prstGeom>
        </p:spPr>
        <p:txBody>
          <a:bodyPr/>
          <a:lstStyle>
            <a:lvl1pPr defTabSz="2243328">
              <a:defRPr sz="9200"/>
            </a:lvl1pPr>
          </a:lstStyle>
          <a:p>
            <a:pPr/>
            <a:r>
              <a:t>Family-School Collaboration</a:t>
            </a:r>
          </a:p>
        </p:txBody>
      </p:sp>
      <p:sp>
        <p:nvSpPr>
          <p:cNvPr id="554" name="Google Shape;643;p85"/>
          <p:cNvSpPr txBox="1"/>
          <p:nvPr>
            <p:ph type="body" sz="half" idx="1"/>
          </p:nvPr>
        </p:nvSpPr>
        <p:spPr>
          <a:prstGeom prst="rect">
            <a:avLst/>
          </a:prstGeom>
        </p:spPr>
        <p:txBody>
          <a:bodyPr/>
          <a:lstStyle/>
          <a:p>
            <a:pPr marL="411479" indent="-411479" defTabSz="2194560">
              <a:spcBef>
                <a:spcPts val="0"/>
              </a:spcBef>
              <a:buSzPts val="5300"/>
              <a:defRPr sz="5400"/>
            </a:pPr>
            <a:r>
              <a:t>Pop quiz</a:t>
            </a:r>
          </a:p>
          <a:p>
            <a:pPr marL="411479" indent="-411479" defTabSz="2194560">
              <a:spcBef>
                <a:spcPts val="0"/>
              </a:spcBef>
              <a:buSzPts val="5300"/>
              <a:defRPr sz="5400"/>
            </a:pPr>
          </a:p>
          <a:p>
            <a:pPr marL="894969" indent="-805814" defTabSz="2194560">
              <a:spcBef>
                <a:spcPts val="900"/>
              </a:spcBef>
              <a:buSzPts val="5300"/>
              <a:defRPr sz="5400"/>
            </a:pPr>
            <a:r>
              <a:t>In an analysis of local and state procedural safeguards provided to families, how many were written at a college reading level or higher?</a:t>
            </a:r>
          </a:p>
          <a:p>
            <a:pPr lvl="1" marL="1247013" indent="-726948" defTabSz="2194560">
              <a:spcBef>
                <a:spcPts val="900"/>
              </a:spcBef>
              <a:buSzPts val="4300"/>
              <a:defRPr sz="4319"/>
            </a:pPr>
            <a:r>
              <a:t>A- 52%</a:t>
            </a:r>
          </a:p>
          <a:p>
            <a:pPr lvl="1" marL="1247013" indent="-726948" defTabSz="2194560">
              <a:spcBef>
                <a:spcPts val="900"/>
              </a:spcBef>
              <a:buSzPts val="4300"/>
              <a:defRPr sz="4319"/>
            </a:pPr>
            <a:r>
              <a:t>B- 68%</a:t>
            </a:r>
          </a:p>
          <a:p>
            <a:pPr lvl="1" marL="1247013" indent="-726948" defTabSz="2194560">
              <a:spcBef>
                <a:spcPts val="900"/>
              </a:spcBef>
              <a:buSzPts val="4300"/>
              <a:defRPr sz="4319"/>
            </a:pPr>
            <a:r>
              <a:t>C- 75%</a:t>
            </a:r>
          </a:p>
          <a:p>
            <a:pPr lvl="1" marL="1247013" indent="-726948" defTabSz="2194560">
              <a:spcBef>
                <a:spcPts val="900"/>
              </a:spcBef>
              <a:buSzPts val="4300"/>
              <a:defRPr sz="4319"/>
            </a:pPr>
            <a:r>
              <a:t>D- 94%</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58" name="Title 1"/>
          <p:cNvSpPr txBox="1"/>
          <p:nvPr>
            <p:ph type="title"/>
          </p:nvPr>
        </p:nvSpPr>
        <p:spPr>
          <a:prstGeom prst="rect">
            <a:avLst/>
          </a:prstGeom>
        </p:spPr>
        <p:txBody>
          <a:bodyPr/>
          <a:lstStyle>
            <a:lvl1pPr defTabSz="2243328">
              <a:defRPr sz="9200"/>
            </a:lvl1pPr>
          </a:lstStyle>
          <a:p>
            <a:pPr/>
            <a:r>
              <a:t>Before Meetings</a:t>
            </a:r>
          </a:p>
        </p:txBody>
      </p:sp>
      <p:sp>
        <p:nvSpPr>
          <p:cNvPr id="559" name="Text Placeholder 2"/>
          <p:cNvSpPr txBox="1"/>
          <p:nvPr>
            <p:ph type="body" sz="half" idx="1"/>
          </p:nvPr>
        </p:nvSpPr>
        <p:spPr>
          <a:prstGeom prst="rect">
            <a:avLst/>
          </a:prstGeom>
        </p:spPr>
        <p:txBody>
          <a:bodyPr/>
          <a:lstStyle/>
          <a:p>
            <a:pPr/>
            <a:r>
              <a:t>Provide clear communication about</a:t>
            </a:r>
          </a:p>
          <a:p>
            <a:pPr lvl="1" marL="1385570" indent="-807720">
              <a:buSzPts val="4800"/>
              <a:defRPr sz="4800"/>
            </a:pPr>
            <a:r>
              <a:t>Timing</a:t>
            </a:r>
          </a:p>
          <a:p>
            <a:pPr lvl="1" marL="1385570" indent="-807720">
              <a:buSzPts val="4800"/>
              <a:defRPr sz="4800"/>
            </a:pPr>
            <a:r>
              <a:t>Parking and transportation options</a:t>
            </a:r>
          </a:p>
          <a:p>
            <a:pPr lvl="1" marL="1385570" indent="-807720">
              <a:buSzPts val="4800"/>
              <a:defRPr sz="4800"/>
            </a:pPr>
            <a:r>
              <a:t>Participants </a:t>
            </a:r>
          </a:p>
          <a:p>
            <a:pPr lvl="1" marL="1385570" indent="-807720">
              <a:buSzPts val="4800"/>
              <a:defRPr sz="4800"/>
            </a:pPr>
            <a:r>
              <a:t>Topics to be discussed, and potentially some of the concerns about the student that may arise</a:t>
            </a:r>
          </a:p>
          <a:p>
            <a:pPr lvl="1" marL="1385570" indent="-807720">
              <a:buSzPts val="4800"/>
              <a:defRPr sz="4800"/>
            </a:pPr>
            <a:r>
              <a:t>Roles and rights</a:t>
            </a:r>
          </a:p>
          <a:p>
            <a:pPr lvl="1" marL="1385570" indent="-807720">
              <a:buSzPts val="4800"/>
              <a:defRPr sz="4800"/>
            </a:pPr>
            <a:r>
              <a:t>Contact information for questions or concerns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61" name="Title 1"/>
          <p:cNvSpPr txBox="1"/>
          <p:nvPr>
            <p:ph type="title"/>
          </p:nvPr>
        </p:nvSpPr>
        <p:spPr>
          <a:prstGeom prst="rect">
            <a:avLst/>
          </a:prstGeom>
        </p:spPr>
        <p:txBody>
          <a:bodyPr/>
          <a:lstStyle>
            <a:lvl1pPr defTabSz="2243328">
              <a:defRPr sz="9200"/>
            </a:lvl1pPr>
          </a:lstStyle>
          <a:p>
            <a:pPr/>
            <a:r>
              <a:t>Pop Quiz</a:t>
            </a:r>
          </a:p>
        </p:txBody>
      </p:sp>
      <p:sp>
        <p:nvSpPr>
          <p:cNvPr id="562" name="Text Placeholder 2"/>
          <p:cNvSpPr txBox="1"/>
          <p:nvPr>
            <p:ph type="body" sz="half" idx="1"/>
          </p:nvPr>
        </p:nvSpPr>
        <p:spPr>
          <a:prstGeom prst="rect">
            <a:avLst/>
          </a:prstGeom>
        </p:spPr>
        <p:txBody>
          <a:bodyPr/>
          <a:lstStyle/>
          <a:p>
            <a:pPr/>
            <a:r>
              <a:t>The average reading level of psychological reports, based on an analysis by Harvey (2006)</a:t>
            </a:r>
          </a:p>
          <a:p>
            <a:pPr lvl="1" marL="1385570" indent="-807720">
              <a:buSzPts val="4800"/>
              <a:defRPr sz="4800"/>
            </a:pPr>
            <a:r>
              <a:t>A- 12.8</a:t>
            </a:r>
          </a:p>
          <a:p>
            <a:pPr lvl="1" marL="1385570" indent="-807720">
              <a:buSzPts val="4800"/>
              <a:defRPr sz="4800"/>
            </a:pPr>
            <a:r>
              <a:t>B- 14.6</a:t>
            </a:r>
          </a:p>
          <a:p>
            <a:pPr lvl="1" marL="1385570" indent="-807720">
              <a:buSzPts val="4800"/>
              <a:defRPr sz="4800"/>
            </a:pPr>
            <a:r>
              <a:t>C- 18.5</a:t>
            </a:r>
          </a:p>
          <a:p>
            <a:pPr lvl="1" marL="1385570" indent="-807720">
              <a:buSzPts val="4800"/>
              <a:defRPr sz="4800"/>
            </a:pPr>
            <a:r>
              <a:t>D- 21.2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66" name="Special Education…"/>
          <p:cNvSpPr txBox="1"/>
          <p:nvPr>
            <p:ph type="title"/>
          </p:nvPr>
        </p:nvSpPr>
        <p:spPr>
          <a:prstGeom prst="rect">
            <a:avLst/>
          </a:prstGeom>
        </p:spPr>
        <p:txBody>
          <a:bodyPr/>
          <a:lstStyle/>
          <a:p>
            <a:pPr/>
            <a:r>
              <a:t>Special Education</a:t>
            </a:r>
          </a:p>
          <a:p>
            <a:pPr/>
            <a:r>
              <a:t>Enrollment Quiz</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68" name="Idaho…"/>
          <p:cNvSpPr txBox="1"/>
          <p:nvPr>
            <p:ph type="title"/>
          </p:nvPr>
        </p:nvSpPr>
        <p:spPr>
          <a:xfrm>
            <a:off x="4387453" y="625078"/>
            <a:ext cx="15609094" cy="12200047"/>
          </a:xfrm>
          <a:prstGeom prst="rect">
            <a:avLst/>
          </a:prstGeom>
        </p:spPr>
        <p:txBody>
          <a:bodyPr/>
          <a:lstStyle/>
          <a:p>
            <a:pPr defTabSz="640794">
              <a:defRPr b="1" sz="8736">
                <a:latin typeface="+mn-lt"/>
                <a:ea typeface="+mn-ea"/>
                <a:cs typeface="+mn-cs"/>
                <a:sym typeface="Helvetica"/>
              </a:defRPr>
            </a:pPr>
            <a:r>
              <a:t>Idaho</a:t>
            </a:r>
          </a:p>
          <a:p>
            <a:pPr defTabSz="640794">
              <a:defRPr sz="8736"/>
            </a:pPr>
          </a:p>
          <a:p>
            <a:pPr defTabSz="640794">
              <a:defRPr sz="8736"/>
            </a:pPr>
            <a:r>
              <a:t>312,934 total students</a:t>
            </a:r>
          </a:p>
          <a:p>
            <a:pPr defTabSz="640794">
              <a:defRPr sz="8736"/>
            </a:pPr>
          </a:p>
          <a:p>
            <a:pPr defTabSz="640794">
              <a:defRPr sz="8736"/>
            </a:pPr>
            <a:r>
              <a:t>37,000 special education</a:t>
            </a:r>
          </a:p>
          <a:p>
            <a:pPr defTabSz="640794">
              <a:defRPr sz="8736"/>
            </a:pPr>
          </a:p>
          <a:p>
            <a:pPr defTabSz="640794">
              <a:defRPr sz="8736"/>
            </a:pPr>
            <a:r>
              <a:t>11.6%</a:t>
            </a:r>
          </a:p>
          <a:p>
            <a:pPr defTabSz="640794">
              <a:defRPr sz="8736"/>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70" name="School Board and General Population…"/>
          <p:cNvSpPr txBox="1"/>
          <p:nvPr>
            <p:ph type="title"/>
          </p:nvPr>
        </p:nvSpPr>
        <p:spPr>
          <a:xfrm>
            <a:off x="4387453" y="625078"/>
            <a:ext cx="16175711" cy="12720899"/>
          </a:xfrm>
          <a:prstGeom prst="rect">
            <a:avLst/>
          </a:prstGeom>
        </p:spPr>
        <p:txBody>
          <a:bodyPr/>
          <a:lstStyle/>
          <a:p>
            <a:pPr defTabSz="599717">
              <a:defRPr sz="8176"/>
            </a:pPr>
            <a:r>
              <a:t>School Board and General Population</a:t>
            </a:r>
          </a:p>
          <a:p>
            <a:pPr defTabSz="599717">
              <a:defRPr sz="8176"/>
            </a:pPr>
          </a:p>
          <a:p>
            <a:pPr defTabSz="599717">
              <a:defRPr sz="8176"/>
            </a:pPr>
          </a:p>
          <a:p>
            <a:pPr algn="l" defTabSz="599717">
              <a:defRPr sz="8176"/>
            </a:pPr>
            <a:r>
              <a:t>1. Down’s Syndrome 80%</a:t>
            </a:r>
          </a:p>
          <a:p>
            <a:pPr algn="l" defTabSz="599717">
              <a:defRPr sz="8176"/>
            </a:pPr>
            <a:r>
              <a:t>2. Blind 5%</a:t>
            </a:r>
          </a:p>
          <a:p>
            <a:pPr algn="l" defTabSz="599717">
              <a:defRPr sz="8176"/>
            </a:pPr>
            <a:r>
              <a:t>3. Wheelchairs 5%</a:t>
            </a:r>
          </a:p>
          <a:p>
            <a:pPr algn="l" defTabSz="599717">
              <a:defRPr sz="8176"/>
            </a:pPr>
            <a:r>
              <a:t>4. Autism 5%</a:t>
            </a:r>
          </a:p>
          <a:p>
            <a:pPr algn="l" defTabSz="599717">
              <a:defRPr sz="8176"/>
            </a:pPr>
            <a:r>
              <a:t>5. Deaf 5%</a:t>
            </a:r>
          </a:p>
          <a:p>
            <a:pPr algn="l" defTabSz="599717">
              <a:defRPr sz="8176"/>
            </a:pPr>
            <a:r>
              <a:t>6. ADHD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7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7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7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7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7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57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72" name="Google Shape;265;p9"/>
          <p:cNvSpPr txBox="1"/>
          <p:nvPr>
            <p:ph type="title"/>
          </p:nvPr>
        </p:nvSpPr>
        <p:spPr>
          <a:xfrm>
            <a:off x="4833937" y="1581643"/>
            <a:ext cx="14716129" cy="9995101"/>
          </a:xfrm>
          <a:prstGeom prst="rect">
            <a:avLst/>
          </a:prstGeom>
        </p:spPr>
        <p:txBody>
          <a:bodyPr/>
          <a:lstStyle/>
          <a:p>
            <a:pPr defTabSz="676655">
              <a:defRPr b="1" sz="8000">
                <a:latin typeface="Helvetica Neue"/>
                <a:ea typeface="Helvetica Neue"/>
                <a:cs typeface="Helvetica Neue"/>
                <a:sym typeface="Helvetica Neue"/>
              </a:defRPr>
            </a:pPr>
          </a:p>
          <a:p>
            <a:pPr defTabSz="676655">
              <a:defRPr b="1" sz="8000">
                <a:latin typeface="Helvetica Neue"/>
                <a:ea typeface="Helvetica Neue"/>
                <a:cs typeface="Helvetica Neue"/>
                <a:sym typeface="Helvetica Neue"/>
              </a:defRPr>
            </a:pPr>
          </a:p>
          <a:p>
            <a:pPr defTabSz="676655">
              <a:defRPr sz="11900"/>
            </a:pPr>
            <a:r>
              <a:t>Why?</a:t>
            </a:r>
          </a:p>
          <a:p>
            <a:pPr defTabSz="676655">
              <a:defRPr sz="11900"/>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74" name="Google Shape;271;p10"/>
          <p:cNvSpPr txBox="1"/>
          <p:nvPr>
            <p:ph type="title"/>
          </p:nvPr>
        </p:nvSpPr>
        <p:spPr>
          <a:xfrm>
            <a:off x="4833935" y="194843"/>
            <a:ext cx="14716130" cy="4643440"/>
          </a:xfrm>
          <a:prstGeom prst="rect">
            <a:avLst/>
          </a:prstGeom>
        </p:spPr>
        <p:txBody>
          <a:bodyPr/>
          <a:lstStyle>
            <a:lvl1pPr>
              <a:defRPr b="1" sz="16400">
                <a:latin typeface="Helvetica Neue"/>
                <a:ea typeface="Helvetica Neue"/>
                <a:cs typeface="Helvetica Neue"/>
                <a:sym typeface="Helvetica Neue"/>
              </a:defRPr>
            </a:lvl1pPr>
          </a:lstStyle>
          <a:p>
            <a:pPr/>
            <a:r>
              <a:t>Principal Prep</a:t>
            </a:r>
          </a:p>
        </p:txBody>
      </p:sp>
      <p:sp>
        <p:nvSpPr>
          <p:cNvPr id="575" name="Google Shape;272;p10"/>
          <p:cNvSpPr txBox="1"/>
          <p:nvPr>
            <p:ph type="body" sz="half" idx="1"/>
          </p:nvPr>
        </p:nvSpPr>
        <p:spPr>
          <a:xfrm>
            <a:off x="4444976" y="5493544"/>
            <a:ext cx="17425709" cy="7132391"/>
          </a:xfrm>
          <a:prstGeom prst="rect">
            <a:avLst/>
          </a:prstGeom>
        </p:spPr>
        <p:txBody>
          <a:bodyPr/>
          <a:lstStyle/>
          <a:p>
            <a:pPr indent="0">
              <a:defRPr sz="8100"/>
            </a:pPr>
            <a:r>
              <a:t>Not prepared</a:t>
            </a:r>
          </a:p>
          <a:p>
            <a:pPr indent="0">
              <a:defRPr sz="8100"/>
            </a:pPr>
            <a:r>
              <a:t>Great teachers</a:t>
            </a:r>
          </a:p>
          <a:p>
            <a:pPr indent="0">
              <a:defRPr sz="8100"/>
            </a:pPr>
            <a:r>
              <a:t>No requirements</a:t>
            </a:r>
          </a:p>
          <a:p>
            <a:pPr indent="0">
              <a:defRPr sz="8100"/>
            </a:pPr>
            <a:r>
              <a:t>Shortages</a:t>
            </a:r>
          </a:p>
          <a:p>
            <a:pPr indent="0">
              <a:defRPr sz="8100"/>
            </a:pPr>
            <a:r>
              <a:t>Basic skills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77" name="Google Shape;277;p11"/>
          <p:cNvSpPr txBox="1"/>
          <p:nvPr>
            <p:ph type="title"/>
          </p:nvPr>
        </p:nvSpPr>
        <p:spPr>
          <a:xfrm>
            <a:off x="4573272" y="882050"/>
            <a:ext cx="14716129" cy="4643440"/>
          </a:xfrm>
          <a:prstGeom prst="rect">
            <a:avLst/>
          </a:prstGeom>
        </p:spPr>
        <p:txBody>
          <a:bodyPr/>
          <a:lstStyle>
            <a:lvl1pPr>
              <a:defRPr b="1">
                <a:latin typeface="Helvetica Neue"/>
                <a:ea typeface="Helvetica Neue"/>
                <a:cs typeface="Helvetica Neue"/>
                <a:sym typeface="Helvetica Neue"/>
              </a:defRPr>
            </a:lvl1pPr>
          </a:lstStyle>
          <a:p>
            <a:pPr/>
            <a:r>
              <a:t>Race to the Bottom</a:t>
            </a:r>
          </a:p>
        </p:txBody>
      </p:sp>
      <p:sp>
        <p:nvSpPr>
          <p:cNvPr id="578" name="Google Shape;278;p11"/>
          <p:cNvSpPr txBox="1"/>
          <p:nvPr>
            <p:ph type="body" sz="half" idx="1"/>
          </p:nvPr>
        </p:nvSpPr>
        <p:spPr>
          <a:xfrm>
            <a:off x="4099335" y="5768987"/>
            <a:ext cx="16645109" cy="4788537"/>
          </a:xfrm>
          <a:prstGeom prst="rect">
            <a:avLst/>
          </a:prstGeom>
        </p:spPr>
        <p:txBody>
          <a:bodyPr/>
          <a:lstStyle/>
          <a:p>
            <a:pPr indent="0">
              <a:defRPr b="1" sz="8300">
                <a:latin typeface="Helvetica Neue"/>
                <a:ea typeface="Helvetica Neue"/>
                <a:cs typeface="Helvetica Neue"/>
                <a:sym typeface="Helvetica Neue"/>
              </a:defRPr>
            </a:pPr>
            <a:r>
              <a:t>Certification is a low bar</a:t>
            </a:r>
          </a:p>
          <a:p>
            <a:pPr indent="0">
              <a:defRPr b="1" sz="8300">
                <a:latin typeface="Helvetica Neue"/>
                <a:ea typeface="Helvetica Neue"/>
                <a:cs typeface="Helvetica Neue"/>
                <a:sym typeface="Helvetica Neue"/>
              </a:defRPr>
            </a:pPr>
            <a:r>
              <a:t>Online programs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499" name="Google Shape;229;p3" descr="Google Shape;229;p3"/>
          <p:cNvPicPr>
            <a:picLocks noChangeAspect="1"/>
          </p:cNvPicPr>
          <p:nvPr/>
        </p:nvPicPr>
        <p:blipFill>
          <a:blip r:embed="rId2">
            <a:extLst/>
          </a:blip>
          <a:stretch>
            <a:fillRect/>
          </a:stretch>
        </p:blipFill>
        <p:spPr>
          <a:xfrm>
            <a:off x="0" y="0"/>
            <a:ext cx="24384002" cy="1371602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80" name="Google Shape;283;p12"/>
          <p:cNvSpPr txBox="1"/>
          <p:nvPr>
            <p:ph type="title"/>
          </p:nvPr>
        </p:nvSpPr>
        <p:spPr>
          <a:xfrm>
            <a:off x="2636321" y="1057548"/>
            <a:ext cx="19038722" cy="2286002"/>
          </a:xfrm>
          <a:prstGeom prst="rect">
            <a:avLst/>
          </a:prstGeom>
        </p:spPr>
        <p:txBody>
          <a:bodyPr/>
          <a:lstStyle>
            <a:lvl1pPr algn="ctr">
              <a:defRPr sz="13200">
                <a:latin typeface="Times New Roman"/>
                <a:ea typeface="Times New Roman"/>
                <a:cs typeface="Times New Roman"/>
                <a:sym typeface="Times New Roman"/>
              </a:defRPr>
            </a:lvl1pPr>
          </a:lstStyle>
          <a:p>
            <a:pPr/>
            <a:r>
              <a:t>Six Big Ideas in IDEA</a:t>
            </a:r>
          </a:p>
        </p:txBody>
      </p:sp>
      <p:sp>
        <p:nvSpPr>
          <p:cNvPr id="581" name="Google Shape;284;p12"/>
          <p:cNvSpPr txBox="1"/>
          <p:nvPr>
            <p:ph type="body" idx="1"/>
          </p:nvPr>
        </p:nvSpPr>
        <p:spPr>
          <a:xfrm>
            <a:off x="2636322" y="3859481"/>
            <a:ext cx="19818564" cy="8467109"/>
          </a:xfrm>
          <a:prstGeom prst="rect">
            <a:avLst/>
          </a:prstGeom>
        </p:spPr>
        <p:txBody>
          <a:bodyPr/>
          <a:lstStyle/>
          <a:p>
            <a:pPr marL="1485900" indent="-1485900">
              <a:spcBef>
                <a:spcPts val="0"/>
              </a:spcBef>
              <a:buSzPts val="8000"/>
              <a:buFontTx/>
              <a:buAutoNum type="arabicPeriod" startAt="1"/>
              <a:defRPr sz="8000">
                <a:latin typeface="Times New Roman"/>
                <a:ea typeface="Times New Roman"/>
                <a:cs typeface="Times New Roman"/>
                <a:sym typeface="Times New Roman"/>
              </a:defRPr>
            </a:pPr>
            <a:r>
              <a:t>Zero Reject</a:t>
            </a:r>
          </a:p>
          <a:p>
            <a:pPr marL="1485900" indent="-1485900">
              <a:buSzPts val="8000"/>
              <a:buFontTx/>
              <a:buAutoNum type="arabicPeriod" startAt="1"/>
              <a:defRPr sz="8000">
                <a:latin typeface="Times New Roman"/>
                <a:ea typeface="Times New Roman"/>
                <a:cs typeface="Times New Roman"/>
                <a:sym typeface="Times New Roman"/>
              </a:defRPr>
            </a:pPr>
            <a:r>
              <a:t>Protection in Evaluation</a:t>
            </a:r>
          </a:p>
          <a:p>
            <a:pPr marL="1485900" indent="-1485900">
              <a:buSzPts val="8000"/>
              <a:buFontTx/>
              <a:buAutoNum type="arabicPeriod" startAt="1"/>
              <a:defRPr sz="8000">
                <a:latin typeface="Times New Roman"/>
                <a:ea typeface="Times New Roman"/>
                <a:cs typeface="Times New Roman"/>
                <a:sym typeface="Times New Roman"/>
              </a:defRPr>
            </a:pPr>
            <a:r>
              <a:t>Free Appropriate Public Education (FAPE)</a:t>
            </a:r>
          </a:p>
          <a:p>
            <a:pPr marL="1485900" indent="-1485900">
              <a:buSzPts val="8000"/>
              <a:buFontTx/>
              <a:buAutoNum type="arabicPeriod" startAt="1"/>
              <a:defRPr sz="8000">
                <a:latin typeface="Times New Roman"/>
                <a:ea typeface="Times New Roman"/>
                <a:cs typeface="Times New Roman"/>
                <a:sym typeface="Times New Roman"/>
              </a:defRPr>
            </a:pPr>
            <a:r>
              <a:t>Least Restrictive Environment (LRE)</a:t>
            </a:r>
          </a:p>
          <a:p>
            <a:pPr marL="1485900" indent="-1485900">
              <a:buSzPts val="8000"/>
              <a:buFontTx/>
              <a:buAutoNum type="arabicPeriod" startAt="1"/>
              <a:defRPr sz="8000">
                <a:latin typeface="Times New Roman"/>
                <a:ea typeface="Times New Roman"/>
                <a:cs typeface="Times New Roman"/>
                <a:sym typeface="Times New Roman"/>
              </a:defRPr>
            </a:pPr>
            <a:r>
              <a:t>Procedural Safeguards</a:t>
            </a:r>
          </a:p>
          <a:p>
            <a:pPr marL="1485900" indent="-1485900">
              <a:buSzPts val="8000"/>
              <a:buFontTx/>
              <a:buAutoNum type="arabicPeriod" startAt="1"/>
              <a:defRPr sz="8000">
                <a:latin typeface="Times New Roman"/>
                <a:ea typeface="Times New Roman"/>
                <a:cs typeface="Times New Roman"/>
                <a:sym typeface="Times New Roman"/>
              </a:defRPr>
            </a:pPr>
            <a:r>
              <a:t>Parental Participation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83" name="Google Shape;289;p13"/>
          <p:cNvSpPr txBox="1"/>
          <p:nvPr>
            <p:ph type="title"/>
          </p:nvPr>
        </p:nvSpPr>
        <p:spPr>
          <a:xfrm>
            <a:off x="1789217" y="4240367"/>
            <a:ext cx="20805566" cy="5082866"/>
          </a:xfrm>
          <a:prstGeom prst="rect">
            <a:avLst/>
          </a:prstGeom>
        </p:spPr>
        <p:txBody>
          <a:bodyPr/>
          <a:lstStyle/>
          <a:p>
            <a:pPr>
              <a:defRPr b="1" sz="16000">
                <a:latin typeface="Times New Roman"/>
                <a:ea typeface="Times New Roman"/>
                <a:cs typeface="Times New Roman"/>
                <a:sym typeface="Times New Roman"/>
              </a:defRPr>
            </a:pPr>
            <a:r>
              <a:t>Big IDEA #1  </a:t>
            </a:r>
            <a:br/>
            <a:r>
              <a:t>Zero Reject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85" name="Google Shape;294;p14"/>
          <p:cNvSpPr txBox="1"/>
          <p:nvPr>
            <p:ph type="title"/>
          </p:nvPr>
        </p:nvSpPr>
        <p:spPr>
          <a:xfrm>
            <a:off x="2704009" y="930649"/>
            <a:ext cx="18975980" cy="2286001"/>
          </a:xfrm>
          <a:prstGeom prst="rect">
            <a:avLst/>
          </a:prstGeom>
        </p:spPr>
        <p:txBody>
          <a:bodyPr lIns="88900" tIns="88900" rIns="88900" bIns="88900" anchor="b"/>
          <a:lstStyle>
            <a:lvl1pPr algn="ctr">
              <a:defRPr sz="13200">
                <a:solidFill>
                  <a:srgbClr val="020D12"/>
                </a:solidFill>
                <a:latin typeface="Times New Roman"/>
                <a:ea typeface="Times New Roman"/>
                <a:cs typeface="Times New Roman"/>
                <a:sym typeface="Times New Roman"/>
              </a:defRPr>
            </a:lvl1pPr>
          </a:lstStyle>
          <a:p>
            <a:pPr/>
            <a:r>
              <a:t>What is Zero Reject?</a:t>
            </a:r>
          </a:p>
        </p:txBody>
      </p:sp>
      <p:sp>
        <p:nvSpPr>
          <p:cNvPr id="586" name="Google Shape;295;p14"/>
          <p:cNvSpPr txBox="1"/>
          <p:nvPr>
            <p:ph type="body" idx="1"/>
          </p:nvPr>
        </p:nvSpPr>
        <p:spPr>
          <a:xfrm>
            <a:off x="3048000" y="3810001"/>
            <a:ext cx="18173700" cy="8772529"/>
          </a:xfrm>
          <a:prstGeom prst="rect">
            <a:avLst/>
          </a:prstGeom>
        </p:spPr>
        <p:txBody>
          <a:bodyPr lIns="88900" tIns="88900" rIns="88900" bIns="88900"/>
          <a:lstStyle/>
          <a:p>
            <a:pPr marL="1219200" indent="-1219200">
              <a:lnSpc>
                <a:spcPct val="81000"/>
              </a:lnSpc>
              <a:spcBef>
                <a:spcPts val="0"/>
              </a:spcBef>
              <a:buSzPts val="8000"/>
              <a:defRPr sz="8000">
                <a:latin typeface="Times New Roman"/>
                <a:ea typeface="Times New Roman"/>
                <a:cs typeface="Times New Roman"/>
                <a:sym typeface="Times New Roman"/>
              </a:defRPr>
            </a:pPr>
            <a:r>
              <a:t>Children with disabilities aged 3 - 21</a:t>
            </a:r>
          </a:p>
          <a:p>
            <a:pPr marL="1219200" indent="-1219200">
              <a:lnSpc>
                <a:spcPct val="81000"/>
              </a:lnSpc>
              <a:buSzPts val="8000"/>
              <a:defRPr sz="8000">
                <a:latin typeface="Times New Roman"/>
                <a:ea typeface="Times New Roman"/>
                <a:cs typeface="Times New Roman"/>
                <a:sym typeface="Times New Roman"/>
              </a:defRPr>
            </a:pPr>
            <a:r>
              <a:t>Two criteria</a:t>
            </a:r>
          </a:p>
          <a:p>
            <a:pPr lvl="1" marL="1676400" indent="-1219200">
              <a:lnSpc>
                <a:spcPct val="81000"/>
              </a:lnSpc>
              <a:spcBef>
                <a:spcPts val="1000"/>
              </a:spcBef>
              <a:buSzPts val="7200"/>
              <a:defRPr sz="7200">
                <a:latin typeface="Times New Roman"/>
                <a:ea typeface="Times New Roman"/>
                <a:cs typeface="Times New Roman"/>
                <a:sym typeface="Times New Roman"/>
              </a:defRPr>
            </a:pPr>
            <a:r>
              <a:t>Evaluating as having a disability covered by the IDEA</a:t>
            </a:r>
            <a:endParaRPr sz="4800"/>
          </a:p>
          <a:p>
            <a:pPr lvl="1" marL="1676400" indent="-1219200">
              <a:lnSpc>
                <a:spcPct val="81000"/>
              </a:lnSpc>
              <a:spcBef>
                <a:spcPts val="1000"/>
              </a:spcBef>
              <a:buSzPts val="7200"/>
              <a:defRPr sz="7200">
                <a:latin typeface="Times New Roman"/>
                <a:ea typeface="Times New Roman"/>
                <a:cs typeface="Times New Roman"/>
                <a:sym typeface="Times New Roman"/>
              </a:defRPr>
            </a:pPr>
            <a:r>
              <a:t>Because of the disability the child needs special education &amp; related services</a:t>
            </a:r>
            <a:endParaRPr sz="4800"/>
          </a:p>
          <a:p>
            <a:pPr marL="1219200" indent="-1219200">
              <a:lnSpc>
                <a:spcPct val="81000"/>
              </a:lnSpc>
              <a:buSzPts val="7600"/>
              <a:defRPr sz="7600">
                <a:latin typeface="Times New Roman"/>
                <a:ea typeface="Times New Roman"/>
                <a:cs typeface="Times New Roman"/>
                <a:sym typeface="Times New Roman"/>
              </a:defRPr>
            </a:pPr>
            <a:r>
              <a:t>No student who meets these criteria can be rejected from special education</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88" name="Google Shape;300;p15"/>
          <p:cNvSpPr txBox="1"/>
          <p:nvPr>
            <p:ph type="title"/>
          </p:nvPr>
        </p:nvSpPr>
        <p:spPr>
          <a:xfrm>
            <a:off x="1682886" y="302232"/>
            <a:ext cx="21031202" cy="2651126"/>
          </a:xfrm>
          <a:prstGeom prst="rect">
            <a:avLst/>
          </a:prstGeom>
        </p:spPr>
        <p:txBody>
          <a:bodyPr/>
          <a:lstStyle>
            <a:lvl1pPr algn="ctr">
              <a:defRPr sz="16000">
                <a:latin typeface="Times New Roman"/>
                <a:ea typeface="Times New Roman"/>
                <a:cs typeface="Times New Roman"/>
                <a:sym typeface="Times New Roman"/>
              </a:defRPr>
            </a:lvl1pPr>
          </a:lstStyle>
          <a:p>
            <a:pPr/>
            <a:r>
              <a:t>Child Find</a:t>
            </a:r>
          </a:p>
        </p:txBody>
      </p:sp>
      <p:sp>
        <p:nvSpPr>
          <p:cNvPr id="589" name="Google Shape;301;p15"/>
          <p:cNvSpPr txBox="1"/>
          <p:nvPr>
            <p:ph type="body" idx="1"/>
          </p:nvPr>
        </p:nvSpPr>
        <p:spPr>
          <a:xfrm>
            <a:off x="583660" y="3262143"/>
            <a:ext cx="23229652" cy="8702679"/>
          </a:xfrm>
          <a:prstGeom prst="rect">
            <a:avLst/>
          </a:prstGeom>
        </p:spPr>
        <p:txBody>
          <a:bodyPr/>
          <a:lstStyle/>
          <a:p>
            <a:pPr indent="-457200">
              <a:spcBef>
                <a:spcPts val="0"/>
              </a:spcBef>
              <a:buSzPts val="6000"/>
              <a:defRPr sz="6000">
                <a:latin typeface="Times New Roman"/>
                <a:ea typeface="Times New Roman"/>
                <a:cs typeface="Times New Roman"/>
                <a:sym typeface="Times New Roman"/>
              </a:defRPr>
            </a:pPr>
            <a:r>
              <a:t>"Child find" refers to the affirmative, ongoing obligation of states and local districts to identify, locate and evaluate all children with disabilities residing within the jurisdiction who either have or are suspected of having disabilities and need special education as a result of those disabilities. (34 CFR § 300.111)</a:t>
            </a:r>
          </a:p>
          <a:p>
            <a:pPr marL="0" indent="381000">
              <a:buSzTx/>
              <a:buNone/>
              <a:defRPr sz="6000">
                <a:latin typeface="Times New Roman"/>
                <a:ea typeface="Times New Roman"/>
                <a:cs typeface="Times New Roman"/>
                <a:sym typeface="Times New Roman"/>
              </a:defRPr>
            </a:pPr>
          </a:p>
          <a:p>
            <a:pPr indent="-457200">
              <a:buSzPts val="6000"/>
              <a:defRPr sz="6000">
                <a:latin typeface="Times New Roman"/>
                <a:ea typeface="Times New Roman"/>
                <a:cs typeface="Times New Roman"/>
                <a:sym typeface="Times New Roman"/>
              </a:defRPr>
            </a:pPr>
            <a:r>
              <a:t>Child find must include: "(1) children who are suspected of being a child with a disability (under 34 CFR § 300.8) and in need of special education, even though they are advancing from grade to grade; and (2) highly mobile children, including migrant children." 34 CFR 300.111(c).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91" name="Google Shape;306;p16"/>
          <p:cNvSpPr txBox="1"/>
          <p:nvPr>
            <p:ph type="title"/>
          </p:nvPr>
        </p:nvSpPr>
        <p:spPr>
          <a:xfrm>
            <a:off x="583657" y="730250"/>
            <a:ext cx="23229652" cy="2651126"/>
          </a:xfrm>
          <a:prstGeom prst="rect">
            <a:avLst/>
          </a:prstGeom>
        </p:spPr>
        <p:txBody>
          <a:bodyPr/>
          <a:lstStyle>
            <a:lvl1pPr algn="ctr">
              <a:defRPr sz="14400">
                <a:latin typeface="Times New Roman"/>
                <a:ea typeface="Times New Roman"/>
                <a:cs typeface="Times New Roman"/>
                <a:sym typeface="Times New Roman"/>
              </a:defRPr>
            </a:lvl1pPr>
          </a:lstStyle>
          <a:p>
            <a:pPr/>
            <a:r>
              <a:t>Judicial Issues in Child Find</a:t>
            </a:r>
          </a:p>
        </p:txBody>
      </p:sp>
      <p:sp>
        <p:nvSpPr>
          <p:cNvPr id="592" name="Google Shape;307;p16"/>
          <p:cNvSpPr txBox="1"/>
          <p:nvPr>
            <p:ph type="body" idx="1"/>
          </p:nvPr>
        </p:nvSpPr>
        <p:spPr>
          <a:prstGeom prst="rect">
            <a:avLst/>
          </a:prstGeom>
        </p:spPr>
        <p:txBody>
          <a:bodyPr/>
          <a:lstStyle/>
          <a:p>
            <a:pPr marL="1028700" indent="-1028700">
              <a:spcBef>
                <a:spcPts val="0"/>
              </a:spcBef>
              <a:buSzPts val="8000"/>
              <a:buFontTx/>
              <a:buAutoNum type="arabicPeriod" startAt="1"/>
              <a:defRPr sz="8000">
                <a:latin typeface="Times New Roman"/>
                <a:ea typeface="Times New Roman"/>
                <a:cs typeface="Times New Roman"/>
                <a:sym typeface="Times New Roman"/>
              </a:defRPr>
            </a:pPr>
            <a:r>
              <a:t>Did the school district have a reason to suspect that a student may be eligible under IDEA?</a:t>
            </a:r>
          </a:p>
          <a:p>
            <a:pPr marL="12700" indent="495300">
              <a:buSzTx/>
              <a:buNone/>
              <a:defRPr sz="8000">
                <a:latin typeface="Times New Roman"/>
                <a:ea typeface="Times New Roman"/>
                <a:cs typeface="Times New Roman"/>
                <a:sym typeface="Times New Roman"/>
              </a:defRPr>
            </a:pPr>
          </a:p>
          <a:p>
            <a:pPr marL="1028700" indent="-1028700">
              <a:buSzPts val="8000"/>
              <a:buFontTx/>
              <a:buAutoNum type="arabicPeriod" startAt="1"/>
              <a:defRPr sz="8000">
                <a:latin typeface="Times New Roman"/>
                <a:ea typeface="Times New Roman"/>
                <a:cs typeface="Times New Roman"/>
                <a:sym typeface="Times New Roman"/>
              </a:defRPr>
            </a:pPr>
            <a:r>
              <a:t>Did the school district fulfill its evaluation obligations under IDEA within a reasonable period of time?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94" name="Google Shape;312;p17"/>
          <p:cNvSpPr txBox="1"/>
          <p:nvPr>
            <p:ph type="title"/>
          </p:nvPr>
        </p:nvSpPr>
        <p:spPr>
          <a:xfrm>
            <a:off x="1894732" y="5211378"/>
            <a:ext cx="20594534" cy="3686231"/>
          </a:xfrm>
          <a:prstGeom prst="rect">
            <a:avLst/>
          </a:prstGeom>
        </p:spPr>
        <p:txBody>
          <a:bodyPr/>
          <a:lstStyle>
            <a:lvl1pPr>
              <a:defRPr b="1" sz="15200">
                <a:latin typeface="Times New Roman"/>
                <a:ea typeface="Times New Roman"/>
                <a:cs typeface="Times New Roman"/>
                <a:sym typeface="Times New Roman"/>
              </a:defRPr>
            </a:lvl1pPr>
          </a:lstStyle>
          <a:p>
            <a:pPr/>
            <a:r>
              <a:t>Big IDEA #2  Evaluation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96" name="Google Shape;317;p18"/>
          <p:cNvSpPr txBox="1"/>
          <p:nvPr>
            <p:ph type="title"/>
          </p:nvPr>
        </p:nvSpPr>
        <p:spPr>
          <a:xfrm>
            <a:off x="671330" y="1554502"/>
            <a:ext cx="23200054" cy="1371604"/>
          </a:xfrm>
          <a:prstGeom prst="rect">
            <a:avLst/>
          </a:prstGeom>
        </p:spPr>
        <p:txBody>
          <a:bodyPr lIns="88900" tIns="88900" rIns="88900" bIns="88900" anchor="t"/>
          <a:lstStyle>
            <a:lvl1pPr algn="ctr">
              <a:defRPr sz="8400">
                <a:latin typeface="Times New Roman"/>
                <a:ea typeface="Times New Roman"/>
                <a:cs typeface="Times New Roman"/>
                <a:sym typeface="Times New Roman"/>
              </a:defRPr>
            </a:lvl1pPr>
          </a:lstStyle>
          <a:p>
            <a:pPr/>
            <a:r>
              <a:t>Federal Definition:  Evaluation</a:t>
            </a:r>
          </a:p>
        </p:txBody>
      </p:sp>
      <p:sp>
        <p:nvSpPr>
          <p:cNvPr id="597" name="Google Shape;318;p18"/>
          <p:cNvSpPr txBox="1"/>
          <p:nvPr>
            <p:ph type="body" idx="1"/>
          </p:nvPr>
        </p:nvSpPr>
        <p:spPr>
          <a:xfrm>
            <a:off x="2285998" y="3797872"/>
            <a:ext cx="19812002" cy="8686803"/>
          </a:xfrm>
          <a:prstGeom prst="rect">
            <a:avLst/>
          </a:prstGeom>
        </p:spPr>
        <p:txBody>
          <a:bodyPr lIns="88900" tIns="88900" rIns="88900" bIns="88900"/>
          <a:lstStyle/>
          <a:p>
            <a:pPr indent="-457200">
              <a:spcBef>
                <a:spcPts val="0"/>
              </a:spcBef>
              <a:buSzTx/>
              <a:buNone/>
              <a:defRPr sz="8000">
                <a:latin typeface="Times New Roman"/>
                <a:ea typeface="Times New Roman"/>
                <a:cs typeface="Times New Roman"/>
                <a:sym typeface="Times New Roman"/>
              </a:defRPr>
            </a:pPr>
            <a:r>
              <a:t>   LEAs shall conduct a full and individual evaluation before the initial provision of special education and related services to a child with a disability                      					</a:t>
            </a:r>
          </a:p>
          <a:p>
            <a:pPr indent="-457200">
              <a:spcBef>
                <a:spcPts val="0"/>
              </a:spcBef>
              <a:buSzTx/>
              <a:buNone/>
              <a:defRPr sz="6400"/>
            </a:pPr>
          </a:p>
          <a:p>
            <a:pPr indent="-457200">
              <a:spcBef>
                <a:spcPts val="0"/>
              </a:spcBef>
              <a:buSzTx/>
              <a:buNone/>
              <a:defRPr sz="5700">
                <a:latin typeface="Times New Roman"/>
                <a:ea typeface="Times New Roman"/>
                <a:cs typeface="Times New Roman"/>
                <a:sym typeface="Times New Roman"/>
              </a:defRPr>
            </a:pPr>
            <a:r>
              <a:t>20 U.S.C. 1414(a)(1)</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99" name="Google Shape;323;p19"/>
          <p:cNvSpPr txBox="1"/>
          <p:nvPr>
            <p:ph type="title"/>
          </p:nvPr>
        </p:nvSpPr>
        <p:spPr>
          <a:prstGeom prst="rect">
            <a:avLst/>
          </a:prstGeom>
        </p:spPr>
        <p:txBody>
          <a:bodyPr/>
          <a:lstStyle>
            <a:lvl1pPr algn="ctr">
              <a:defRPr sz="16000">
                <a:latin typeface="Times New Roman"/>
                <a:ea typeface="Times New Roman"/>
                <a:cs typeface="Times New Roman"/>
                <a:sym typeface="Times New Roman"/>
              </a:defRPr>
            </a:lvl1pPr>
          </a:lstStyle>
          <a:p>
            <a:pPr/>
            <a:r>
              <a:t>Eligibility</a:t>
            </a:r>
          </a:p>
        </p:txBody>
      </p:sp>
      <p:sp>
        <p:nvSpPr>
          <p:cNvPr id="600" name="Google Shape;324;p19"/>
          <p:cNvSpPr txBox="1"/>
          <p:nvPr>
            <p:ph type="body" idx="1"/>
          </p:nvPr>
        </p:nvSpPr>
        <p:spPr>
          <a:xfrm>
            <a:off x="894941" y="3651250"/>
            <a:ext cx="22684904" cy="8702676"/>
          </a:xfrm>
          <a:prstGeom prst="rect">
            <a:avLst/>
          </a:prstGeom>
        </p:spPr>
        <p:txBody>
          <a:bodyPr/>
          <a:lstStyle/>
          <a:p>
            <a:pPr marL="1219200" indent="-1219200">
              <a:spcBef>
                <a:spcPts val="0"/>
              </a:spcBef>
              <a:buSzPts val="8000"/>
              <a:defRPr sz="8000">
                <a:latin typeface="Times New Roman"/>
                <a:ea typeface="Times New Roman"/>
                <a:cs typeface="Times New Roman"/>
                <a:sym typeface="Times New Roman"/>
              </a:defRPr>
            </a:pPr>
            <a:r>
              <a:t>Two-part test of eligibility</a:t>
            </a:r>
            <a:endParaRPr sz="5000"/>
          </a:p>
          <a:p>
            <a:pPr marL="584200" indent="-266700">
              <a:buSzTx/>
              <a:buNone/>
              <a:defRPr sz="5000"/>
            </a:pPr>
          </a:p>
          <a:p>
            <a:pPr lvl="1" marL="1943100" indent="-1485900">
              <a:spcBef>
                <a:spcPts val="1000"/>
              </a:spcBef>
              <a:buSzPts val="7400"/>
              <a:buFontTx/>
              <a:buAutoNum type="arabicPeriod" startAt="1"/>
              <a:defRPr sz="7400">
                <a:latin typeface="Times New Roman"/>
                <a:ea typeface="Times New Roman"/>
                <a:cs typeface="Times New Roman"/>
                <a:sym typeface="Times New Roman"/>
              </a:defRPr>
            </a:pPr>
            <a:r>
              <a:t>Does the student meet the criteria of one or more of the disability categories under the IDEA?</a:t>
            </a:r>
            <a:endParaRPr sz="4400"/>
          </a:p>
          <a:p>
            <a:pPr lvl="1" marL="469900" indent="266700">
              <a:spcBef>
                <a:spcPts val="1000"/>
              </a:spcBef>
              <a:buSzTx/>
              <a:buNone/>
              <a:defRPr sz="4400"/>
            </a:pPr>
          </a:p>
          <a:p>
            <a:pPr lvl="1" marL="1943100" indent="-1485900">
              <a:spcBef>
                <a:spcPts val="1000"/>
              </a:spcBef>
              <a:buSzPts val="7400"/>
              <a:buFontTx/>
              <a:buAutoNum type="arabicPeriod" startAt="1"/>
              <a:defRPr sz="7400">
                <a:latin typeface="Times New Roman"/>
                <a:ea typeface="Times New Roman"/>
                <a:cs typeface="Times New Roman"/>
                <a:sym typeface="Times New Roman"/>
              </a:defRPr>
            </a:pPr>
            <a:r>
              <a:t>If so, does the student need special education services (is there an adverse effect on educational performance)?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02" name="Google Shape;329;p20"/>
          <p:cNvSpPr txBox="1"/>
          <p:nvPr>
            <p:ph type="title"/>
          </p:nvPr>
        </p:nvSpPr>
        <p:spPr>
          <a:xfrm>
            <a:off x="1676400" y="405130"/>
            <a:ext cx="21031200" cy="2651126"/>
          </a:xfrm>
          <a:prstGeom prst="rect">
            <a:avLst/>
          </a:prstGeom>
        </p:spPr>
        <p:txBody>
          <a:bodyPr/>
          <a:lstStyle>
            <a:lvl1pPr algn="ctr">
              <a:defRPr sz="14400">
                <a:latin typeface="Times New Roman"/>
                <a:ea typeface="Times New Roman"/>
                <a:cs typeface="Times New Roman"/>
                <a:sym typeface="Times New Roman"/>
              </a:defRPr>
            </a:lvl1pPr>
          </a:lstStyle>
          <a:p>
            <a:pPr/>
            <a:r>
              <a:t>Conducting an Evaluation</a:t>
            </a:r>
          </a:p>
        </p:txBody>
      </p:sp>
      <p:sp>
        <p:nvSpPr>
          <p:cNvPr id="603" name="Google Shape;330;p20"/>
          <p:cNvSpPr txBox="1"/>
          <p:nvPr>
            <p:ph type="body" idx="1"/>
          </p:nvPr>
        </p:nvSpPr>
        <p:spPr>
          <a:xfrm>
            <a:off x="1660188" y="3445362"/>
            <a:ext cx="21031202" cy="9862079"/>
          </a:xfrm>
          <a:prstGeom prst="rect">
            <a:avLst/>
          </a:prstGeom>
        </p:spPr>
        <p:txBody>
          <a:bodyPr/>
          <a:lstStyle/>
          <a:p>
            <a:pPr indent="-457200">
              <a:spcBef>
                <a:spcPts val="0"/>
              </a:spcBef>
              <a:buSzPts val="6600"/>
              <a:defRPr sz="6600">
                <a:latin typeface="Times New Roman"/>
                <a:ea typeface="Times New Roman"/>
                <a:cs typeface="Times New Roman"/>
                <a:sym typeface="Times New Roman"/>
              </a:defRPr>
            </a:pPr>
            <a:r>
              <a:t>A request for an initial evaluation to determine whether a student is a child with a disability can be made by either the parent or the LEA. (34 CFR 300.301[b]).</a:t>
            </a:r>
            <a:endParaRPr sz="5000"/>
          </a:p>
          <a:p>
            <a:pPr indent="-457200">
              <a:buSzPts val="6600"/>
              <a:defRPr sz="6600">
                <a:latin typeface="Times New Roman"/>
                <a:ea typeface="Times New Roman"/>
                <a:cs typeface="Times New Roman"/>
                <a:sym typeface="Times New Roman"/>
              </a:defRPr>
            </a:pPr>
            <a:r>
              <a:t>An LEA proposing to conduct an initial evaluation must</a:t>
            </a:r>
            <a:endParaRPr sz="5000"/>
          </a:p>
          <a:p>
            <a:pPr lvl="1" indent="-457200">
              <a:spcBef>
                <a:spcPts val="1000"/>
              </a:spcBef>
              <a:buSzPts val="5800"/>
              <a:defRPr sz="5800">
                <a:latin typeface="Times New Roman"/>
                <a:ea typeface="Times New Roman"/>
                <a:cs typeface="Times New Roman"/>
                <a:sym typeface="Times New Roman"/>
              </a:defRPr>
            </a:pPr>
            <a:r>
              <a:t>Provide the parent a copy of their procedural safeguards notice</a:t>
            </a:r>
            <a:endParaRPr sz="4400"/>
          </a:p>
          <a:p>
            <a:pPr lvl="1" indent="-457200">
              <a:spcBef>
                <a:spcPts val="1000"/>
              </a:spcBef>
              <a:buSzPts val="5800"/>
              <a:defRPr sz="5800">
                <a:latin typeface="Times New Roman"/>
                <a:ea typeface="Times New Roman"/>
                <a:cs typeface="Times New Roman"/>
                <a:sym typeface="Times New Roman"/>
              </a:defRPr>
            </a:pPr>
            <a:r>
              <a:t>Obtain informed parental consent</a:t>
            </a:r>
            <a:endParaRPr sz="4400"/>
          </a:p>
          <a:p>
            <a:pPr lvl="1" indent="-457200">
              <a:spcBef>
                <a:spcPts val="1000"/>
              </a:spcBef>
              <a:buSzPts val="5800"/>
              <a:defRPr sz="5800">
                <a:latin typeface="Times New Roman"/>
                <a:ea typeface="Times New Roman"/>
                <a:cs typeface="Times New Roman"/>
                <a:sym typeface="Times New Roman"/>
              </a:defRPr>
            </a:pPr>
            <a:r>
              <a:t>The LEA has 60 days from the receipt of parental consent to conduct an initial evaluation of a student suspected of having a disability. 34 CFR 300.301(c)(1)(i). </a:t>
            </a:r>
            <a:endParaRPr sz="4400"/>
          </a:p>
          <a:p>
            <a:pPr lvl="1" indent="-457200">
              <a:spcBef>
                <a:spcPts val="1000"/>
              </a:spcBef>
              <a:buSzPts val="5800"/>
              <a:defRPr sz="5800">
                <a:latin typeface="Times New Roman"/>
                <a:ea typeface="Times New Roman"/>
                <a:cs typeface="Times New Roman"/>
                <a:sym typeface="Times New Roman"/>
              </a:defRPr>
            </a:pPr>
            <a:r>
              <a:t>Solicit parent input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05" name="Google Shape;335;p21"/>
          <p:cNvSpPr txBox="1"/>
          <p:nvPr>
            <p:ph type="title"/>
          </p:nvPr>
        </p:nvSpPr>
        <p:spPr>
          <a:xfrm>
            <a:off x="1676400" y="380056"/>
            <a:ext cx="21031200" cy="2651126"/>
          </a:xfrm>
          <a:prstGeom prst="rect">
            <a:avLst/>
          </a:prstGeom>
        </p:spPr>
        <p:txBody>
          <a:bodyPr/>
          <a:lstStyle>
            <a:lvl1pPr algn="ctr">
              <a:defRPr sz="12000">
                <a:latin typeface="Times New Roman"/>
                <a:ea typeface="Times New Roman"/>
                <a:cs typeface="Times New Roman"/>
                <a:sym typeface="Times New Roman"/>
              </a:defRPr>
            </a:lvl1pPr>
          </a:lstStyle>
          <a:p>
            <a:pPr/>
            <a:r>
              <a:t>Purposes of the Evaluation</a:t>
            </a:r>
          </a:p>
        </p:txBody>
      </p:sp>
      <p:sp>
        <p:nvSpPr>
          <p:cNvPr id="606" name="Google Shape;336;p21"/>
          <p:cNvSpPr txBox="1"/>
          <p:nvPr>
            <p:ph type="body" idx="1"/>
          </p:nvPr>
        </p:nvSpPr>
        <p:spPr>
          <a:xfrm>
            <a:off x="1676400" y="3031183"/>
            <a:ext cx="21031200" cy="9322746"/>
          </a:xfrm>
          <a:prstGeom prst="rect">
            <a:avLst/>
          </a:prstGeom>
        </p:spPr>
        <p:txBody>
          <a:bodyPr/>
          <a:lstStyle/>
          <a:p>
            <a:pPr indent="-508000">
              <a:lnSpc>
                <a:spcPct val="81000"/>
              </a:lnSpc>
              <a:spcBef>
                <a:spcPts val="0"/>
              </a:spcBef>
              <a:buSzPts val="8000"/>
              <a:defRPr sz="8000">
                <a:latin typeface="Times New Roman"/>
                <a:ea typeface="Times New Roman"/>
                <a:cs typeface="Times New Roman"/>
                <a:sym typeface="Times New Roman"/>
              </a:defRPr>
            </a:pPr>
            <a:r>
              <a:t>Determining eligibility</a:t>
            </a:r>
          </a:p>
          <a:p>
            <a:pPr indent="-508000">
              <a:lnSpc>
                <a:spcPct val="81000"/>
              </a:lnSpc>
              <a:buSzPts val="8000"/>
              <a:defRPr sz="8000">
                <a:latin typeface="Times New Roman"/>
                <a:ea typeface="Times New Roman"/>
                <a:cs typeface="Times New Roman"/>
                <a:sym typeface="Times New Roman"/>
              </a:defRPr>
            </a:pPr>
            <a:r>
              <a:t>Assessing all areas of need irrespective of a student’s disability label</a:t>
            </a:r>
          </a:p>
          <a:p>
            <a:pPr indent="-508000">
              <a:lnSpc>
                <a:spcPct val="81000"/>
              </a:lnSpc>
              <a:buSzPts val="8000"/>
              <a:defRPr sz="8000">
                <a:latin typeface="Times New Roman"/>
                <a:ea typeface="Times New Roman"/>
                <a:cs typeface="Times New Roman"/>
                <a:sym typeface="Times New Roman"/>
              </a:defRPr>
            </a:pPr>
            <a:r>
              <a:t>Program development</a:t>
            </a:r>
          </a:p>
          <a:p>
            <a:pPr lvl="1" indent="-457200">
              <a:lnSpc>
                <a:spcPct val="81000"/>
              </a:lnSpc>
              <a:spcBef>
                <a:spcPts val="1000"/>
              </a:spcBef>
              <a:buSzPts val="7200"/>
              <a:defRPr sz="7200">
                <a:latin typeface="Times New Roman"/>
                <a:ea typeface="Times New Roman"/>
                <a:cs typeface="Times New Roman"/>
                <a:sym typeface="Times New Roman"/>
              </a:defRPr>
            </a:pPr>
            <a:r>
              <a:t>Must provide relevant information so a student’s program may be developed</a:t>
            </a:r>
            <a:endParaRPr sz="4800"/>
          </a:p>
          <a:p>
            <a:pPr indent="-508000">
              <a:lnSpc>
                <a:spcPct val="81000"/>
              </a:lnSpc>
              <a:buSzPts val="8000"/>
              <a:defRPr sz="8000">
                <a:latin typeface="Times New Roman"/>
                <a:ea typeface="Times New Roman"/>
                <a:cs typeface="Times New Roman"/>
                <a:sym typeface="Times New Roman"/>
              </a:defRPr>
            </a:pPr>
            <a:r>
              <a:t>Continual assessment and reporting of progress are built into the IEP process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01" name="Google Shape;234;p4"/>
          <p:cNvSpPr txBox="1"/>
          <p:nvPr>
            <p:ph type="title"/>
          </p:nvPr>
        </p:nvSpPr>
        <p:spPr>
          <a:xfrm>
            <a:off x="3733799" y="1714499"/>
            <a:ext cx="17007840" cy="1495048"/>
          </a:xfrm>
          <a:prstGeom prst="rect">
            <a:avLst/>
          </a:prstGeom>
        </p:spPr>
        <p:txBody>
          <a:bodyPr/>
          <a:lstStyle>
            <a:lvl1pPr algn="ctr">
              <a:defRPr sz="11400"/>
            </a:lvl1pPr>
          </a:lstStyle>
          <a:p>
            <a:pPr/>
            <a:r>
              <a:t>Lead IDEA Center</a:t>
            </a:r>
          </a:p>
        </p:txBody>
      </p:sp>
      <p:sp>
        <p:nvSpPr>
          <p:cNvPr id="502" name="Google Shape;235;p4"/>
          <p:cNvSpPr txBox="1"/>
          <p:nvPr>
            <p:ph type="body" sz="quarter" idx="1"/>
          </p:nvPr>
        </p:nvSpPr>
        <p:spPr>
          <a:xfrm>
            <a:off x="3526332" y="3650326"/>
            <a:ext cx="8353046" cy="6748275"/>
          </a:xfrm>
          <a:prstGeom prst="rect">
            <a:avLst/>
          </a:prstGeom>
        </p:spPr>
        <p:txBody>
          <a:bodyPr/>
          <a:lstStyle/>
          <a:p>
            <a:pPr marL="542544" indent="-542544">
              <a:spcBef>
                <a:spcPts val="0"/>
              </a:spcBef>
              <a:buSzPts val="2800"/>
              <a:defRPr sz="2800"/>
            </a:pPr>
            <a:r>
              <a:t>Establish and maintain state-level partnerships to ensure leaders have competencies to implement IDEA.</a:t>
            </a:r>
          </a:p>
          <a:p>
            <a:pPr marL="542544" indent="-542544">
              <a:spcBef>
                <a:spcPts val="700"/>
              </a:spcBef>
              <a:buSzPts val="2800"/>
              <a:defRPr sz="2800"/>
            </a:pPr>
            <a:r>
              <a:t>Identify IDEA-related professional competencies.</a:t>
            </a:r>
          </a:p>
          <a:p>
            <a:pPr marL="542544" indent="-542544">
              <a:spcBef>
                <a:spcPts val="700"/>
              </a:spcBef>
              <a:buSzPts val="2800"/>
              <a:defRPr sz="2800"/>
            </a:pPr>
            <a:r>
              <a:t>Develop and disseminate resources.</a:t>
            </a:r>
          </a:p>
          <a:p>
            <a:pPr marL="542544" indent="-542544">
              <a:spcBef>
                <a:spcPts val="700"/>
              </a:spcBef>
              <a:buSzPts val="2800"/>
              <a:defRPr sz="2800"/>
            </a:pPr>
            <a:r>
              <a:t>Deliver high-quality professional learning.</a:t>
            </a:r>
          </a:p>
          <a:p>
            <a:pPr marL="542544" indent="-542544">
              <a:spcBef>
                <a:spcPts val="700"/>
              </a:spcBef>
              <a:buSzPts val="2800"/>
              <a:defRPr sz="2800"/>
            </a:pPr>
            <a:r>
              <a:t>Cultivate inclusive leadership practices.</a:t>
            </a:r>
          </a:p>
          <a:p>
            <a:pPr marL="542544" indent="-542544">
              <a:spcBef>
                <a:spcPts val="700"/>
              </a:spcBef>
              <a:buSzPts val="2800"/>
              <a:defRPr sz="2800"/>
            </a:pPr>
            <a:r>
              <a:t>Evaluate effectiveness.</a:t>
            </a:r>
          </a:p>
          <a:p>
            <a:pPr marL="542544" indent="-542544">
              <a:spcBef>
                <a:spcPts val="700"/>
              </a:spcBef>
              <a:buSzPts val="2800"/>
              <a:defRPr sz="2800"/>
            </a:pPr>
            <a:r>
              <a:t>Foster Community Engagement and Collaboration.</a:t>
            </a:r>
          </a:p>
          <a:p>
            <a:pPr marL="542544" indent="-542544">
              <a:spcBef>
                <a:spcPts val="700"/>
              </a:spcBef>
              <a:buSzPts val="2800"/>
              <a:defRPr sz="2800"/>
            </a:pPr>
            <a:r>
              <a:t>Enhance the capacity of state-level partners to use Center products to deliver high-quality professional development.</a:t>
            </a:r>
          </a:p>
        </p:txBody>
      </p:sp>
      <p:sp>
        <p:nvSpPr>
          <p:cNvPr id="503" name="Google Shape;236;p4"/>
          <p:cNvSpPr txBox="1"/>
          <p:nvPr>
            <p:ph type="body" idx="21"/>
          </p:nvPr>
        </p:nvSpPr>
        <p:spPr>
          <a:xfrm>
            <a:off x="3744674" y="9808802"/>
            <a:ext cx="17454676" cy="1976068"/>
          </a:xfrm>
          <a:prstGeom prst="rect">
            <a:avLst/>
          </a:prstGeom>
          <a:extLst>
            <a:ext uri="{C572A759-6A51-4108-AA02-DFA0A04FC94B}">
              <ma14:wrappingTextBoxFlag xmlns:ma14="http://schemas.microsoft.com/office/mac/drawingml/2011/main" val="1"/>
            </a:ext>
          </a:extLst>
        </p:spPr>
        <p:txBody>
          <a:bodyPr/>
          <a:lstStyle/>
          <a:p>
            <a:pPr marL="0" indent="0" algn="ctr">
              <a:lnSpc>
                <a:spcPct val="125000"/>
              </a:lnSpc>
              <a:spcBef>
                <a:spcPts val="0"/>
              </a:spcBef>
              <a:buClr>
                <a:srgbClr val="000000"/>
              </a:buClr>
              <a:buSzTx/>
              <a:buNone/>
              <a:defRPr b="1" sz="3700">
                <a:solidFill>
                  <a:srgbClr val="1C252D"/>
                </a:solidFill>
                <a:latin typeface="Calibri"/>
                <a:ea typeface="Calibri"/>
                <a:cs typeface="Calibri"/>
                <a:sym typeface="Calibri"/>
              </a:defRPr>
            </a:pPr>
            <a:r>
              <a:t>For More Information:</a:t>
            </a:r>
          </a:p>
          <a:p>
            <a:pPr marL="0" indent="0" algn="ctr">
              <a:spcBef>
                <a:spcPts val="800"/>
              </a:spcBef>
              <a:buClr>
                <a:srgbClr val="000000"/>
              </a:buClr>
              <a:buSzTx/>
              <a:buNone/>
              <a:defRPr sz="3700">
                <a:solidFill>
                  <a:srgbClr val="1C252D"/>
                </a:solidFill>
                <a:latin typeface="Calibri"/>
                <a:ea typeface="Calibri"/>
                <a:cs typeface="Calibri"/>
                <a:sym typeface="Calibri"/>
              </a:defRPr>
            </a:pPr>
            <a:r>
              <a:t>David Bateman               Lynn Holdheide</a:t>
            </a:r>
          </a:p>
          <a:p>
            <a:pPr marL="0" indent="0" algn="ctr">
              <a:spcBef>
                <a:spcPts val="800"/>
              </a:spcBef>
              <a:buClr>
                <a:srgbClr val="000000"/>
              </a:buClr>
              <a:buSzTx/>
              <a:buNone/>
              <a:defRPr sz="3700">
                <a:solidFill>
                  <a:srgbClr val="1C252D"/>
                </a:solidFill>
                <a:latin typeface="Calibri"/>
                <a:ea typeface="Calibri"/>
                <a:cs typeface="Calibri"/>
                <a:sym typeface="Calibri"/>
              </a:defRPr>
            </a:pPr>
            <a:r>
              <a:t>dbateman@air.org        lholdheide@air.org</a:t>
            </a:r>
          </a:p>
        </p:txBody>
      </p:sp>
      <p:sp>
        <p:nvSpPr>
          <p:cNvPr id="504" name="Google Shape;237;p4"/>
          <p:cNvSpPr txBox="1"/>
          <p:nvPr>
            <p:ph type="sldNum" sz="quarter" idx="4294967295"/>
          </p:nvPr>
        </p:nvSpPr>
        <p:spPr>
          <a:xfrm>
            <a:off x="3733803" y="11412240"/>
            <a:ext cx="128563" cy="241648"/>
          </a:xfrm>
          <a:prstGeom prst="rect">
            <a:avLst/>
          </a:prstGeom>
          <a:extLst>
            <a:ext uri="{C572A759-6A51-4108-AA02-DFA0A04FC94B}">
              <ma14:wrappingTextBoxFlag xmlns:ma14="http://schemas.microsoft.com/office/mac/drawingml/2011/main" val="1"/>
            </a:ext>
          </a:extLst>
        </p:spPr>
        <p:txBody>
          <a:bodyPr lIns="0" tIns="0" rIns="0" bIns="0"/>
          <a:lstStyle>
            <a:lvl1pPr>
              <a:defRPr b="0" sz="1800">
                <a:solidFill>
                  <a:srgbClr val="00507F"/>
                </a:solidFill>
                <a:latin typeface="Calibri"/>
                <a:ea typeface="Calibri"/>
                <a:cs typeface="Calibri"/>
                <a:sym typeface="Calibri"/>
              </a:defRPr>
            </a:lvl1pPr>
          </a:lstStyle>
          <a:p>
            <a:pPr/>
            <a:fld id="{86CB4B4D-7CA3-9044-876B-883B54F8677D}" type="slidenum"/>
          </a:p>
        </p:txBody>
      </p:sp>
      <p:grpSp>
        <p:nvGrpSpPr>
          <p:cNvPr id="507" name="Google Shape;238;p4"/>
          <p:cNvGrpSpPr/>
          <p:nvPr/>
        </p:nvGrpSpPr>
        <p:grpSpPr>
          <a:xfrm>
            <a:off x="11862861" y="3057209"/>
            <a:ext cx="8709055" cy="6854350"/>
            <a:chOff x="0" y="0"/>
            <a:chExt cx="8709054" cy="6854349"/>
          </a:xfrm>
        </p:grpSpPr>
        <p:sp>
          <p:nvSpPr>
            <p:cNvPr id="505" name="Google Shape;239;p4"/>
            <p:cNvSpPr/>
            <p:nvPr/>
          </p:nvSpPr>
          <p:spPr>
            <a:xfrm>
              <a:off x="0" y="0"/>
              <a:ext cx="8709055" cy="6854350"/>
            </a:xfrm>
            <a:prstGeom prst="roundRect">
              <a:avLst>
                <a:gd name="adj" fmla="val 16667"/>
              </a:avLst>
            </a:prstGeom>
            <a:solidFill>
              <a:srgbClr val="D1EEFC"/>
            </a:solidFill>
            <a:ln w="12700" cap="flat">
              <a:solidFill>
                <a:srgbClr val="003A5D"/>
              </a:solidFill>
              <a:prstDash val="solid"/>
              <a:miter lim="800000"/>
            </a:ln>
            <a:effectLst/>
          </p:spPr>
          <p:txBody>
            <a:bodyPr wrap="square" lIns="0" tIns="0" rIns="0" bIns="0" numCol="1" anchor="ctr">
              <a:noAutofit/>
            </a:bodyPr>
            <a:lstStyle/>
            <a:p>
              <a:pPr algn="ctr">
                <a:defRPr sz="3200">
                  <a:solidFill>
                    <a:srgbClr val="FFFFFF"/>
                  </a:solidFill>
                  <a:latin typeface="Calibri"/>
                  <a:ea typeface="Calibri"/>
                  <a:cs typeface="Calibri"/>
                  <a:sym typeface="Calibri"/>
                </a:defRPr>
              </a:pPr>
            </a:p>
          </p:txBody>
        </p:sp>
        <p:sp>
          <p:nvSpPr>
            <p:cNvPr id="506" name="Google Shape;240;p4"/>
            <p:cNvSpPr txBox="1"/>
            <p:nvPr/>
          </p:nvSpPr>
          <p:spPr>
            <a:xfrm>
              <a:off x="452841" y="183991"/>
              <a:ext cx="7803369" cy="64863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73" tIns="68573" rIns="68573" bIns="68573" numCol="1" anchor="ctr">
              <a:spAutoFit/>
            </a:bodyPr>
            <a:lstStyle/>
            <a:p>
              <a:pPr>
                <a:defRPr sz="3200">
                  <a:solidFill>
                    <a:srgbClr val="00507F"/>
                  </a:solidFill>
                  <a:latin typeface="Calibri"/>
                  <a:ea typeface="Calibri"/>
                  <a:cs typeface="Calibri"/>
                  <a:sym typeface="Calibri"/>
                </a:defRPr>
              </a:pPr>
              <a:r>
                <a:t>Goal:</a:t>
              </a:r>
            </a:p>
            <a:p>
              <a:pPr>
                <a:defRPr sz="3200">
                  <a:solidFill>
                    <a:srgbClr val="00507F"/>
                  </a:solidFill>
                  <a:latin typeface="Calibri"/>
                  <a:ea typeface="Calibri"/>
                  <a:cs typeface="Calibri"/>
                  <a:sym typeface="Calibri"/>
                </a:defRPr>
              </a:pPr>
              <a:r>
                <a:t>Create a Leadership Learning System (LLS) that provides continuous learning from initial education to professional development. This system will improve the abilities and support structures at various levels, including state, regional, district, and individual program levels. The goal is to better prepare, support, and keep administrative staff in schools and early intervention services, focusing on improving the educational experiences and success of students with disabilities (SWDs) and their families.</a:t>
              </a: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08" name="Google Shape;341;p22"/>
          <p:cNvSpPr txBox="1"/>
          <p:nvPr>
            <p:ph type="title"/>
          </p:nvPr>
        </p:nvSpPr>
        <p:spPr>
          <a:xfrm>
            <a:off x="1149437" y="4316571"/>
            <a:ext cx="22085102" cy="5082900"/>
          </a:xfrm>
          <a:prstGeom prst="rect">
            <a:avLst/>
          </a:prstGeom>
        </p:spPr>
        <p:txBody>
          <a:bodyPr/>
          <a:lstStyle/>
          <a:p>
            <a:pPr>
              <a:defRPr b="1" sz="11000">
                <a:latin typeface="Times New Roman"/>
                <a:ea typeface="Times New Roman"/>
                <a:cs typeface="Times New Roman"/>
                <a:sym typeface="Times New Roman"/>
              </a:defRPr>
            </a:pPr>
            <a:r>
              <a:t>Big IDEA #3:</a:t>
            </a:r>
            <a:br/>
            <a:r>
              <a:t>  Free Appropriate Public Education </a:t>
            </a:r>
            <a:br/>
            <a:r>
              <a:t>(FAPE)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10" name="Google Shape;351;p24"/>
          <p:cNvSpPr txBox="1"/>
          <p:nvPr>
            <p:ph type="title"/>
          </p:nvPr>
        </p:nvSpPr>
        <p:spPr>
          <a:xfrm>
            <a:off x="577173" y="691340"/>
            <a:ext cx="23229652" cy="2651126"/>
          </a:xfrm>
          <a:prstGeom prst="rect">
            <a:avLst/>
          </a:prstGeom>
        </p:spPr>
        <p:txBody>
          <a:bodyPr/>
          <a:lstStyle>
            <a:lvl1pPr algn="ctr">
              <a:defRPr sz="11800">
                <a:latin typeface="Times New Roman"/>
                <a:ea typeface="Times New Roman"/>
                <a:cs typeface="Times New Roman"/>
                <a:sym typeface="Times New Roman"/>
              </a:defRPr>
            </a:lvl1pPr>
          </a:lstStyle>
          <a:p>
            <a:pPr/>
            <a:r>
              <a:t>Free Appropriate Public Education</a:t>
            </a:r>
          </a:p>
        </p:txBody>
      </p:sp>
      <p:sp>
        <p:nvSpPr>
          <p:cNvPr id="611" name="Google Shape;352;p24"/>
          <p:cNvSpPr txBox="1"/>
          <p:nvPr>
            <p:ph type="body" idx="1"/>
          </p:nvPr>
        </p:nvSpPr>
        <p:spPr>
          <a:prstGeom prst="rect">
            <a:avLst/>
          </a:prstGeom>
        </p:spPr>
        <p:txBody>
          <a:bodyPr/>
          <a:lstStyle/>
          <a:p>
            <a:pPr indent="-457200">
              <a:lnSpc>
                <a:spcPct val="81000"/>
              </a:lnSpc>
              <a:spcBef>
                <a:spcPts val="0"/>
              </a:spcBef>
              <a:buSzPts val="7200"/>
              <a:defRPr sz="7200">
                <a:latin typeface="Times New Roman"/>
                <a:ea typeface="Times New Roman"/>
                <a:cs typeface="Times New Roman"/>
                <a:sym typeface="Times New Roman"/>
              </a:defRPr>
            </a:pPr>
            <a:r>
              <a:t>FAPE is the central pillar of IDEA</a:t>
            </a:r>
          </a:p>
          <a:p>
            <a:pPr indent="-457200">
              <a:lnSpc>
                <a:spcPct val="81000"/>
              </a:lnSpc>
              <a:buSzPts val="7200"/>
              <a:defRPr sz="7200">
                <a:latin typeface="Times New Roman"/>
                <a:ea typeface="Times New Roman"/>
                <a:cs typeface="Times New Roman"/>
                <a:sym typeface="Times New Roman"/>
              </a:defRPr>
            </a:pPr>
            <a:r>
              <a:t>FAPE consists of special education and related services</a:t>
            </a:r>
          </a:p>
          <a:p>
            <a:pPr lvl="1" indent="-457200">
              <a:lnSpc>
                <a:spcPct val="81000"/>
              </a:lnSpc>
              <a:spcBef>
                <a:spcPts val="1000"/>
              </a:spcBef>
              <a:buSzPts val="7200"/>
              <a:buFont typeface="Times New Roman"/>
              <a:buChar char="➢"/>
              <a:defRPr sz="7200">
                <a:latin typeface="Times New Roman"/>
                <a:ea typeface="Times New Roman"/>
                <a:cs typeface="Times New Roman"/>
                <a:sym typeface="Times New Roman"/>
              </a:defRPr>
            </a:pPr>
            <a:r>
              <a:t>Provided at public expense</a:t>
            </a:r>
            <a:endParaRPr sz="4800"/>
          </a:p>
          <a:p>
            <a:pPr lvl="1" indent="-457200">
              <a:lnSpc>
                <a:spcPct val="81000"/>
              </a:lnSpc>
              <a:spcBef>
                <a:spcPts val="1000"/>
              </a:spcBef>
              <a:buSzPts val="7200"/>
              <a:buFont typeface="Times New Roman"/>
              <a:buChar char="➢"/>
              <a:defRPr sz="7200">
                <a:latin typeface="Times New Roman"/>
                <a:ea typeface="Times New Roman"/>
                <a:cs typeface="Times New Roman"/>
                <a:sym typeface="Times New Roman"/>
              </a:defRPr>
            </a:pPr>
            <a:r>
              <a:t>Meet state educational agency standards</a:t>
            </a:r>
            <a:endParaRPr sz="4800"/>
          </a:p>
          <a:p>
            <a:pPr lvl="1" indent="-457200">
              <a:lnSpc>
                <a:spcPct val="81000"/>
              </a:lnSpc>
              <a:spcBef>
                <a:spcPts val="1000"/>
              </a:spcBef>
              <a:buSzPts val="7200"/>
              <a:buFont typeface="Times New Roman"/>
              <a:buChar char="➢"/>
              <a:defRPr sz="7200">
                <a:latin typeface="Times New Roman"/>
                <a:ea typeface="Times New Roman"/>
                <a:cs typeface="Times New Roman"/>
                <a:sym typeface="Times New Roman"/>
              </a:defRPr>
            </a:pPr>
            <a:r>
              <a:t>Includes an appropriate preschool, elementary, and secondary school education</a:t>
            </a:r>
            <a:endParaRPr sz="4800"/>
          </a:p>
          <a:p>
            <a:pPr lvl="1" indent="-457200">
              <a:lnSpc>
                <a:spcPct val="81000"/>
              </a:lnSpc>
              <a:spcBef>
                <a:spcPts val="1000"/>
              </a:spcBef>
              <a:buSzPts val="7200"/>
              <a:buFont typeface="Times New Roman"/>
              <a:buChar char="➢"/>
              <a:defRPr sz="7200">
                <a:latin typeface="Times New Roman"/>
                <a:ea typeface="Times New Roman"/>
                <a:cs typeface="Times New Roman"/>
                <a:sym typeface="Times New Roman"/>
              </a:defRPr>
            </a:pPr>
            <a:r>
              <a:t>Provided in conformity with the Individualized Education Program (IEP)</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13" name="Google Shape;357;p25"/>
          <p:cNvSpPr txBox="1"/>
          <p:nvPr>
            <p:ph type="title"/>
          </p:nvPr>
        </p:nvSpPr>
        <p:spPr>
          <a:xfrm>
            <a:off x="518806" y="535693"/>
            <a:ext cx="23346386" cy="2651131"/>
          </a:xfrm>
          <a:prstGeom prst="rect">
            <a:avLst/>
          </a:prstGeom>
        </p:spPr>
        <p:txBody>
          <a:bodyPr/>
          <a:lstStyle>
            <a:lvl1pPr algn="ctr">
              <a:defRPr sz="12000">
                <a:latin typeface="Times New Roman"/>
                <a:ea typeface="Times New Roman"/>
                <a:cs typeface="Times New Roman"/>
                <a:sym typeface="Times New Roman"/>
              </a:defRPr>
            </a:lvl1pPr>
          </a:lstStyle>
          <a:p>
            <a:pPr/>
            <a:r>
              <a:t>Individualized Education Program</a:t>
            </a:r>
          </a:p>
        </p:txBody>
      </p:sp>
      <p:sp>
        <p:nvSpPr>
          <p:cNvPr id="614" name="Google Shape;358;p25"/>
          <p:cNvSpPr txBox="1"/>
          <p:nvPr>
            <p:ph type="body" idx="1"/>
          </p:nvPr>
        </p:nvSpPr>
        <p:spPr>
          <a:prstGeom prst="rect">
            <a:avLst/>
          </a:prstGeom>
        </p:spPr>
        <p:txBody>
          <a:bodyPr/>
          <a:lstStyle/>
          <a:p>
            <a:pPr marL="456298" indent="-508000">
              <a:lnSpc>
                <a:spcPct val="80000"/>
              </a:lnSpc>
              <a:spcBef>
                <a:spcPts val="0"/>
              </a:spcBef>
              <a:buSzPts val="8000"/>
              <a:defRPr sz="8000">
                <a:latin typeface="Times New Roman"/>
                <a:ea typeface="Times New Roman"/>
                <a:cs typeface="Times New Roman"/>
                <a:sym typeface="Times New Roman"/>
              </a:defRPr>
            </a:pPr>
            <a:r>
              <a:t>The IEP is the “modus operandi” of the law</a:t>
            </a:r>
          </a:p>
          <a:p>
            <a:pPr marL="453594" indent="-452693" algn="ctr">
              <a:lnSpc>
                <a:spcPct val="80000"/>
              </a:lnSpc>
              <a:buSzTx/>
              <a:buNone/>
              <a:defRPr sz="8000">
                <a:latin typeface="Times New Roman"/>
                <a:ea typeface="Times New Roman"/>
                <a:cs typeface="Times New Roman"/>
                <a:sym typeface="Times New Roman"/>
              </a:defRPr>
            </a:pPr>
            <a:r>
              <a:t>	Burlington v. Department of Education of Massachusetts, 1985</a:t>
            </a:r>
          </a:p>
          <a:p>
            <a:pPr marL="453594" indent="-452693">
              <a:lnSpc>
                <a:spcPct val="80000"/>
              </a:lnSpc>
              <a:buSzTx/>
              <a:buNone/>
              <a:defRPr sz="8000">
                <a:latin typeface="Times New Roman"/>
                <a:ea typeface="Times New Roman"/>
                <a:cs typeface="Times New Roman"/>
                <a:sym typeface="Times New Roman"/>
              </a:defRPr>
            </a:pPr>
          </a:p>
          <a:p>
            <a:pPr marL="456298" indent="-508000">
              <a:lnSpc>
                <a:spcPct val="80000"/>
              </a:lnSpc>
              <a:buSzPts val="8000"/>
              <a:defRPr sz="8000">
                <a:latin typeface="Times New Roman"/>
                <a:ea typeface="Times New Roman"/>
                <a:cs typeface="Times New Roman"/>
                <a:sym typeface="Times New Roman"/>
              </a:defRPr>
            </a:pPr>
            <a:r>
              <a:t>“The IEP is the central part of this Act as we wrote it and intended it to be carried out.”</a:t>
            </a:r>
          </a:p>
          <a:p>
            <a:pPr marL="453594" indent="-452693" algn="ctr">
              <a:lnSpc>
                <a:spcPct val="80000"/>
              </a:lnSpc>
              <a:buSzTx/>
              <a:buNone/>
              <a:defRPr sz="8000">
                <a:latin typeface="Times New Roman"/>
                <a:ea typeface="Times New Roman"/>
                <a:cs typeface="Times New Roman"/>
                <a:sym typeface="Times New Roman"/>
              </a:defRPr>
            </a:pPr>
            <a:r>
              <a:t>	Senator Robert T. Stafford, 1978</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16" name="Google Shape;363;p26"/>
          <p:cNvSpPr txBox="1"/>
          <p:nvPr>
            <p:ph type="title"/>
          </p:nvPr>
        </p:nvSpPr>
        <p:spPr>
          <a:xfrm>
            <a:off x="1219200" y="474132"/>
            <a:ext cx="21945600" cy="2332405"/>
          </a:xfrm>
          <a:prstGeom prst="rect">
            <a:avLst/>
          </a:prstGeom>
        </p:spPr>
        <p:txBody>
          <a:bodyPr lIns="79350" tIns="79350" rIns="79350" bIns="79350" anchor="b"/>
          <a:lstStyle>
            <a:lvl1pPr indent="36834" algn="ctr">
              <a:defRPr sz="12000">
                <a:latin typeface="Times New Roman"/>
                <a:ea typeface="Times New Roman"/>
                <a:cs typeface="Times New Roman"/>
                <a:sym typeface="Times New Roman"/>
              </a:defRPr>
            </a:lvl1pPr>
          </a:lstStyle>
          <a:p>
            <a:pPr/>
            <a:r>
              <a:t>Participants on the IEP Team</a:t>
            </a:r>
          </a:p>
        </p:txBody>
      </p:sp>
      <p:sp>
        <p:nvSpPr>
          <p:cNvPr id="617" name="Google Shape;364;p26"/>
          <p:cNvSpPr txBox="1"/>
          <p:nvPr>
            <p:ph type="body" idx="1"/>
          </p:nvPr>
        </p:nvSpPr>
        <p:spPr>
          <a:xfrm>
            <a:off x="1219200" y="3287976"/>
            <a:ext cx="21945600" cy="9536908"/>
          </a:xfrm>
          <a:prstGeom prst="rect">
            <a:avLst/>
          </a:prstGeom>
        </p:spPr>
        <p:txBody>
          <a:bodyPr lIns="79350" tIns="79350" rIns="79350" bIns="79350"/>
          <a:lstStyle/>
          <a:p>
            <a:pPr marL="706624" indent="-669433">
              <a:lnSpc>
                <a:spcPct val="81000"/>
              </a:lnSpc>
              <a:spcBef>
                <a:spcPts val="0"/>
              </a:spcBef>
              <a:buSzPts val="7800"/>
              <a:defRPr sz="7800">
                <a:latin typeface="Times New Roman"/>
                <a:ea typeface="Times New Roman"/>
                <a:cs typeface="Times New Roman"/>
                <a:sym typeface="Times New Roman"/>
              </a:defRPr>
            </a:pPr>
            <a:r>
              <a:t>Parents</a:t>
            </a:r>
          </a:p>
          <a:p>
            <a:pPr marL="706624" indent="-669433">
              <a:lnSpc>
                <a:spcPct val="81000"/>
              </a:lnSpc>
              <a:spcBef>
                <a:spcPts val="0"/>
              </a:spcBef>
              <a:buSzPts val="7800"/>
              <a:defRPr sz="7800">
                <a:latin typeface="Times New Roman"/>
                <a:ea typeface="Times New Roman"/>
                <a:cs typeface="Times New Roman"/>
                <a:sym typeface="Times New Roman"/>
              </a:defRPr>
            </a:pPr>
            <a:r>
              <a:t>A representative of the LEA</a:t>
            </a:r>
          </a:p>
          <a:p>
            <a:pPr marL="706624" indent="-669433">
              <a:lnSpc>
                <a:spcPct val="81000"/>
              </a:lnSpc>
              <a:spcBef>
                <a:spcPts val="0"/>
              </a:spcBef>
              <a:buSzPts val="7800"/>
              <a:defRPr sz="7800">
                <a:latin typeface="Times New Roman"/>
                <a:ea typeface="Times New Roman"/>
                <a:cs typeface="Times New Roman"/>
                <a:sym typeface="Times New Roman"/>
              </a:defRPr>
            </a:pPr>
            <a:r>
              <a:t>General education teacher “of such child”</a:t>
            </a:r>
          </a:p>
          <a:p>
            <a:pPr marL="706624" indent="-669433">
              <a:lnSpc>
                <a:spcPct val="81000"/>
              </a:lnSpc>
              <a:spcBef>
                <a:spcPts val="0"/>
              </a:spcBef>
              <a:buSzPts val="7800"/>
              <a:defRPr sz="7800">
                <a:latin typeface="Times New Roman"/>
                <a:ea typeface="Times New Roman"/>
                <a:cs typeface="Times New Roman"/>
                <a:sym typeface="Times New Roman"/>
              </a:defRPr>
            </a:pPr>
            <a:r>
              <a:t>Special education teacher “of such child”</a:t>
            </a:r>
          </a:p>
          <a:p>
            <a:pPr marL="706624" indent="-669433">
              <a:lnSpc>
                <a:spcPct val="81000"/>
              </a:lnSpc>
              <a:spcBef>
                <a:spcPts val="0"/>
              </a:spcBef>
              <a:buSzPts val="7800"/>
              <a:defRPr sz="7800">
                <a:latin typeface="Times New Roman"/>
                <a:ea typeface="Times New Roman"/>
                <a:cs typeface="Times New Roman"/>
                <a:sym typeface="Times New Roman"/>
              </a:defRPr>
            </a:pPr>
            <a:r>
              <a:t>Person knowledgeable about instructional implications of the evaluation</a:t>
            </a:r>
          </a:p>
          <a:p>
            <a:pPr marL="706624" indent="-669433">
              <a:lnSpc>
                <a:spcPct val="81000"/>
              </a:lnSpc>
              <a:spcBef>
                <a:spcPts val="0"/>
              </a:spcBef>
              <a:buSzPts val="7800"/>
              <a:defRPr sz="7800">
                <a:latin typeface="Times New Roman"/>
                <a:ea typeface="Times New Roman"/>
                <a:cs typeface="Times New Roman"/>
                <a:sym typeface="Times New Roman"/>
              </a:defRPr>
            </a:pPr>
            <a:r>
              <a:t>Others at request of IEP participants (special expertise &amp; knowledge)</a:t>
            </a:r>
          </a:p>
          <a:p>
            <a:pPr marL="706624" indent="-669433">
              <a:lnSpc>
                <a:spcPct val="81000"/>
              </a:lnSpc>
              <a:spcBef>
                <a:spcPts val="0"/>
              </a:spcBef>
              <a:buSzPts val="7800"/>
              <a:defRPr sz="7800">
                <a:latin typeface="Times New Roman"/>
                <a:ea typeface="Times New Roman"/>
                <a:cs typeface="Times New Roman"/>
                <a:sym typeface="Times New Roman"/>
              </a:defRPr>
            </a:pPr>
            <a:r>
              <a:t>Whenever appropriate, the child</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21" name="Google Shape;369;p27"/>
          <p:cNvSpPr txBox="1"/>
          <p:nvPr>
            <p:ph type="title"/>
          </p:nvPr>
        </p:nvSpPr>
        <p:spPr>
          <a:xfrm>
            <a:off x="1388532" y="676803"/>
            <a:ext cx="21606934" cy="2964659"/>
          </a:xfrm>
          <a:prstGeom prst="rect">
            <a:avLst/>
          </a:prstGeom>
        </p:spPr>
        <p:txBody>
          <a:bodyPr/>
          <a:lstStyle>
            <a:lvl1pPr algn="ctr">
              <a:defRPr sz="12000">
                <a:latin typeface="Times New Roman"/>
                <a:ea typeface="Times New Roman"/>
                <a:cs typeface="Times New Roman"/>
                <a:sym typeface="Times New Roman"/>
              </a:defRPr>
            </a:lvl1pPr>
          </a:lstStyle>
          <a:p>
            <a:pPr/>
            <a:r>
              <a:t>Common Procedural Errors</a:t>
            </a:r>
          </a:p>
        </p:txBody>
      </p:sp>
      <p:sp>
        <p:nvSpPr>
          <p:cNvPr id="622" name="Google Shape;370;p27"/>
          <p:cNvSpPr txBox="1"/>
          <p:nvPr>
            <p:ph type="body" idx="1"/>
          </p:nvPr>
        </p:nvSpPr>
        <p:spPr>
          <a:xfrm>
            <a:off x="1388532" y="3321841"/>
            <a:ext cx="21606934" cy="9644068"/>
          </a:xfrm>
          <a:prstGeom prst="rect">
            <a:avLst/>
          </a:prstGeom>
        </p:spPr>
        <p:txBody>
          <a:bodyPr/>
          <a:lstStyle/>
          <a:p>
            <a:pPr indent="-457200">
              <a:spcBef>
                <a:spcPts val="0"/>
              </a:spcBef>
              <a:buSzPts val="7200"/>
              <a:defRPr sz="7200">
                <a:latin typeface="Times New Roman"/>
                <a:ea typeface="Times New Roman"/>
                <a:cs typeface="Times New Roman"/>
                <a:sym typeface="Times New Roman"/>
              </a:defRPr>
            </a:pPr>
            <a:r>
              <a:t>Failing to provide prior written notice</a:t>
            </a:r>
          </a:p>
          <a:p>
            <a:pPr indent="-457200">
              <a:buSzPts val="7200"/>
              <a:defRPr sz="7200">
                <a:latin typeface="Times New Roman"/>
                <a:ea typeface="Times New Roman"/>
                <a:cs typeface="Times New Roman"/>
                <a:sym typeface="Times New Roman"/>
              </a:defRPr>
            </a:pPr>
            <a:r>
              <a:t>Failing to ensure parents meaningful involvement </a:t>
            </a:r>
          </a:p>
          <a:p>
            <a:pPr indent="-457200">
              <a:buSzPts val="7200"/>
              <a:defRPr sz="7200">
                <a:latin typeface="Times New Roman"/>
                <a:ea typeface="Times New Roman"/>
                <a:cs typeface="Times New Roman"/>
                <a:sym typeface="Times New Roman"/>
              </a:defRPr>
            </a:pPr>
            <a:r>
              <a:t>Predetermining services &amp; placement</a:t>
            </a:r>
          </a:p>
          <a:p>
            <a:pPr indent="-457200">
              <a:buSzPts val="7200"/>
              <a:defRPr sz="7200">
                <a:latin typeface="Times New Roman"/>
                <a:ea typeface="Times New Roman"/>
                <a:cs typeface="Times New Roman"/>
                <a:sym typeface="Times New Roman"/>
              </a:defRPr>
            </a:pPr>
            <a:r>
              <a:t>Improper IEP membership</a:t>
            </a:r>
          </a:p>
          <a:p>
            <a:pPr indent="-457200">
              <a:buSzPts val="7200"/>
              <a:defRPr sz="7200">
                <a:latin typeface="Times New Roman"/>
                <a:ea typeface="Times New Roman"/>
                <a:cs typeface="Times New Roman"/>
                <a:sym typeface="Times New Roman"/>
              </a:defRPr>
            </a:pPr>
            <a:r>
              <a:t>Determining placement prior to programming (“shoehorning”)</a:t>
            </a:r>
          </a:p>
          <a:p>
            <a:pPr indent="-457200">
              <a:buSzPts val="7200"/>
              <a:defRPr sz="7200">
                <a:latin typeface="Times New Roman"/>
                <a:ea typeface="Times New Roman"/>
                <a:cs typeface="Times New Roman"/>
                <a:sym typeface="Times New Roman"/>
              </a:defRPr>
            </a:pPr>
            <a:r>
              <a:t>Failing to address transition needs &amp; services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24" name="Google Shape;375;p28"/>
          <p:cNvSpPr txBox="1"/>
          <p:nvPr>
            <p:ph type="title"/>
          </p:nvPr>
        </p:nvSpPr>
        <p:spPr>
          <a:xfrm>
            <a:off x="1676400" y="425450"/>
            <a:ext cx="21031200" cy="2651126"/>
          </a:xfrm>
          <a:prstGeom prst="rect">
            <a:avLst/>
          </a:prstGeom>
        </p:spPr>
        <p:txBody>
          <a:bodyPr/>
          <a:lstStyle>
            <a:lvl1pPr algn="ctr">
              <a:defRPr sz="10300">
                <a:latin typeface="Times New Roman"/>
                <a:ea typeface="Times New Roman"/>
                <a:cs typeface="Times New Roman"/>
                <a:sym typeface="Times New Roman"/>
              </a:defRPr>
            </a:lvl1pPr>
          </a:lstStyle>
          <a:p>
            <a:pPr/>
            <a:r>
              <a:t>Substantive Errors in IEP Development</a:t>
            </a:r>
          </a:p>
        </p:txBody>
      </p:sp>
      <p:sp>
        <p:nvSpPr>
          <p:cNvPr id="625" name="Google Shape;376;p28"/>
          <p:cNvSpPr txBox="1"/>
          <p:nvPr>
            <p:ph type="body" idx="1"/>
          </p:nvPr>
        </p:nvSpPr>
        <p:spPr>
          <a:xfrm>
            <a:off x="185194" y="3651250"/>
            <a:ext cx="23612356" cy="8702676"/>
          </a:xfrm>
          <a:prstGeom prst="rect">
            <a:avLst/>
          </a:prstGeom>
        </p:spPr>
        <p:txBody>
          <a:bodyPr/>
          <a:lstStyle/>
          <a:p>
            <a:pPr indent="-457200">
              <a:spcBef>
                <a:spcPts val="0"/>
              </a:spcBef>
              <a:buSzPts val="7200"/>
              <a:defRPr sz="7200">
                <a:latin typeface="Times New Roman"/>
                <a:ea typeface="Times New Roman"/>
                <a:cs typeface="Times New Roman"/>
                <a:sym typeface="Times New Roman"/>
              </a:defRPr>
            </a:pPr>
            <a:r>
              <a:t>The substantive requirements of the IDEA focus on the adequacy of the IEP in terms of its likely or actual results.</a:t>
            </a:r>
          </a:p>
          <a:p>
            <a:pPr marL="0" indent="457200">
              <a:buSzTx/>
              <a:buNone/>
              <a:defRPr sz="7200">
                <a:latin typeface="Times New Roman"/>
                <a:ea typeface="Times New Roman"/>
                <a:cs typeface="Times New Roman"/>
                <a:sym typeface="Times New Roman"/>
              </a:defRPr>
            </a:pPr>
          </a:p>
          <a:p>
            <a:pPr indent="-457200">
              <a:buSzPts val="7200"/>
              <a:defRPr sz="7200">
                <a:latin typeface="Times New Roman"/>
                <a:ea typeface="Times New Roman"/>
                <a:cs typeface="Times New Roman"/>
                <a:sym typeface="Times New Roman"/>
              </a:defRPr>
            </a:pPr>
            <a:r>
              <a:t>In its most recent IDEA decision, </a:t>
            </a:r>
            <a:r>
              <a:rPr i="1"/>
              <a:t>Endrew F. v. Douglas County School District RE-1</a:t>
            </a:r>
            <a:r>
              <a:t> (2017), the U.S. Supreme Court ruled that a student’s IEP must be “reasonably calculated to enable [the] child to make progress appropriate in light of the child’s circumstances” (Endrew, p. 999).</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27" name="Google Shape;381;p29"/>
          <p:cNvSpPr txBox="1"/>
          <p:nvPr>
            <p:ph type="title"/>
          </p:nvPr>
        </p:nvSpPr>
        <p:spPr>
          <a:prstGeom prst="rect">
            <a:avLst/>
          </a:prstGeom>
        </p:spPr>
        <p:txBody>
          <a:bodyPr/>
          <a:lstStyle>
            <a:lvl1pPr algn="ctr">
              <a:defRPr sz="12000">
                <a:latin typeface="Times New Roman"/>
                <a:ea typeface="Times New Roman"/>
                <a:cs typeface="Times New Roman"/>
                <a:sym typeface="Times New Roman"/>
              </a:defRPr>
            </a:lvl1pPr>
          </a:lstStyle>
          <a:p>
            <a:pPr/>
            <a:r>
              <a:t>Common Substantive Errors</a:t>
            </a:r>
          </a:p>
        </p:txBody>
      </p:sp>
      <p:sp>
        <p:nvSpPr>
          <p:cNvPr id="628" name="Google Shape;382;p29"/>
          <p:cNvSpPr txBox="1"/>
          <p:nvPr>
            <p:ph type="body" idx="1"/>
          </p:nvPr>
        </p:nvSpPr>
        <p:spPr>
          <a:xfrm>
            <a:off x="1676400" y="3643310"/>
            <a:ext cx="21031200" cy="8786815"/>
          </a:xfrm>
          <a:prstGeom prst="rect">
            <a:avLst/>
          </a:prstGeom>
        </p:spPr>
        <p:txBody>
          <a:bodyPr/>
          <a:lstStyle/>
          <a:p>
            <a:pPr indent="-457200">
              <a:spcBef>
                <a:spcPts val="0"/>
              </a:spcBef>
              <a:buSzPts val="7200"/>
              <a:defRPr sz="7200">
                <a:latin typeface="Times New Roman"/>
                <a:ea typeface="Times New Roman"/>
                <a:cs typeface="Times New Roman"/>
                <a:sym typeface="Times New Roman"/>
              </a:defRPr>
            </a:pPr>
            <a:r>
              <a:t>Failing to conduct a comprehensive, individualized &amp; relevant assessment </a:t>
            </a:r>
          </a:p>
          <a:p>
            <a:pPr indent="-457200">
              <a:buSzPts val="7200"/>
              <a:defRPr sz="7200">
                <a:latin typeface="Times New Roman"/>
                <a:ea typeface="Times New Roman"/>
                <a:cs typeface="Times New Roman"/>
                <a:sym typeface="Times New Roman"/>
              </a:defRPr>
            </a:pPr>
            <a:r>
              <a:t>Failing to address all needs in the PLAAFP</a:t>
            </a:r>
          </a:p>
          <a:p>
            <a:pPr indent="-457200">
              <a:buSzPts val="7200"/>
              <a:defRPr sz="7200">
                <a:latin typeface="Times New Roman"/>
                <a:ea typeface="Times New Roman"/>
                <a:cs typeface="Times New Roman"/>
                <a:sym typeface="Times New Roman"/>
              </a:defRPr>
            </a:pPr>
            <a:r>
              <a:t>Failing to link assessment, goals, &amp; programming</a:t>
            </a:r>
          </a:p>
          <a:p>
            <a:pPr indent="-457200">
              <a:buSzPts val="7200"/>
              <a:defRPr sz="7200">
                <a:latin typeface="Times New Roman"/>
                <a:ea typeface="Times New Roman"/>
                <a:cs typeface="Times New Roman"/>
                <a:sym typeface="Times New Roman"/>
              </a:defRPr>
            </a:pPr>
            <a:r>
              <a:t>Failing to write measurable annual goals</a:t>
            </a:r>
          </a:p>
          <a:p>
            <a:pPr indent="-457200">
              <a:buSzPts val="7200"/>
              <a:defRPr sz="7200">
                <a:latin typeface="Times New Roman"/>
                <a:ea typeface="Times New Roman"/>
                <a:cs typeface="Times New Roman"/>
                <a:sym typeface="Times New Roman"/>
              </a:defRPr>
            </a:pPr>
            <a:r>
              <a:t>Failing to collect data to monitor student progress and make instructional changes when needed</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30" name="Google Shape;387;p30"/>
          <p:cNvSpPr txBox="1"/>
          <p:nvPr>
            <p:ph type="title"/>
          </p:nvPr>
        </p:nvSpPr>
        <p:spPr>
          <a:xfrm>
            <a:off x="609600" y="0"/>
            <a:ext cx="23266400" cy="2651126"/>
          </a:xfrm>
          <a:prstGeom prst="rect">
            <a:avLst/>
          </a:prstGeom>
        </p:spPr>
        <p:txBody>
          <a:bodyPr/>
          <a:lstStyle>
            <a:lvl1pPr algn="ctr">
              <a:defRPr sz="12000">
                <a:latin typeface="Times New Roman"/>
                <a:ea typeface="Times New Roman"/>
                <a:cs typeface="Times New Roman"/>
                <a:sym typeface="Times New Roman"/>
              </a:defRPr>
            </a:lvl1pPr>
          </a:lstStyle>
          <a:p>
            <a:pPr/>
            <a:r>
              <a:t>Related Services</a:t>
            </a:r>
          </a:p>
        </p:txBody>
      </p:sp>
      <p:sp>
        <p:nvSpPr>
          <p:cNvPr id="631" name="Google Shape;388;p30"/>
          <p:cNvSpPr txBox="1"/>
          <p:nvPr>
            <p:ph type="body" idx="1"/>
          </p:nvPr>
        </p:nvSpPr>
        <p:spPr>
          <a:xfrm>
            <a:off x="609600" y="2278593"/>
            <a:ext cx="23266400" cy="9793822"/>
          </a:xfrm>
          <a:prstGeom prst="rect">
            <a:avLst/>
          </a:prstGeom>
        </p:spPr>
        <p:txBody>
          <a:bodyPr/>
          <a:lstStyle/>
          <a:p>
            <a:pPr marL="438911" indent="-438911">
              <a:spcBef>
                <a:spcPts val="0"/>
              </a:spcBef>
              <a:buSzPts val="6100"/>
              <a:defRPr sz="6100">
                <a:latin typeface="Times New Roman"/>
                <a:ea typeface="Times New Roman"/>
                <a:cs typeface="Times New Roman"/>
                <a:sym typeface="Times New Roman"/>
              </a:defRPr>
            </a:pPr>
            <a:r>
              <a:t>Related services means transportation and such developmental, corrective, and other supportive services as are required to assist a child with a disability to benefit from special education (34 C.F.R. 300.34[a]).</a:t>
            </a:r>
          </a:p>
          <a:p>
            <a:pPr marL="438911" indent="-438911">
              <a:spcBef>
                <a:spcPts val="1900"/>
              </a:spcBef>
              <a:buSzPts val="6100"/>
              <a:defRPr sz="6100">
                <a:latin typeface="Times New Roman"/>
                <a:ea typeface="Times New Roman"/>
                <a:cs typeface="Times New Roman"/>
                <a:sym typeface="Times New Roman"/>
              </a:defRPr>
            </a:pPr>
            <a:r>
              <a:t>Consideration of the need for related services is a required component in the IEP development process (34 C.F.R. 300.320[a][4]). </a:t>
            </a:r>
          </a:p>
          <a:p>
            <a:pPr marL="438911" indent="-438911">
              <a:spcBef>
                <a:spcPts val="1900"/>
              </a:spcBef>
              <a:buSzPts val="6100"/>
              <a:defRPr sz="6100">
                <a:latin typeface="Times New Roman"/>
                <a:ea typeface="Times New Roman"/>
                <a:cs typeface="Times New Roman"/>
                <a:sym typeface="Times New Roman"/>
              </a:defRPr>
            </a:pPr>
            <a:r>
              <a:t>The IEP team must make individual determinations about whether a related service is necessary to assist a student in benefitting from his or her program of special education instruction.</a:t>
            </a:r>
          </a:p>
          <a:p>
            <a:pPr marL="438911" indent="-438911">
              <a:spcBef>
                <a:spcPts val="1900"/>
              </a:spcBef>
              <a:buSzPts val="6100"/>
              <a:defRPr sz="6100">
                <a:latin typeface="Times New Roman"/>
                <a:ea typeface="Times New Roman"/>
                <a:cs typeface="Times New Roman"/>
                <a:sym typeface="Times New Roman"/>
              </a:defRPr>
            </a:pPr>
            <a:r>
              <a:t>Related services do not include services provided by a medical doctor or a medical device that is surgically implanted.</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33" name="Google Shape;393;p31"/>
          <p:cNvSpPr txBox="1"/>
          <p:nvPr>
            <p:ph type="title"/>
          </p:nvPr>
        </p:nvSpPr>
        <p:spPr>
          <a:xfrm>
            <a:off x="575733" y="730250"/>
            <a:ext cx="23334134" cy="2651126"/>
          </a:xfrm>
          <a:prstGeom prst="rect">
            <a:avLst/>
          </a:prstGeom>
        </p:spPr>
        <p:txBody>
          <a:bodyPr/>
          <a:lstStyle>
            <a:lvl1pPr algn="ctr">
              <a:defRPr sz="10800">
                <a:latin typeface="Times New Roman"/>
                <a:ea typeface="Times New Roman"/>
                <a:cs typeface="Times New Roman"/>
                <a:sym typeface="Times New Roman"/>
              </a:defRPr>
            </a:lvl1pPr>
          </a:lstStyle>
          <a:p>
            <a:pPr/>
            <a:r>
              <a:t>Non-Exhaustive List of Related Services</a:t>
            </a:r>
          </a:p>
        </p:txBody>
      </p:sp>
      <p:sp>
        <p:nvSpPr>
          <p:cNvPr id="634" name="Google Shape;394;p31"/>
          <p:cNvSpPr txBox="1"/>
          <p:nvPr>
            <p:ph type="body" sz="half" idx="1"/>
          </p:nvPr>
        </p:nvSpPr>
        <p:spPr>
          <a:prstGeom prst="rect">
            <a:avLst/>
          </a:prstGeom>
        </p:spPr>
        <p:txBody>
          <a:bodyPr/>
          <a:lstStyle/>
          <a:p>
            <a:pPr indent="-457200">
              <a:lnSpc>
                <a:spcPct val="81000"/>
              </a:lnSpc>
              <a:spcBef>
                <a:spcPts val="0"/>
              </a:spcBef>
              <a:buSzPts val="5000"/>
              <a:defRPr sz="5000">
                <a:latin typeface="Times New Roman"/>
                <a:ea typeface="Times New Roman"/>
                <a:cs typeface="Times New Roman"/>
                <a:sym typeface="Times New Roman"/>
              </a:defRPr>
            </a:pPr>
            <a:r>
              <a:t>Transportation </a:t>
            </a:r>
          </a:p>
          <a:p>
            <a:pPr indent="-457200">
              <a:lnSpc>
                <a:spcPct val="81000"/>
              </a:lnSpc>
              <a:buSzPts val="5000"/>
              <a:defRPr sz="5000">
                <a:latin typeface="Times New Roman"/>
                <a:ea typeface="Times New Roman"/>
                <a:cs typeface="Times New Roman"/>
                <a:sym typeface="Times New Roman"/>
              </a:defRPr>
            </a:pPr>
            <a:r>
              <a:t>Speech-language pathology </a:t>
            </a:r>
          </a:p>
          <a:p>
            <a:pPr indent="-457200">
              <a:lnSpc>
                <a:spcPct val="81000"/>
              </a:lnSpc>
              <a:buSzPts val="5000"/>
              <a:defRPr sz="5000">
                <a:latin typeface="Times New Roman"/>
                <a:ea typeface="Times New Roman"/>
                <a:cs typeface="Times New Roman"/>
                <a:sym typeface="Times New Roman"/>
              </a:defRPr>
            </a:pPr>
            <a:r>
              <a:t>Audiology services, </a:t>
            </a:r>
          </a:p>
          <a:p>
            <a:pPr indent="-457200">
              <a:lnSpc>
                <a:spcPct val="81000"/>
              </a:lnSpc>
              <a:buSzPts val="5000"/>
              <a:defRPr sz="5000">
                <a:latin typeface="Times New Roman"/>
                <a:ea typeface="Times New Roman"/>
                <a:cs typeface="Times New Roman"/>
                <a:sym typeface="Times New Roman"/>
              </a:defRPr>
            </a:pPr>
            <a:r>
              <a:t>Interpreting services, </a:t>
            </a:r>
          </a:p>
          <a:p>
            <a:pPr indent="-457200">
              <a:lnSpc>
                <a:spcPct val="81000"/>
              </a:lnSpc>
              <a:buSzPts val="5000"/>
              <a:defRPr sz="5000">
                <a:latin typeface="Times New Roman"/>
                <a:ea typeface="Times New Roman"/>
                <a:cs typeface="Times New Roman"/>
                <a:sym typeface="Times New Roman"/>
              </a:defRPr>
            </a:pPr>
            <a:r>
              <a:t>Psychological services, </a:t>
            </a:r>
          </a:p>
          <a:p>
            <a:pPr indent="-457200">
              <a:lnSpc>
                <a:spcPct val="81000"/>
              </a:lnSpc>
              <a:buSzPts val="5000"/>
              <a:defRPr sz="5000">
                <a:latin typeface="Times New Roman"/>
                <a:ea typeface="Times New Roman"/>
                <a:cs typeface="Times New Roman"/>
                <a:sym typeface="Times New Roman"/>
              </a:defRPr>
            </a:pPr>
            <a:r>
              <a:t>Physical and occupational therapy, </a:t>
            </a:r>
          </a:p>
          <a:p>
            <a:pPr indent="-457200">
              <a:lnSpc>
                <a:spcPct val="81000"/>
              </a:lnSpc>
              <a:buSzPts val="5000"/>
              <a:defRPr sz="5000">
                <a:latin typeface="Times New Roman"/>
                <a:ea typeface="Times New Roman"/>
                <a:cs typeface="Times New Roman"/>
                <a:sym typeface="Times New Roman"/>
              </a:defRPr>
            </a:pPr>
            <a:r>
              <a:t>Recreation, including therapeutic recreation, </a:t>
            </a:r>
          </a:p>
          <a:p>
            <a:pPr indent="-457200">
              <a:lnSpc>
                <a:spcPct val="81000"/>
              </a:lnSpc>
              <a:buSzPts val="5000"/>
              <a:defRPr sz="5000">
                <a:latin typeface="Times New Roman"/>
                <a:ea typeface="Times New Roman"/>
                <a:cs typeface="Times New Roman"/>
                <a:sym typeface="Times New Roman"/>
              </a:defRPr>
            </a:pPr>
            <a:r>
              <a:t>Early identification and assessment of disabilities in children, </a:t>
            </a:r>
          </a:p>
        </p:txBody>
      </p:sp>
      <p:sp>
        <p:nvSpPr>
          <p:cNvPr id="635" name="Google Shape;395;p31"/>
          <p:cNvSpPr txBox="1"/>
          <p:nvPr/>
        </p:nvSpPr>
        <p:spPr>
          <a:xfrm>
            <a:off x="12435840" y="3651250"/>
            <a:ext cx="10180322" cy="8702676"/>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marL="457200" indent="-457200">
              <a:lnSpc>
                <a:spcPct val="81000"/>
              </a:lnSpc>
              <a:buClr>
                <a:srgbClr val="000000"/>
              </a:buClr>
              <a:buSzPts val="5000"/>
              <a:buFont typeface="Arial"/>
              <a:buChar char="•"/>
              <a:defRPr sz="5000">
                <a:latin typeface="Times New Roman"/>
                <a:ea typeface="Times New Roman"/>
                <a:cs typeface="Times New Roman"/>
                <a:sym typeface="Times New Roman"/>
              </a:defRPr>
            </a:pPr>
            <a:r>
              <a:t>Counseling services, including rehabilitation counseling, </a:t>
            </a:r>
          </a:p>
          <a:p>
            <a:pPr marL="457200" indent="-457200">
              <a:lnSpc>
                <a:spcPct val="81000"/>
              </a:lnSpc>
              <a:spcBef>
                <a:spcPts val="2000"/>
              </a:spcBef>
              <a:buClr>
                <a:srgbClr val="000000"/>
              </a:buClr>
              <a:buSzPts val="5000"/>
              <a:buFont typeface="Arial"/>
              <a:buChar char="•"/>
              <a:defRPr sz="5000">
                <a:latin typeface="Times New Roman"/>
                <a:ea typeface="Times New Roman"/>
                <a:cs typeface="Times New Roman"/>
                <a:sym typeface="Times New Roman"/>
              </a:defRPr>
            </a:pPr>
            <a:r>
              <a:t>Orientation and mobility services, </a:t>
            </a:r>
          </a:p>
          <a:p>
            <a:pPr marL="457200" indent="-457200">
              <a:lnSpc>
                <a:spcPct val="81000"/>
              </a:lnSpc>
              <a:spcBef>
                <a:spcPts val="2000"/>
              </a:spcBef>
              <a:buClr>
                <a:srgbClr val="000000"/>
              </a:buClr>
              <a:buSzPts val="5000"/>
              <a:buFont typeface="Arial"/>
              <a:buChar char="•"/>
              <a:defRPr sz="5000">
                <a:latin typeface="Times New Roman"/>
                <a:ea typeface="Times New Roman"/>
                <a:cs typeface="Times New Roman"/>
                <a:sym typeface="Times New Roman"/>
              </a:defRPr>
            </a:pPr>
            <a:r>
              <a:t>Medical services for diagnostic or evaluation purposes. Related services also include</a:t>
            </a:r>
          </a:p>
          <a:p>
            <a:pPr marL="457200" indent="-457200">
              <a:lnSpc>
                <a:spcPct val="81000"/>
              </a:lnSpc>
              <a:spcBef>
                <a:spcPts val="2000"/>
              </a:spcBef>
              <a:buClr>
                <a:srgbClr val="000000"/>
              </a:buClr>
              <a:buSzPts val="5000"/>
              <a:buFont typeface="Arial"/>
              <a:buChar char="•"/>
              <a:defRPr sz="5000">
                <a:latin typeface="Times New Roman"/>
                <a:ea typeface="Times New Roman"/>
                <a:cs typeface="Times New Roman"/>
                <a:sym typeface="Times New Roman"/>
              </a:defRPr>
            </a:pPr>
            <a:r>
              <a:t>School health services and school nurse services, </a:t>
            </a:r>
          </a:p>
          <a:p>
            <a:pPr marL="457200" indent="-457200">
              <a:lnSpc>
                <a:spcPct val="81000"/>
              </a:lnSpc>
              <a:spcBef>
                <a:spcPts val="2000"/>
              </a:spcBef>
              <a:buClr>
                <a:srgbClr val="000000"/>
              </a:buClr>
              <a:buSzPts val="5000"/>
              <a:buFont typeface="Arial"/>
              <a:buChar char="•"/>
              <a:defRPr sz="5000">
                <a:latin typeface="Times New Roman"/>
                <a:ea typeface="Times New Roman"/>
                <a:cs typeface="Times New Roman"/>
                <a:sym typeface="Times New Roman"/>
              </a:defRPr>
            </a:pPr>
            <a:r>
              <a:t>Social work services in schools,</a:t>
            </a:r>
          </a:p>
          <a:p>
            <a:pPr marL="457200" indent="-457200">
              <a:lnSpc>
                <a:spcPct val="81000"/>
              </a:lnSpc>
              <a:spcBef>
                <a:spcPts val="2000"/>
              </a:spcBef>
              <a:buClr>
                <a:srgbClr val="000000"/>
              </a:buClr>
              <a:buSzPts val="5000"/>
              <a:buFont typeface="Arial"/>
              <a:buChar char="•"/>
              <a:defRPr sz="5000">
                <a:latin typeface="Times New Roman"/>
                <a:ea typeface="Times New Roman"/>
                <a:cs typeface="Times New Roman"/>
                <a:sym typeface="Times New Roman"/>
              </a:defRPr>
            </a:pPr>
            <a:r>
              <a:t>Parent counseling and training.</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37" name="Google Shape;400;p32"/>
          <p:cNvSpPr txBox="1"/>
          <p:nvPr>
            <p:ph type="title"/>
          </p:nvPr>
        </p:nvSpPr>
        <p:spPr>
          <a:xfrm>
            <a:off x="1009403" y="4316563"/>
            <a:ext cx="22365300" cy="5082900"/>
          </a:xfrm>
          <a:prstGeom prst="rect">
            <a:avLst/>
          </a:prstGeom>
        </p:spPr>
        <p:txBody>
          <a:bodyPr/>
          <a:lstStyle/>
          <a:p>
            <a:pPr>
              <a:defRPr b="1" sz="10800">
                <a:latin typeface="Times New Roman"/>
                <a:ea typeface="Times New Roman"/>
                <a:cs typeface="Times New Roman"/>
                <a:sym typeface="Times New Roman"/>
              </a:defRPr>
            </a:pPr>
            <a:r>
              <a:t>Big IDEA #4  </a:t>
            </a:r>
            <a:br/>
            <a:r>
              <a:t>Least Restrictive Environment</a:t>
            </a:r>
            <a:br/>
            <a:r>
              <a:t>(LRE)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09" name="Title 1"/>
          <p:cNvSpPr txBox="1"/>
          <p:nvPr>
            <p:ph type="title"/>
          </p:nvPr>
        </p:nvSpPr>
        <p:spPr>
          <a:xfrm>
            <a:off x="762000" y="-1"/>
            <a:ext cx="22829520" cy="2215994"/>
          </a:xfrm>
          <a:prstGeom prst="rect">
            <a:avLst/>
          </a:prstGeom>
        </p:spPr>
        <p:txBody>
          <a:bodyPr/>
          <a:lstStyle/>
          <a:p>
            <a:pPr/>
            <a:r>
              <a:t>New Lead IDEA Resource</a:t>
            </a:r>
          </a:p>
        </p:txBody>
      </p:sp>
      <p:sp>
        <p:nvSpPr>
          <p:cNvPr id="510" name="Slide Number Placeholder 3"/>
          <p:cNvSpPr txBox="1"/>
          <p:nvPr>
            <p:ph type="sldNum" sz="quarter" idx="2"/>
          </p:nvPr>
        </p:nvSpPr>
        <p:spPr>
          <a:xfrm>
            <a:off x="23440936" y="13173381"/>
            <a:ext cx="153964" cy="3048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spcBef>
                <a:spcPts val="1200"/>
              </a:spcBef>
            </a:lvl1pPr>
          </a:lstStyle>
          <a:p>
            <a:pPr/>
            <a:fld id="{86CB4B4D-7CA3-9044-876B-883B54F8677D}" type="slidenum"/>
          </a:p>
        </p:txBody>
      </p:sp>
      <p:pic>
        <p:nvPicPr>
          <p:cNvPr id="511" name="Picture 5" descr="Picture 5"/>
          <p:cNvPicPr>
            <a:picLocks noChangeAspect="1"/>
          </p:cNvPicPr>
          <p:nvPr/>
        </p:nvPicPr>
        <p:blipFill>
          <a:blip r:embed="rId2">
            <a:extLst/>
          </a:blip>
          <a:stretch>
            <a:fillRect/>
          </a:stretch>
        </p:blipFill>
        <p:spPr>
          <a:xfrm>
            <a:off x="1132114" y="4040432"/>
            <a:ext cx="13261467" cy="7459576"/>
          </a:xfrm>
          <a:prstGeom prst="rect">
            <a:avLst/>
          </a:prstGeom>
          <a:ln w="12700">
            <a:miter lim="400000"/>
          </a:ln>
        </p:spPr>
      </p:pic>
      <p:pic>
        <p:nvPicPr>
          <p:cNvPr id="512" name="Picture 8" descr="Picture 8"/>
          <p:cNvPicPr>
            <a:picLocks noChangeAspect="1"/>
          </p:cNvPicPr>
          <p:nvPr/>
        </p:nvPicPr>
        <p:blipFill>
          <a:blip r:embed="rId3">
            <a:extLst/>
          </a:blip>
          <a:srcRect l="0" t="0" r="4891" b="14923"/>
          <a:stretch>
            <a:fillRect/>
          </a:stretch>
        </p:blipFill>
        <p:spPr>
          <a:xfrm>
            <a:off x="930442" y="2559639"/>
            <a:ext cx="9440779" cy="3679484"/>
          </a:xfrm>
          <a:prstGeom prst="rect">
            <a:avLst/>
          </a:prstGeom>
          <a:ln w="12700">
            <a:miter lim="400000"/>
          </a:ln>
        </p:spPr>
      </p:pic>
      <p:pic>
        <p:nvPicPr>
          <p:cNvPr id="513" name="Picture 2" descr="Picture 2"/>
          <p:cNvPicPr>
            <a:picLocks noChangeAspect="1"/>
          </p:cNvPicPr>
          <p:nvPr/>
        </p:nvPicPr>
        <p:blipFill>
          <a:blip r:embed="rId4">
            <a:extLst/>
          </a:blip>
          <a:srcRect l="57860" t="30449" r="6639" b="20052"/>
          <a:stretch>
            <a:fillRect/>
          </a:stretch>
        </p:blipFill>
        <p:spPr>
          <a:xfrm>
            <a:off x="14829842" y="199270"/>
            <a:ext cx="7181907" cy="6039852"/>
          </a:xfrm>
          <a:prstGeom prst="rect">
            <a:avLst/>
          </a:prstGeom>
          <a:ln w="12700">
            <a:miter lim="400000"/>
          </a:ln>
        </p:spPr>
      </p:pic>
      <p:sp>
        <p:nvSpPr>
          <p:cNvPr id="514" name="TextBox 12"/>
          <p:cNvSpPr txBox="1"/>
          <p:nvPr/>
        </p:nvSpPr>
        <p:spPr>
          <a:xfrm>
            <a:off x="15227166" y="6438391"/>
            <a:ext cx="8455793" cy="4856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3600">
                <a:latin typeface="Open Sans"/>
                <a:ea typeface="Open Sans"/>
                <a:cs typeface="Open Sans"/>
                <a:sym typeface="Open Sans"/>
              </a:defRPr>
            </a:pPr>
            <a:r>
              <a:t>For each issue, explore:</a:t>
            </a:r>
          </a:p>
          <a:p>
            <a:pPr marL="571500" indent="-571500" defTabSz="1828800">
              <a:buSzPct val="100000"/>
              <a:buFont typeface="Arial"/>
              <a:buChar char="•"/>
              <a:defRPr sz="3600">
                <a:latin typeface="Open Sans"/>
                <a:ea typeface="Open Sans"/>
                <a:cs typeface="Open Sans"/>
                <a:sym typeface="Open Sans"/>
              </a:defRPr>
            </a:pPr>
            <a:r>
              <a:t>School stories (scenarios) </a:t>
            </a:r>
          </a:p>
          <a:p>
            <a:pPr marL="571500" indent="-571500" defTabSz="1828800">
              <a:buSzPct val="100000"/>
              <a:buFont typeface="Arial"/>
              <a:buChar char="•"/>
              <a:defRPr sz="3600">
                <a:latin typeface="Open Sans"/>
                <a:ea typeface="Open Sans"/>
                <a:cs typeface="Open Sans"/>
                <a:sym typeface="Open Sans"/>
              </a:defRPr>
            </a:pPr>
            <a:r>
              <a:t>Strategies &amp; short-, medium-, and long-term solutions</a:t>
            </a:r>
          </a:p>
          <a:p>
            <a:pPr marL="571500" indent="-571500" defTabSz="1828800">
              <a:buSzPct val="100000"/>
              <a:buFont typeface="Arial"/>
              <a:buChar char="•"/>
              <a:defRPr sz="3600">
                <a:latin typeface="Open Sans"/>
                <a:ea typeface="Open Sans"/>
                <a:cs typeface="Open Sans"/>
                <a:sym typeface="Open Sans"/>
              </a:defRPr>
            </a:pPr>
            <a:r>
              <a:t>Extensive resources</a:t>
            </a:r>
          </a:p>
          <a:p>
            <a:pPr marL="571500" indent="-571500" defTabSz="1828800">
              <a:buSzPct val="100000"/>
              <a:buFont typeface="Arial"/>
              <a:buChar char="•"/>
              <a:defRPr sz="3600">
                <a:latin typeface="Open Sans"/>
                <a:ea typeface="Open Sans"/>
                <a:cs typeface="Open Sans"/>
                <a:sym typeface="Open Sans"/>
              </a:defRPr>
            </a:pPr>
            <a:r>
              <a:t>Practitioner videos</a:t>
            </a:r>
          </a:p>
          <a:p>
            <a:pPr marL="571500" indent="-571500" defTabSz="1828800">
              <a:buSzPct val="100000"/>
              <a:buFont typeface="Arial"/>
              <a:buChar char="•"/>
              <a:defRPr sz="3600">
                <a:latin typeface="Open Sans"/>
                <a:ea typeface="Open Sans"/>
                <a:cs typeface="Open Sans"/>
                <a:sym typeface="Open Sans"/>
              </a:defRPr>
            </a:pPr>
            <a:r>
              <a:t>Related IDEA considerations </a:t>
            </a:r>
            <a:r>
              <a:rPr sz="5600" u="sng">
                <a:solidFill>
                  <a:srgbClr val="076233"/>
                </a:solidFill>
                <a:uFill>
                  <a:solidFill>
                    <a:srgbClr val="076233"/>
                  </a:solidFill>
                </a:uFill>
                <a:latin typeface="Aptos"/>
                <a:ea typeface="Aptos"/>
                <a:cs typeface="Aptos"/>
                <a:sym typeface="Aptos"/>
                <a:hlinkClick r:id="rId5" invalidUrl="" action="" tgtFrame="" tooltip="" history="1" highlightClick="0" endSnd="0"/>
              </a:rPr>
              <a:t>https://bit.ly/reten-nav</a:t>
            </a:r>
            <a:r>
              <a:rPr sz="5600">
                <a:latin typeface="Aptos"/>
                <a:ea typeface="Aptos"/>
                <a:cs typeface="Aptos"/>
                <a:sym typeface="Aptos"/>
              </a:rPr>
              <a:t>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39" name="Google Shape;405;p33"/>
          <p:cNvSpPr txBox="1"/>
          <p:nvPr>
            <p:ph type="title"/>
          </p:nvPr>
        </p:nvSpPr>
        <p:spPr>
          <a:xfrm>
            <a:off x="1190621" y="475603"/>
            <a:ext cx="22002752" cy="2651131"/>
          </a:xfrm>
          <a:prstGeom prst="rect">
            <a:avLst/>
          </a:prstGeom>
        </p:spPr>
        <p:txBody>
          <a:bodyPr/>
          <a:lstStyle>
            <a:lvl1pPr algn="ctr">
              <a:defRPr sz="9200">
                <a:latin typeface="Times New Roman"/>
                <a:ea typeface="Times New Roman"/>
                <a:cs typeface="Times New Roman"/>
                <a:sym typeface="Times New Roman"/>
              </a:defRPr>
            </a:lvl1pPr>
          </a:lstStyle>
          <a:p>
            <a:pPr/>
            <a:r>
              <a:t>Placement and Least Restrictive Environment</a:t>
            </a:r>
          </a:p>
        </p:txBody>
      </p:sp>
      <p:sp>
        <p:nvSpPr>
          <p:cNvPr id="640" name="Google Shape;406;p33"/>
          <p:cNvSpPr txBox="1"/>
          <p:nvPr>
            <p:ph type="body" idx="1"/>
          </p:nvPr>
        </p:nvSpPr>
        <p:spPr>
          <a:xfrm>
            <a:off x="385821" y="3564225"/>
            <a:ext cx="23612356" cy="8702679"/>
          </a:xfrm>
          <a:prstGeom prst="rect">
            <a:avLst/>
          </a:prstGeom>
        </p:spPr>
        <p:txBody>
          <a:bodyPr/>
          <a:lstStyle/>
          <a:p>
            <a:pPr indent="-508000">
              <a:spcBef>
                <a:spcPts val="0"/>
              </a:spcBef>
              <a:buSzPts val="8000"/>
              <a:defRPr sz="8000">
                <a:latin typeface="Times New Roman"/>
                <a:ea typeface="Times New Roman"/>
                <a:cs typeface="Times New Roman"/>
                <a:sym typeface="Times New Roman"/>
              </a:defRPr>
            </a:pPr>
            <a:r>
              <a:t>Placement typically made by IEP team</a:t>
            </a:r>
          </a:p>
          <a:p>
            <a:pPr indent="-508000">
              <a:buSzPts val="8000"/>
              <a:defRPr sz="8000">
                <a:latin typeface="Times New Roman"/>
                <a:ea typeface="Times New Roman"/>
                <a:cs typeface="Times New Roman"/>
                <a:sym typeface="Times New Roman"/>
              </a:defRPr>
            </a:pPr>
            <a:r>
              <a:t>Placement must be based on IEP</a:t>
            </a:r>
          </a:p>
          <a:p>
            <a:pPr indent="-508000">
              <a:buSzPts val="8000"/>
              <a:defRPr sz="8000">
                <a:latin typeface="Times New Roman"/>
                <a:ea typeface="Times New Roman"/>
                <a:cs typeface="Times New Roman"/>
                <a:sym typeface="Times New Roman"/>
              </a:defRPr>
            </a:pPr>
            <a:r>
              <a:t>Placement must be in least restrictive environment (LRE)</a:t>
            </a:r>
          </a:p>
          <a:p>
            <a:pPr indent="-508000">
              <a:buSzPts val="8000"/>
              <a:defRPr sz="8000">
                <a:latin typeface="Times New Roman"/>
                <a:ea typeface="Times New Roman"/>
                <a:cs typeface="Times New Roman"/>
                <a:sym typeface="Times New Roman"/>
              </a:defRPr>
            </a:pPr>
            <a:r>
              <a:t>The placement must be individualized</a:t>
            </a:r>
          </a:p>
          <a:p>
            <a:pPr indent="-508000">
              <a:buSzPts val="8000"/>
              <a:defRPr sz="8000">
                <a:latin typeface="Times New Roman"/>
                <a:ea typeface="Times New Roman"/>
                <a:cs typeface="Times New Roman"/>
                <a:sym typeface="Times New Roman"/>
              </a:defRPr>
            </a:pPr>
            <a:r>
              <a:t>Placement should be in a student’s home school if possible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42" name="Google Shape;411;p34"/>
          <p:cNvSpPr txBox="1"/>
          <p:nvPr>
            <p:ph type="title"/>
          </p:nvPr>
        </p:nvSpPr>
        <p:spPr>
          <a:xfrm>
            <a:off x="694266" y="359834"/>
            <a:ext cx="22995468" cy="2651126"/>
          </a:xfrm>
          <a:prstGeom prst="rect">
            <a:avLst/>
          </a:prstGeom>
        </p:spPr>
        <p:txBody>
          <a:bodyPr/>
          <a:lstStyle>
            <a:lvl1pPr algn="ctr">
              <a:defRPr sz="10800">
                <a:latin typeface="Times New Roman"/>
                <a:ea typeface="Times New Roman"/>
                <a:cs typeface="Times New Roman"/>
                <a:sym typeface="Times New Roman"/>
              </a:defRPr>
            </a:lvl1pPr>
          </a:lstStyle>
          <a:p>
            <a:pPr/>
            <a:r>
              <a:t>The LRE Requirement of IDEA</a:t>
            </a:r>
          </a:p>
        </p:txBody>
      </p:sp>
      <p:sp>
        <p:nvSpPr>
          <p:cNvPr id="643" name="Google Shape;412;p34"/>
          <p:cNvSpPr txBox="1"/>
          <p:nvPr>
            <p:ph type="body" idx="1"/>
          </p:nvPr>
        </p:nvSpPr>
        <p:spPr>
          <a:xfrm>
            <a:off x="694266" y="3010960"/>
            <a:ext cx="22995468" cy="9316509"/>
          </a:xfrm>
          <a:prstGeom prst="rect">
            <a:avLst/>
          </a:prstGeom>
        </p:spPr>
        <p:txBody>
          <a:bodyPr/>
          <a:lstStyle/>
          <a:p>
            <a:pPr marL="448055" indent="-448055">
              <a:spcBef>
                <a:spcPts val="0"/>
              </a:spcBef>
              <a:buSzPts val="7000"/>
              <a:defRPr sz="7000">
                <a:latin typeface="Times New Roman"/>
                <a:ea typeface="Times New Roman"/>
                <a:cs typeface="Times New Roman"/>
                <a:sym typeface="Times New Roman"/>
              </a:defRPr>
            </a:pPr>
            <a:r>
              <a:t>To the maximum extent appropriate, students with disabilities should be educated with children who are nondisabled</a:t>
            </a:r>
          </a:p>
          <a:p>
            <a:pPr marL="0" indent="448055">
              <a:spcBef>
                <a:spcPts val="1900"/>
              </a:spcBef>
              <a:buSzTx/>
              <a:buNone/>
              <a:defRPr sz="7000">
                <a:latin typeface="Times New Roman"/>
                <a:ea typeface="Times New Roman"/>
                <a:cs typeface="Times New Roman"/>
                <a:sym typeface="Times New Roman"/>
              </a:defRPr>
            </a:pPr>
          </a:p>
          <a:p>
            <a:pPr marL="448055" indent="-448055">
              <a:spcBef>
                <a:spcPts val="1900"/>
              </a:spcBef>
              <a:buSzPts val="7000"/>
              <a:defRPr sz="7000">
                <a:latin typeface="Times New Roman"/>
                <a:ea typeface="Times New Roman"/>
                <a:cs typeface="Times New Roman"/>
                <a:sym typeface="Times New Roman"/>
              </a:defRPr>
            </a:pPr>
            <a:r>
              <a:t>Special classes, special schooling, or other removal of children with disabilities from the general education environment should occur only if the nature or severity of the disability  is such that education in the general education classroom with the use of supplementary aids and services cannot be achieved satisfactorily</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45" name="Google Shape;417;p35"/>
          <p:cNvSpPr txBox="1"/>
          <p:nvPr>
            <p:ph type="title"/>
          </p:nvPr>
        </p:nvSpPr>
        <p:spPr>
          <a:xfrm>
            <a:off x="1117598" y="730250"/>
            <a:ext cx="22318134" cy="2651126"/>
          </a:xfrm>
          <a:prstGeom prst="rect">
            <a:avLst/>
          </a:prstGeom>
        </p:spPr>
        <p:txBody>
          <a:bodyPr/>
          <a:lstStyle>
            <a:lvl1pPr algn="ctr">
              <a:defRPr sz="9600">
                <a:latin typeface="Times New Roman"/>
                <a:ea typeface="Times New Roman"/>
                <a:cs typeface="Times New Roman"/>
                <a:sym typeface="Times New Roman"/>
              </a:defRPr>
            </a:lvl1pPr>
          </a:lstStyle>
          <a:p>
            <a:pPr/>
            <a:r>
              <a:t>The Continuum of Alternative Placements</a:t>
            </a:r>
          </a:p>
        </p:txBody>
      </p:sp>
      <p:sp>
        <p:nvSpPr>
          <p:cNvPr id="646" name="Google Shape;418;p35"/>
          <p:cNvSpPr txBox="1"/>
          <p:nvPr>
            <p:ph type="body" idx="1"/>
          </p:nvPr>
        </p:nvSpPr>
        <p:spPr>
          <a:xfrm>
            <a:off x="324092" y="3381376"/>
            <a:ext cx="23612356" cy="10334623"/>
          </a:xfrm>
          <a:prstGeom prst="rect">
            <a:avLst/>
          </a:prstGeom>
        </p:spPr>
        <p:txBody>
          <a:bodyPr/>
          <a:lstStyle/>
          <a:p>
            <a:pPr indent="-457200">
              <a:spcBef>
                <a:spcPts val="0"/>
              </a:spcBef>
              <a:buSzPts val="6400"/>
              <a:defRPr sz="6400">
                <a:latin typeface="Times New Roman"/>
                <a:ea typeface="Times New Roman"/>
                <a:cs typeface="Times New Roman"/>
                <a:sym typeface="Times New Roman"/>
              </a:defRPr>
            </a:pPr>
            <a:r>
              <a:t>Each local educational agency (LEA) must ensure that a continuum of alternative placements is available to meet the needs of students with disabilities for special education services</a:t>
            </a:r>
          </a:p>
          <a:p>
            <a:pPr marL="0" indent="406400">
              <a:buSzTx/>
              <a:buNone/>
              <a:defRPr sz="6400">
                <a:latin typeface="Times New Roman"/>
                <a:ea typeface="Times New Roman"/>
                <a:cs typeface="Times New Roman"/>
                <a:sym typeface="Times New Roman"/>
              </a:defRPr>
            </a:pPr>
          </a:p>
          <a:p>
            <a:pPr indent="-457200">
              <a:buSzPts val="6400"/>
              <a:defRPr sz="6400">
                <a:latin typeface="Times New Roman"/>
                <a:ea typeface="Times New Roman"/>
                <a:cs typeface="Times New Roman"/>
                <a:sym typeface="Times New Roman"/>
              </a:defRPr>
            </a:pPr>
            <a:r>
              <a:t>LEAs must make provision for supplementary services (e.g., resource room, itinerant instruction) be provided in conjunction with general education placement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48" name="Google Shape;423;p36"/>
          <p:cNvSpPr txBox="1"/>
          <p:nvPr>
            <p:ph type="title"/>
          </p:nvPr>
        </p:nvSpPr>
        <p:spPr>
          <a:xfrm>
            <a:off x="2706711" y="743360"/>
            <a:ext cx="19202402" cy="2393951"/>
          </a:xfrm>
          <a:prstGeom prst="rect">
            <a:avLst/>
          </a:prstGeom>
        </p:spPr>
        <p:txBody>
          <a:bodyPr lIns="88900" tIns="88900" rIns="88900" bIns="88900" anchor="b"/>
          <a:lstStyle>
            <a:lvl1pPr algn="ctr">
              <a:defRPr sz="10300">
                <a:latin typeface="Times New Roman"/>
                <a:ea typeface="Times New Roman"/>
                <a:cs typeface="Times New Roman"/>
                <a:sym typeface="Times New Roman"/>
              </a:defRPr>
            </a:lvl1pPr>
          </a:lstStyle>
          <a:p>
            <a:pPr/>
            <a:r>
              <a:t>Continuum of Alternate Placements</a:t>
            </a:r>
          </a:p>
        </p:txBody>
      </p:sp>
      <p:sp>
        <p:nvSpPr>
          <p:cNvPr id="649" name="Google Shape;424;p36"/>
          <p:cNvSpPr/>
          <p:nvPr/>
        </p:nvSpPr>
        <p:spPr>
          <a:xfrm>
            <a:off x="8366128" y="3753649"/>
            <a:ext cx="7668815" cy="1116410"/>
          </a:xfrm>
          <a:prstGeom prst="rect">
            <a:avLst/>
          </a:prstGeom>
          <a:ln w="25400">
            <a:solidFill>
              <a:srgbClr val="020D12"/>
            </a:solidFill>
            <a:miter lim="8000"/>
          </a:ln>
          <a:extLst>
            <a:ext uri="{C572A759-6A51-4108-AA02-DFA0A04FC94B}">
              <ma14:wrappingTextBoxFlag xmlns:ma14="http://schemas.microsoft.com/office/mac/drawingml/2011/main" val="1"/>
            </a:ext>
          </a:extLst>
        </p:spPr>
        <p:txBody>
          <a:bodyPr lIns="88900" tIns="88900" rIns="88900" bIns="88900">
            <a:spAutoFit/>
          </a:bodyPr>
          <a:lstStyle>
            <a:lvl1pPr>
              <a:defRPr b="1" sz="6400">
                <a:solidFill>
                  <a:srgbClr val="020D12"/>
                </a:solidFill>
                <a:latin typeface="+mj-lt"/>
                <a:ea typeface="+mj-ea"/>
                <a:cs typeface="+mj-cs"/>
                <a:sym typeface="Arial"/>
              </a:defRPr>
            </a:lvl1pPr>
          </a:lstStyle>
          <a:p>
            <a:pPr/>
            <a:r>
              <a:t>Regular Classroom</a:t>
            </a:r>
          </a:p>
        </p:txBody>
      </p:sp>
      <p:sp>
        <p:nvSpPr>
          <p:cNvPr id="650" name="Google Shape;425;p36"/>
          <p:cNvSpPr/>
          <p:nvPr/>
        </p:nvSpPr>
        <p:spPr>
          <a:xfrm flipH="1" rot="16200000">
            <a:off x="11569700" y="4933555"/>
            <a:ext cx="1244600" cy="1282703"/>
          </a:xfrm>
          <a:prstGeom prst="rightArrow">
            <a:avLst>
              <a:gd name="adj1" fmla="val 50000"/>
              <a:gd name="adj2" fmla="val 50005"/>
            </a:avLst>
          </a:prstGeom>
          <a:solidFill>
            <a:srgbClr val="1B0793"/>
          </a:solidFill>
          <a:ln w="25400">
            <a:solidFill>
              <a:srgbClr val="020D12"/>
            </a:solidFill>
            <a:miter lim="8000"/>
          </a:ln>
        </p:spPr>
        <p:txBody>
          <a:bodyPr lIns="0" tIns="0" rIns="0" bIns="0" anchor="ctr"/>
          <a:lstStyle/>
          <a:p>
            <a:pPr>
              <a:defRPr sz="3600">
                <a:latin typeface="Calibri"/>
                <a:ea typeface="Calibri"/>
                <a:cs typeface="Calibri"/>
                <a:sym typeface="Calibri"/>
              </a:defRPr>
            </a:pPr>
          </a:p>
        </p:txBody>
      </p:sp>
      <p:sp>
        <p:nvSpPr>
          <p:cNvPr id="651" name="Google Shape;426;p36"/>
          <p:cNvSpPr/>
          <p:nvPr/>
        </p:nvSpPr>
        <p:spPr>
          <a:xfrm>
            <a:off x="6950674" y="6207130"/>
            <a:ext cx="10377492" cy="1116410"/>
          </a:xfrm>
          <a:prstGeom prst="rect">
            <a:avLst/>
          </a:prstGeom>
          <a:ln w="25400">
            <a:solidFill>
              <a:srgbClr val="020D12"/>
            </a:solidFill>
            <a:miter lim="8000"/>
          </a:ln>
          <a:extLst>
            <a:ext uri="{C572A759-6A51-4108-AA02-DFA0A04FC94B}">
              <ma14:wrappingTextBoxFlag xmlns:ma14="http://schemas.microsoft.com/office/mac/drawingml/2011/main" val="1"/>
            </a:ext>
          </a:extLst>
        </p:spPr>
        <p:txBody>
          <a:bodyPr lIns="88900" tIns="88900" rIns="88900" bIns="88900">
            <a:spAutoFit/>
          </a:bodyPr>
          <a:lstStyle>
            <a:lvl1pPr>
              <a:defRPr b="1" sz="6400">
                <a:solidFill>
                  <a:srgbClr val="020D12"/>
                </a:solidFill>
                <a:latin typeface="+mj-lt"/>
                <a:ea typeface="+mj-ea"/>
                <a:cs typeface="+mj-cs"/>
                <a:sym typeface="Arial"/>
              </a:defRPr>
            </a:lvl1pPr>
          </a:lstStyle>
          <a:p>
            <a:pPr/>
            <a:r>
              <a:t>Self-Contained Classroom</a:t>
            </a:r>
          </a:p>
        </p:txBody>
      </p:sp>
      <p:sp>
        <p:nvSpPr>
          <p:cNvPr id="652" name="Google Shape;427;p36"/>
          <p:cNvSpPr/>
          <p:nvPr/>
        </p:nvSpPr>
        <p:spPr>
          <a:xfrm flipH="1" rot="16200000">
            <a:off x="11569700" y="7352502"/>
            <a:ext cx="1244600" cy="1282703"/>
          </a:xfrm>
          <a:prstGeom prst="rightArrow">
            <a:avLst>
              <a:gd name="adj1" fmla="val 50000"/>
              <a:gd name="adj2" fmla="val 50005"/>
            </a:avLst>
          </a:prstGeom>
          <a:solidFill>
            <a:srgbClr val="1B0793"/>
          </a:solidFill>
          <a:ln w="25400">
            <a:solidFill>
              <a:srgbClr val="020D12"/>
            </a:solidFill>
            <a:miter lim="8000"/>
          </a:ln>
        </p:spPr>
        <p:txBody>
          <a:bodyPr lIns="0" tIns="0" rIns="0" bIns="0" anchor="ctr"/>
          <a:lstStyle/>
          <a:p>
            <a:pPr>
              <a:defRPr sz="3600">
                <a:latin typeface="Calibri"/>
                <a:ea typeface="Calibri"/>
                <a:cs typeface="Calibri"/>
                <a:sym typeface="Calibri"/>
              </a:defRPr>
            </a:pPr>
          </a:p>
        </p:txBody>
      </p:sp>
      <p:sp>
        <p:nvSpPr>
          <p:cNvPr id="653" name="Google Shape;428;p36"/>
          <p:cNvSpPr/>
          <p:nvPr/>
        </p:nvSpPr>
        <p:spPr>
          <a:xfrm>
            <a:off x="8867371" y="8662185"/>
            <a:ext cx="6449619" cy="1116410"/>
          </a:xfrm>
          <a:prstGeom prst="rect">
            <a:avLst/>
          </a:prstGeom>
          <a:ln w="25400">
            <a:solidFill>
              <a:srgbClr val="020D12"/>
            </a:solidFill>
            <a:miter lim="8000"/>
          </a:ln>
          <a:extLst>
            <a:ext uri="{C572A759-6A51-4108-AA02-DFA0A04FC94B}">
              <ma14:wrappingTextBoxFlag xmlns:ma14="http://schemas.microsoft.com/office/mac/drawingml/2011/main" val="1"/>
            </a:ext>
          </a:extLst>
        </p:spPr>
        <p:txBody>
          <a:bodyPr lIns="88900" tIns="88900" rIns="88900" bIns="88900">
            <a:spAutoFit/>
          </a:bodyPr>
          <a:lstStyle>
            <a:lvl1pPr>
              <a:defRPr b="1" sz="6400">
                <a:solidFill>
                  <a:srgbClr val="020D12"/>
                </a:solidFill>
                <a:latin typeface="+mj-lt"/>
                <a:ea typeface="+mj-ea"/>
                <a:cs typeface="+mj-cs"/>
                <a:sym typeface="Arial"/>
              </a:defRPr>
            </a:lvl1pPr>
          </a:lstStyle>
          <a:p>
            <a:pPr/>
            <a:r>
              <a:t>Special Schools</a:t>
            </a:r>
          </a:p>
        </p:txBody>
      </p:sp>
      <p:sp>
        <p:nvSpPr>
          <p:cNvPr id="654" name="Google Shape;429;p36"/>
          <p:cNvSpPr/>
          <p:nvPr/>
        </p:nvSpPr>
        <p:spPr>
          <a:xfrm flipH="1" rot="16200000">
            <a:off x="11569700" y="9807557"/>
            <a:ext cx="1244600" cy="1282703"/>
          </a:xfrm>
          <a:prstGeom prst="rightArrow">
            <a:avLst>
              <a:gd name="adj1" fmla="val 50000"/>
              <a:gd name="adj2" fmla="val 50005"/>
            </a:avLst>
          </a:prstGeom>
          <a:solidFill>
            <a:srgbClr val="1B0793"/>
          </a:solidFill>
          <a:ln w="25400">
            <a:solidFill>
              <a:srgbClr val="020D12"/>
            </a:solidFill>
            <a:miter lim="8000"/>
          </a:ln>
        </p:spPr>
        <p:txBody>
          <a:bodyPr lIns="0" tIns="0" rIns="0" bIns="0" anchor="ctr"/>
          <a:lstStyle/>
          <a:p>
            <a:pPr>
              <a:defRPr sz="3600">
                <a:latin typeface="Calibri"/>
                <a:ea typeface="Calibri"/>
                <a:cs typeface="Calibri"/>
                <a:sym typeface="Calibri"/>
              </a:defRPr>
            </a:pPr>
          </a:p>
        </p:txBody>
      </p:sp>
      <p:sp>
        <p:nvSpPr>
          <p:cNvPr id="655" name="Google Shape;430;p36"/>
          <p:cNvSpPr/>
          <p:nvPr/>
        </p:nvSpPr>
        <p:spPr>
          <a:xfrm>
            <a:off x="8366128" y="11117242"/>
            <a:ext cx="7575551" cy="1116410"/>
          </a:xfrm>
          <a:prstGeom prst="rect">
            <a:avLst/>
          </a:prstGeom>
          <a:ln w="25400">
            <a:solidFill>
              <a:srgbClr val="020D12"/>
            </a:solidFill>
            <a:miter lim="8000"/>
          </a:ln>
          <a:extLst>
            <a:ext uri="{C572A759-6A51-4108-AA02-DFA0A04FC94B}">
              <ma14:wrappingTextBoxFlag xmlns:ma14="http://schemas.microsoft.com/office/mac/drawingml/2011/main" val="1"/>
            </a:ext>
          </a:extLst>
        </p:spPr>
        <p:txBody>
          <a:bodyPr lIns="88900" tIns="88900" rIns="88900" bIns="88900">
            <a:spAutoFit/>
          </a:bodyPr>
          <a:lstStyle>
            <a:lvl1pPr>
              <a:defRPr b="1" sz="6400">
                <a:solidFill>
                  <a:srgbClr val="020D12"/>
                </a:solidFill>
                <a:latin typeface="+mj-lt"/>
                <a:ea typeface="+mj-ea"/>
                <a:cs typeface="+mj-cs"/>
                <a:sym typeface="Arial"/>
              </a:defRPr>
            </a:lvl1pPr>
          </a:lstStyle>
          <a:p>
            <a:pPr/>
            <a:r>
              <a:t>Hospital/Institution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57" name="Google Shape;435;p37"/>
          <p:cNvSpPr txBox="1"/>
          <p:nvPr>
            <p:ph type="title"/>
          </p:nvPr>
        </p:nvSpPr>
        <p:spPr>
          <a:xfrm>
            <a:off x="1577181" y="4240367"/>
            <a:ext cx="20805566" cy="5082866"/>
          </a:xfrm>
          <a:prstGeom prst="rect">
            <a:avLst/>
          </a:prstGeom>
        </p:spPr>
        <p:txBody>
          <a:bodyPr/>
          <a:lstStyle/>
          <a:p>
            <a:pPr>
              <a:defRPr b="1" sz="16000">
                <a:latin typeface="Times New Roman"/>
                <a:ea typeface="Times New Roman"/>
                <a:cs typeface="Times New Roman"/>
                <a:sym typeface="Times New Roman"/>
              </a:defRPr>
            </a:pPr>
            <a:r>
              <a:t>Big IDEA #5</a:t>
            </a:r>
            <a:br/>
            <a:r>
              <a:t>Procedural Safeguards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59" name="Google Shape;440;p38"/>
          <p:cNvSpPr txBox="1"/>
          <p:nvPr>
            <p:ph type="title"/>
          </p:nvPr>
        </p:nvSpPr>
        <p:spPr>
          <a:xfrm>
            <a:off x="3898900" y="1130296"/>
            <a:ext cx="16586200" cy="2286002"/>
          </a:xfrm>
          <a:prstGeom prst="rect">
            <a:avLst/>
          </a:prstGeom>
        </p:spPr>
        <p:txBody>
          <a:bodyPr lIns="88900" tIns="88900" rIns="88900" bIns="88900" anchor="b"/>
          <a:lstStyle>
            <a:lvl1pPr algn="ctr">
              <a:defRPr sz="12000">
                <a:latin typeface="Times New Roman"/>
                <a:ea typeface="Times New Roman"/>
                <a:cs typeface="Times New Roman"/>
                <a:sym typeface="Times New Roman"/>
              </a:defRPr>
            </a:lvl1pPr>
          </a:lstStyle>
          <a:p>
            <a:pPr/>
            <a:r>
              <a:t>Procedural Safeguards</a:t>
            </a:r>
          </a:p>
        </p:txBody>
      </p:sp>
      <p:sp>
        <p:nvSpPr>
          <p:cNvPr id="660" name="Google Shape;441;p38"/>
          <p:cNvSpPr txBox="1"/>
          <p:nvPr>
            <p:ph type="body" sz="half" idx="1"/>
          </p:nvPr>
        </p:nvSpPr>
        <p:spPr>
          <a:xfrm>
            <a:off x="3505200" y="4181144"/>
            <a:ext cx="17373600" cy="6883401"/>
          </a:xfrm>
          <a:prstGeom prst="rect">
            <a:avLst/>
          </a:prstGeom>
        </p:spPr>
        <p:txBody>
          <a:bodyPr lIns="88900" tIns="88900" rIns="88900" bIns="88900"/>
          <a:lstStyle/>
          <a:p>
            <a:pPr indent="-508000">
              <a:spcBef>
                <a:spcPts val="0"/>
              </a:spcBef>
              <a:buSzPts val="8000"/>
              <a:defRPr sz="8000">
                <a:latin typeface="Times New Roman"/>
                <a:ea typeface="Times New Roman"/>
                <a:cs typeface="Times New Roman"/>
                <a:sym typeface="Times New Roman"/>
              </a:defRPr>
            </a:pPr>
            <a:r>
              <a:t>Notice &amp; consent requirements</a:t>
            </a:r>
          </a:p>
          <a:p>
            <a:pPr indent="-508000">
              <a:buSzPts val="8000"/>
              <a:defRPr sz="8000">
                <a:latin typeface="Times New Roman"/>
                <a:ea typeface="Times New Roman"/>
                <a:cs typeface="Times New Roman"/>
                <a:sym typeface="Times New Roman"/>
              </a:defRPr>
            </a:pPr>
            <a:r>
              <a:t>Opportunity to examine records</a:t>
            </a:r>
          </a:p>
          <a:p>
            <a:pPr indent="-508000">
              <a:buSzPts val="8000"/>
              <a:defRPr sz="8000">
                <a:latin typeface="Times New Roman"/>
                <a:ea typeface="Times New Roman"/>
                <a:cs typeface="Times New Roman"/>
                <a:sym typeface="Times New Roman"/>
              </a:defRPr>
            </a:pPr>
            <a:r>
              <a:t>Confidentiality of student records</a:t>
            </a:r>
          </a:p>
          <a:p>
            <a:pPr indent="-508000">
              <a:buSzPts val="8000"/>
              <a:defRPr sz="8000">
                <a:latin typeface="Times New Roman"/>
                <a:ea typeface="Times New Roman"/>
                <a:cs typeface="Times New Roman"/>
                <a:sym typeface="Times New Roman"/>
              </a:defRPr>
            </a:pPr>
            <a:r>
              <a:t>Independent educational evaluation</a:t>
            </a:r>
          </a:p>
          <a:p>
            <a:pPr indent="-508000">
              <a:buSzPts val="8000"/>
              <a:defRPr sz="8000">
                <a:latin typeface="Times New Roman"/>
                <a:ea typeface="Times New Roman"/>
                <a:cs typeface="Times New Roman"/>
                <a:sym typeface="Times New Roman"/>
              </a:defRPr>
            </a:pPr>
            <a:r>
              <a:t>Discipline</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62" name="Google Shape;446;p39"/>
          <p:cNvSpPr txBox="1"/>
          <p:nvPr>
            <p:ph type="title"/>
          </p:nvPr>
        </p:nvSpPr>
        <p:spPr>
          <a:xfrm>
            <a:off x="609600" y="0"/>
            <a:ext cx="23266400" cy="2651126"/>
          </a:xfrm>
          <a:prstGeom prst="rect">
            <a:avLst/>
          </a:prstGeom>
        </p:spPr>
        <p:txBody>
          <a:bodyPr/>
          <a:lstStyle>
            <a:lvl1pPr algn="ctr">
              <a:defRPr sz="12000">
                <a:latin typeface="Times New Roman"/>
                <a:ea typeface="Times New Roman"/>
                <a:cs typeface="Times New Roman"/>
                <a:sym typeface="Times New Roman"/>
              </a:defRPr>
            </a:lvl1pPr>
          </a:lstStyle>
          <a:p>
            <a:pPr/>
            <a:r>
              <a:t>Procedural Safeguards</a:t>
            </a:r>
          </a:p>
        </p:txBody>
      </p:sp>
      <p:sp>
        <p:nvSpPr>
          <p:cNvPr id="663" name="Google Shape;447;p39"/>
          <p:cNvSpPr txBox="1"/>
          <p:nvPr>
            <p:ph type="body" idx="1"/>
          </p:nvPr>
        </p:nvSpPr>
        <p:spPr>
          <a:xfrm>
            <a:off x="609600" y="2651125"/>
            <a:ext cx="23266400" cy="9793821"/>
          </a:xfrm>
          <a:prstGeom prst="rect">
            <a:avLst/>
          </a:prstGeom>
        </p:spPr>
        <p:txBody>
          <a:bodyPr/>
          <a:lstStyle/>
          <a:p>
            <a:pPr indent="-457200">
              <a:spcBef>
                <a:spcPts val="0"/>
              </a:spcBef>
              <a:buSzPts val="7200"/>
              <a:defRPr sz="7200">
                <a:latin typeface="Times New Roman"/>
                <a:ea typeface="Times New Roman"/>
                <a:cs typeface="Times New Roman"/>
                <a:sym typeface="Times New Roman"/>
              </a:defRPr>
            </a:pPr>
            <a:r>
              <a:t>Congress incorporated extensive procedural safeguards into the IDEA when identification, evaluation, placement, and the provision of FAPE is at issue.</a:t>
            </a:r>
          </a:p>
          <a:p>
            <a:pPr marL="0" indent="457200">
              <a:buSzTx/>
              <a:buNone/>
              <a:defRPr sz="7200">
                <a:latin typeface="Times New Roman"/>
                <a:ea typeface="Times New Roman"/>
                <a:cs typeface="Times New Roman"/>
                <a:sym typeface="Times New Roman"/>
              </a:defRPr>
            </a:pPr>
          </a:p>
          <a:p>
            <a:pPr indent="-457200">
              <a:buSzPts val="7200"/>
              <a:defRPr sz="7200">
                <a:latin typeface="Times New Roman"/>
                <a:ea typeface="Times New Roman"/>
                <a:cs typeface="Times New Roman"/>
                <a:sym typeface="Times New Roman"/>
              </a:defRPr>
            </a:pPr>
            <a:r>
              <a:t>The purpose of these procedural safeguards are to protect students with disabilities from unilateral and possibly inappropriate decisions by LEA personnel and to allow parental involvement in the children’s special education.</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65" name="Google Shape;452;p40"/>
          <p:cNvSpPr txBox="1"/>
          <p:nvPr>
            <p:ph type="title"/>
          </p:nvPr>
        </p:nvSpPr>
        <p:spPr>
          <a:xfrm>
            <a:off x="609600" y="0"/>
            <a:ext cx="23266400" cy="2651126"/>
          </a:xfrm>
          <a:prstGeom prst="rect">
            <a:avLst/>
          </a:prstGeom>
        </p:spPr>
        <p:txBody>
          <a:bodyPr/>
          <a:lstStyle>
            <a:lvl1pPr algn="ctr">
              <a:defRPr sz="12000">
                <a:latin typeface="Times New Roman"/>
                <a:ea typeface="Times New Roman"/>
                <a:cs typeface="Times New Roman"/>
                <a:sym typeface="Times New Roman"/>
              </a:defRPr>
            </a:lvl1pPr>
          </a:lstStyle>
          <a:p>
            <a:pPr/>
            <a:r>
              <a:t>Examples of Procedural Safeguards</a:t>
            </a:r>
          </a:p>
        </p:txBody>
      </p:sp>
      <p:sp>
        <p:nvSpPr>
          <p:cNvPr id="666" name="Google Shape;453;p40"/>
          <p:cNvSpPr txBox="1"/>
          <p:nvPr>
            <p:ph type="body" idx="1"/>
          </p:nvPr>
        </p:nvSpPr>
        <p:spPr>
          <a:xfrm>
            <a:off x="609600" y="2994025"/>
            <a:ext cx="23266400" cy="9793821"/>
          </a:xfrm>
          <a:prstGeom prst="rect">
            <a:avLst/>
          </a:prstGeom>
        </p:spPr>
        <p:txBody>
          <a:bodyPr/>
          <a:lstStyle/>
          <a:p>
            <a:pPr marL="443483" indent="-443483">
              <a:spcBef>
                <a:spcPts val="0"/>
              </a:spcBef>
              <a:buSzPts val="6200"/>
              <a:defRPr sz="6200" u="sng">
                <a:latin typeface="Times New Roman"/>
                <a:ea typeface="Times New Roman"/>
                <a:cs typeface="Times New Roman"/>
                <a:sym typeface="Times New Roman"/>
              </a:defRPr>
            </a:pPr>
            <a:r>
              <a:t>Procedural safeguards notice</a:t>
            </a:r>
            <a:r>
              <a:rPr sz="5600" u="none"/>
              <a:t>:  Parents must be given a written notice that explains the safeguards at least once a year.</a:t>
            </a:r>
          </a:p>
          <a:p>
            <a:pPr marL="443483" indent="-443483">
              <a:spcBef>
                <a:spcPts val="1900"/>
              </a:spcBef>
              <a:buSzPts val="6200"/>
              <a:defRPr sz="6200" u="sng">
                <a:latin typeface="Times New Roman"/>
                <a:ea typeface="Times New Roman"/>
                <a:cs typeface="Times New Roman"/>
                <a:sym typeface="Times New Roman"/>
              </a:defRPr>
            </a:pPr>
            <a:r>
              <a:t>Prior written notice</a:t>
            </a:r>
            <a:r>
              <a:rPr sz="5600" u="none"/>
              <a:t>: A reasonable amount of time before the school initiates or changes identification, evaluation, or educational placement or the provision of a FAPE or refuses same, the LEA must send prior written notice, which explains the action they took (or refused to take) and the reasons why the action was taken</a:t>
            </a:r>
          </a:p>
          <a:p>
            <a:pPr marL="443483" indent="-443483">
              <a:spcBef>
                <a:spcPts val="1900"/>
              </a:spcBef>
              <a:buSzPts val="6200"/>
              <a:defRPr sz="6200" u="sng">
                <a:latin typeface="Times New Roman"/>
                <a:ea typeface="Times New Roman"/>
                <a:cs typeface="Times New Roman"/>
                <a:sym typeface="Times New Roman"/>
              </a:defRPr>
            </a:pPr>
            <a:r>
              <a:t>Informed consent</a:t>
            </a:r>
            <a:r>
              <a:rPr sz="5600" u="none"/>
              <a:t>:  Written informed consent must be obtained from a student’s parents before the LEA may (a) conduct an initial evaluation, (b) provide special education and related services, or (c) reevaluate a student.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68" name="Google Shape;458;p41"/>
          <p:cNvSpPr txBox="1"/>
          <p:nvPr>
            <p:ph type="title"/>
          </p:nvPr>
        </p:nvSpPr>
        <p:spPr>
          <a:xfrm>
            <a:off x="609600" y="0"/>
            <a:ext cx="23266400" cy="2651126"/>
          </a:xfrm>
          <a:prstGeom prst="rect">
            <a:avLst/>
          </a:prstGeom>
        </p:spPr>
        <p:txBody>
          <a:bodyPr/>
          <a:lstStyle>
            <a:lvl1pPr algn="ctr">
              <a:defRPr sz="12000">
                <a:latin typeface="Times New Roman"/>
                <a:ea typeface="Times New Roman"/>
                <a:cs typeface="Times New Roman"/>
                <a:sym typeface="Times New Roman"/>
              </a:defRPr>
            </a:lvl1pPr>
          </a:lstStyle>
          <a:p>
            <a:pPr/>
            <a:r>
              <a:t>Examples of Procedural Safeguards</a:t>
            </a:r>
          </a:p>
        </p:txBody>
      </p:sp>
      <p:sp>
        <p:nvSpPr>
          <p:cNvPr id="669" name="Google Shape;459;p41"/>
          <p:cNvSpPr txBox="1"/>
          <p:nvPr>
            <p:ph type="body" idx="1"/>
          </p:nvPr>
        </p:nvSpPr>
        <p:spPr>
          <a:xfrm>
            <a:off x="609600" y="2994025"/>
            <a:ext cx="23266400" cy="9793821"/>
          </a:xfrm>
          <a:prstGeom prst="rect">
            <a:avLst/>
          </a:prstGeom>
        </p:spPr>
        <p:txBody>
          <a:bodyPr/>
          <a:lstStyle/>
          <a:p>
            <a:pPr indent="-457200">
              <a:spcBef>
                <a:spcPts val="0"/>
              </a:spcBef>
              <a:buSzPts val="6400"/>
              <a:defRPr sz="6400" u="sng">
                <a:latin typeface="Times New Roman"/>
                <a:ea typeface="Times New Roman"/>
                <a:cs typeface="Times New Roman"/>
                <a:sym typeface="Times New Roman"/>
              </a:defRPr>
            </a:pPr>
            <a:r>
              <a:t>Access to records</a:t>
            </a:r>
            <a:r>
              <a:rPr sz="5600" u="none"/>
              <a:t>:  IDEA regulations incorporate parents’ right to access records found in the Family Educational Rights and Privacy Act of 1974.</a:t>
            </a:r>
          </a:p>
          <a:p>
            <a:pPr indent="-457200">
              <a:buSzPts val="6400"/>
              <a:defRPr sz="6400" u="sng">
                <a:latin typeface="Times New Roman"/>
                <a:ea typeface="Times New Roman"/>
                <a:cs typeface="Times New Roman"/>
                <a:sym typeface="Times New Roman"/>
              </a:defRPr>
            </a:pPr>
            <a:r>
              <a:t>Independent educational evaluation (IEE)</a:t>
            </a:r>
            <a:r>
              <a:rPr sz="5600" u="none"/>
              <a:t>: Parents are entitled to an IEE at public expense if they disagree with the LEA’s evaluation. The IEP team must consider the results of the IEE when making decisions about the FAPE provided to a student.</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71" name="Google Shape;464;p42"/>
          <p:cNvSpPr txBox="1"/>
          <p:nvPr>
            <p:ph type="title"/>
          </p:nvPr>
        </p:nvSpPr>
        <p:spPr>
          <a:xfrm>
            <a:off x="1236151" y="4240367"/>
            <a:ext cx="21434616" cy="5082866"/>
          </a:xfrm>
          <a:prstGeom prst="rect">
            <a:avLst/>
          </a:prstGeom>
        </p:spPr>
        <p:txBody>
          <a:bodyPr/>
          <a:lstStyle/>
          <a:p>
            <a:pPr>
              <a:defRPr b="1" sz="16000">
                <a:latin typeface="Times New Roman"/>
                <a:ea typeface="Times New Roman"/>
                <a:cs typeface="Times New Roman"/>
                <a:sym typeface="Times New Roman"/>
              </a:defRPr>
            </a:pPr>
            <a:r>
              <a:t>Big IDEA #6</a:t>
            </a:r>
            <a:br/>
            <a:r>
              <a:t>Parent Participation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16" name="Google Shape;245;p5"/>
          <p:cNvSpPr txBox="1"/>
          <p:nvPr>
            <p:ph type="body" idx="1"/>
          </p:nvPr>
        </p:nvSpPr>
        <p:spPr>
          <a:xfrm>
            <a:off x="-4" y="1871205"/>
            <a:ext cx="23041118" cy="10972801"/>
          </a:xfrm>
          <a:prstGeom prst="rect">
            <a:avLst/>
          </a:prstGeom>
        </p:spPr>
        <p:txBody>
          <a:bodyPr/>
          <a:lstStyle/>
          <a:p>
            <a:pPr marL="0" indent="129541">
              <a:spcBef>
                <a:spcPts val="0"/>
              </a:spcBef>
              <a:buSzTx/>
              <a:buNone/>
            </a:pPr>
          </a:p>
          <a:p>
            <a:pPr marL="0" indent="129541">
              <a:buSzTx/>
              <a:buNone/>
            </a:pPr>
          </a:p>
          <a:p>
            <a:pPr marL="0" indent="0">
              <a:buSzTx/>
              <a:buNone/>
            </a:pPr>
          </a:p>
          <a:p>
            <a:pPr marL="0" indent="0" algn="ctr">
              <a:buSzTx/>
              <a:buNone/>
            </a:pPr>
            <a:r>
              <a:t>	“</a:t>
            </a:r>
            <a:r>
              <a:rPr sz="11000"/>
              <a:t>If you’ve seen one school, you’ve seen one school”</a:t>
            </a:r>
            <a:endParaRPr sz="11000"/>
          </a:p>
          <a:p>
            <a:pPr lvl="4" marL="0" indent="914400" algn="ctr">
              <a:spcBef>
                <a:spcPts val="800"/>
              </a:spcBef>
              <a:buSzTx/>
              <a:buNone/>
              <a:defRPr sz="8600"/>
            </a:pPr>
            <a:r>
              <a:t>Natalie Turner</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73" name="Google Shape;469;p43"/>
          <p:cNvSpPr txBox="1"/>
          <p:nvPr>
            <p:ph type="title"/>
          </p:nvPr>
        </p:nvSpPr>
        <p:spPr>
          <a:xfrm>
            <a:off x="609600" y="0"/>
            <a:ext cx="23266400" cy="2651126"/>
          </a:xfrm>
          <a:prstGeom prst="rect">
            <a:avLst/>
          </a:prstGeom>
        </p:spPr>
        <p:txBody>
          <a:bodyPr/>
          <a:lstStyle>
            <a:lvl1pPr algn="ctr">
              <a:defRPr sz="12000">
                <a:latin typeface="Times New Roman"/>
                <a:ea typeface="Times New Roman"/>
                <a:cs typeface="Times New Roman"/>
                <a:sym typeface="Times New Roman"/>
              </a:defRPr>
            </a:lvl1pPr>
          </a:lstStyle>
          <a:p>
            <a:pPr/>
            <a:r>
              <a:t>Parental Participation</a:t>
            </a:r>
          </a:p>
        </p:txBody>
      </p:sp>
      <p:sp>
        <p:nvSpPr>
          <p:cNvPr id="674" name="Google Shape;470;p43"/>
          <p:cNvSpPr txBox="1"/>
          <p:nvPr>
            <p:ph type="body" idx="1"/>
          </p:nvPr>
        </p:nvSpPr>
        <p:spPr>
          <a:xfrm>
            <a:off x="609600" y="2651125"/>
            <a:ext cx="23266400" cy="10721975"/>
          </a:xfrm>
          <a:prstGeom prst="rect">
            <a:avLst/>
          </a:prstGeom>
        </p:spPr>
        <p:txBody>
          <a:bodyPr/>
          <a:lstStyle/>
          <a:p>
            <a:pPr indent="-457200">
              <a:spcBef>
                <a:spcPts val="0"/>
              </a:spcBef>
              <a:buSzPts val="6800"/>
              <a:defRPr sz="6800">
                <a:latin typeface="Times New Roman"/>
                <a:ea typeface="Times New Roman"/>
                <a:cs typeface="Times New Roman"/>
                <a:sym typeface="Times New Roman"/>
              </a:defRPr>
            </a:pPr>
            <a:r>
              <a:t>The most basic of all the requirements of the IDEA is that parents are full and equal participants with the school district personnel in the development of their child’s IEP (Bateman, 2012). </a:t>
            </a:r>
          </a:p>
          <a:p>
            <a:pPr indent="-457200">
              <a:spcBef>
                <a:spcPts val="0"/>
              </a:spcBef>
              <a:buSzPts val="6800"/>
              <a:defRPr sz="6800">
                <a:latin typeface="Times New Roman"/>
                <a:ea typeface="Times New Roman"/>
                <a:cs typeface="Times New Roman"/>
                <a:sym typeface="Times New Roman"/>
              </a:defRPr>
            </a:pPr>
            <a:r>
              <a:t>Parental participation is central in all decisions regarding the child’s program and placement and when full and equal parent participation is abridged or denied, a denial of a student’s right to a FAPE will most likely be found (Bateman, 2011). </a:t>
            </a:r>
          </a:p>
          <a:p>
            <a:pPr indent="-457200">
              <a:buSzPts val="6800"/>
              <a:defRPr sz="6800">
                <a:latin typeface="Times New Roman"/>
                <a:ea typeface="Times New Roman"/>
                <a:cs typeface="Times New Roman"/>
                <a:sym typeface="Times New Roman"/>
              </a:defRPr>
            </a:pPr>
            <a:r>
              <a:t>IDEA confers very specific rights and obligations on the parent including right to consent, object, &amp; the right to due process.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76" name="Google Shape;475;p44"/>
          <p:cNvSpPr txBox="1"/>
          <p:nvPr>
            <p:ph type="title"/>
          </p:nvPr>
        </p:nvSpPr>
        <p:spPr>
          <a:xfrm>
            <a:off x="1635354" y="729613"/>
            <a:ext cx="21113290" cy="2098472"/>
          </a:xfrm>
          <a:prstGeom prst="rect">
            <a:avLst/>
          </a:prstGeom>
        </p:spPr>
        <p:txBody>
          <a:bodyPr/>
          <a:lstStyle>
            <a:lvl1pPr algn="ctr">
              <a:defRPr sz="12000">
                <a:latin typeface="Times New Roman"/>
                <a:ea typeface="Times New Roman"/>
                <a:cs typeface="Times New Roman"/>
                <a:sym typeface="Times New Roman"/>
              </a:defRPr>
            </a:lvl1pPr>
          </a:lstStyle>
          <a:p>
            <a:pPr/>
            <a:r>
              <a:t>Essential Role of the Parent</a:t>
            </a:r>
          </a:p>
        </p:txBody>
      </p:sp>
      <p:sp>
        <p:nvSpPr>
          <p:cNvPr id="677" name="Google Shape;476;p44"/>
          <p:cNvSpPr txBox="1"/>
          <p:nvPr>
            <p:ph type="body" idx="1"/>
          </p:nvPr>
        </p:nvSpPr>
        <p:spPr>
          <a:xfrm>
            <a:off x="629587" y="3232786"/>
            <a:ext cx="23234754" cy="9753601"/>
          </a:xfrm>
          <a:prstGeom prst="rect">
            <a:avLst/>
          </a:prstGeom>
        </p:spPr>
        <p:txBody>
          <a:bodyPr/>
          <a:lstStyle/>
          <a:p>
            <a:pPr indent="-457200">
              <a:spcBef>
                <a:spcPts val="0"/>
              </a:spcBef>
              <a:buSzPts val="7200"/>
              <a:buFont typeface="Times New Roman"/>
              <a:buChar char="■"/>
              <a:defRPr sz="7200">
                <a:latin typeface="Times New Roman"/>
                <a:ea typeface="Times New Roman"/>
                <a:cs typeface="Times New Roman"/>
                <a:sym typeface="Times New Roman"/>
              </a:defRPr>
            </a:pPr>
            <a:r>
              <a:t>Special Education process cannot function without a “parent”  -- an active, involved decision-maker who is needed to “consent” to evaluations, services, placement, etc.</a:t>
            </a:r>
          </a:p>
          <a:p>
            <a:pPr indent="-457200">
              <a:buSzPts val="7200"/>
              <a:buFont typeface="Times New Roman"/>
              <a:buChar char="■"/>
              <a:defRPr sz="7200">
                <a:latin typeface="Times New Roman"/>
                <a:ea typeface="Times New Roman"/>
                <a:cs typeface="Times New Roman"/>
                <a:sym typeface="Times New Roman"/>
              </a:defRPr>
            </a:pPr>
            <a:r>
              <a:t>IDEA confers very specific rights and obligations on IDEA Parent including right to consent, object, &amp; the right to due process.</a:t>
            </a:r>
          </a:p>
          <a:p>
            <a:pPr indent="-457200">
              <a:buSzPts val="7200"/>
              <a:buFont typeface="Times New Roman"/>
              <a:buChar char="■"/>
              <a:defRPr sz="7200">
                <a:latin typeface="Times New Roman"/>
                <a:ea typeface="Times New Roman"/>
                <a:cs typeface="Times New Roman"/>
                <a:sym typeface="Times New Roman"/>
              </a:defRPr>
            </a:pPr>
            <a:r>
              <a:t>Understanding these rights and responsibilities is critical to effective advocacy, collaboration and ensuring a child’s ultimate success in school.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79" name="Google Shape;481;p45"/>
          <p:cNvSpPr/>
          <p:nvPr/>
        </p:nvSpPr>
        <p:spPr>
          <a:xfrm>
            <a:off x="0" y="1303502"/>
            <a:ext cx="24384000" cy="1473106"/>
          </a:xfrm>
          <a:prstGeom prst="rect">
            <a:avLst/>
          </a:prstGeom>
          <a:solidFill>
            <a:srgbClr val="000000"/>
          </a:solidFill>
          <a:ln w="12700">
            <a:miter lim="400000"/>
          </a:ln>
        </p:spPr>
        <p:txBody>
          <a:bodyPr lIns="0" tIns="0" rIns="0" bIns="0" anchor="ctr"/>
          <a:lstStyle/>
          <a:p>
            <a:pPr algn="ctr">
              <a:defRPr sz="3600">
                <a:solidFill>
                  <a:srgbClr val="FFFFFF"/>
                </a:solidFill>
                <a:latin typeface="Calibri"/>
                <a:ea typeface="Calibri"/>
                <a:cs typeface="Calibri"/>
                <a:sym typeface="Calibri"/>
              </a:defRPr>
            </a:pPr>
          </a:p>
        </p:txBody>
      </p:sp>
      <p:pic>
        <p:nvPicPr>
          <p:cNvPr id="680" name="Google Shape;483;p45" descr="Google Shape;483;p45"/>
          <p:cNvPicPr>
            <a:picLocks noChangeAspect="1"/>
          </p:cNvPicPr>
          <p:nvPr/>
        </p:nvPicPr>
        <p:blipFill>
          <a:blip r:embed="rId2">
            <a:extLst/>
          </a:blip>
          <a:stretch>
            <a:fillRect/>
          </a:stretch>
        </p:blipFill>
        <p:spPr>
          <a:xfrm>
            <a:off x="3567357" y="3191428"/>
            <a:ext cx="17249287" cy="9875216"/>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82" name="Google Shape;488;p46"/>
          <p:cNvSpPr txBox="1"/>
          <p:nvPr>
            <p:ph type="title"/>
          </p:nvPr>
        </p:nvSpPr>
        <p:spPr>
          <a:xfrm>
            <a:off x="2193931" y="939401"/>
            <a:ext cx="20441272" cy="3784432"/>
          </a:xfrm>
          <a:prstGeom prst="rect">
            <a:avLst/>
          </a:prstGeom>
        </p:spPr>
        <p:txBody>
          <a:bodyPr/>
          <a:lstStyle>
            <a:lvl1pPr algn="ctr">
              <a:defRPr sz="11000">
                <a:solidFill>
                  <a:srgbClr val="002060"/>
                </a:solidFill>
              </a:defRPr>
            </a:lvl1pPr>
          </a:lstStyle>
          <a:p>
            <a:pPr/>
            <a:r>
              <a:t>Remember the key phrases</a:t>
            </a:r>
          </a:p>
        </p:txBody>
      </p:sp>
      <p:sp>
        <p:nvSpPr>
          <p:cNvPr id="683" name="Google Shape;489;p46"/>
          <p:cNvSpPr txBox="1"/>
          <p:nvPr>
            <p:ph type="body" sz="half" idx="1"/>
          </p:nvPr>
        </p:nvSpPr>
        <p:spPr>
          <a:xfrm>
            <a:off x="4027715" y="3428998"/>
            <a:ext cx="16973552" cy="5371080"/>
          </a:xfrm>
          <a:prstGeom prst="rect">
            <a:avLst/>
          </a:prstGeom>
        </p:spPr>
        <p:txBody>
          <a:bodyPr/>
          <a:lstStyle/>
          <a:p>
            <a:pPr marL="0" indent="0" algn="ctr">
              <a:spcBef>
                <a:spcPts val="0"/>
              </a:spcBef>
              <a:buSzTx/>
              <a:buNone/>
              <a:defRPr b="1" sz="6000">
                <a:solidFill>
                  <a:srgbClr val="002060"/>
                </a:solidFill>
              </a:defRPr>
            </a:pPr>
            <a:r>
              <a:t>  </a:t>
            </a:r>
          </a:p>
          <a:p>
            <a:pPr marL="346709" indent="-346710">
              <a:spcBef>
                <a:spcPts val="1500"/>
              </a:spcBef>
              <a:buClr>
                <a:srgbClr val="ED7D31"/>
              </a:buClr>
              <a:buSzPts val="5400"/>
              <a:defRPr b="1" sz="5400"/>
            </a:pPr>
            <a:r>
              <a:t>Based on a student’s needs and potential for growth</a:t>
            </a:r>
          </a:p>
          <a:p>
            <a:pPr marL="346709" indent="-346710">
              <a:spcBef>
                <a:spcPts val="1500"/>
              </a:spcBef>
              <a:buClr>
                <a:srgbClr val="385724"/>
              </a:buClr>
              <a:buSzPts val="5400"/>
              <a:defRPr b="1" sz="5400"/>
            </a:pPr>
            <a:r>
              <a:t>Challenging, ambitious measurable goals</a:t>
            </a:r>
          </a:p>
          <a:p>
            <a:pPr marL="346709" indent="-346710">
              <a:spcBef>
                <a:spcPts val="1500"/>
              </a:spcBef>
              <a:buClr>
                <a:srgbClr val="C00000"/>
              </a:buClr>
              <a:buSzPts val="5400"/>
              <a:defRPr b="1" sz="5400"/>
            </a:pPr>
            <a:r>
              <a:t>Progress appropriate in light of a student’s circumstances</a:t>
            </a:r>
          </a:p>
          <a:p>
            <a:pPr marL="346709" indent="-346710">
              <a:spcBef>
                <a:spcPts val="1500"/>
              </a:spcBef>
              <a:buClr>
                <a:srgbClr val="7030A0"/>
              </a:buClr>
              <a:buSzPts val="5400"/>
              <a:defRPr b="1" sz="5400"/>
            </a:pPr>
            <a:r>
              <a:t>Internal Consistency</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85" name="Google Shape;494;p47"/>
          <p:cNvSpPr txBox="1"/>
          <p:nvPr>
            <p:ph type="title"/>
          </p:nvPr>
        </p:nvSpPr>
        <p:spPr>
          <a:xfrm>
            <a:off x="2164484" y="268462"/>
            <a:ext cx="20603020" cy="4117344"/>
          </a:xfrm>
          <a:prstGeom prst="rect">
            <a:avLst/>
          </a:prstGeom>
        </p:spPr>
        <p:txBody>
          <a:bodyPr/>
          <a:lstStyle>
            <a:lvl1pPr algn="ctr">
              <a:defRPr sz="7900"/>
            </a:lvl1pPr>
          </a:lstStyle>
          <a:p>
            <a:pPr/>
            <a:r>
              <a:t>Monitoring and Reporting Progress</a:t>
            </a:r>
          </a:p>
        </p:txBody>
      </p:sp>
      <p:sp>
        <p:nvSpPr>
          <p:cNvPr id="686" name="Google Shape;495;p47"/>
          <p:cNvSpPr txBox="1"/>
          <p:nvPr>
            <p:ph type="body" idx="1"/>
          </p:nvPr>
        </p:nvSpPr>
        <p:spPr>
          <a:xfrm>
            <a:off x="3399420" y="4495789"/>
            <a:ext cx="18259272" cy="7365131"/>
          </a:xfrm>
          <a:prstGeom prst="rect">
            <a:avLst/>
          </a:prstGeom>
        </p:spPr>
        <p:txBody>
          <a:bodyPr/>
          <a:lstStyle/>
          <a:p>
            <a:pPr marL="352158" indent="-391286">
              <a:spcBef>
                <a:spcPts val="0"/>
              </a:spcBef>
              <a:buSzPts val="6100"/>
              <a:defRPr sz="6100"/>
            </a:pPr>
            <a:r>
              <a:t>Kathleen Mehfound (Attorney with Reed Smith and Consultant to LRP, 2015):</a:t>
            </a:r>
            <a:r>
              <a:rPr i="1" sz="5200"/>
              <a:t> “When I have a school district with a FAPE case the first thing I do is go to the teacher and say ‘Give me information on your student’s progress.’ If the teacher doesn’t have data, I advise the school district to settle.”</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90" name="Google Shape;500;p48"/>
          <p:cNvSpPr txBox="1"/>
          <p:nvPr>
            <p:ph type="title"/>
          </p:nvPr>
        </p:nvSpPr>
        <p:spPr>
          <a:xfrm>
            <a:off x="2929064" y="700820"/>
            <a:ext cx="18982241" cy="3322927"/>
          </a:xfrm>
          <a:prstGeom prst="rect">
            <a:avLst/>
          </a:prstGeom>
        </p:spPr>
        <p:txBody>
          <a:bodyPr/>
          <a:lstStyle>
            <a:lvl1pPr algn="ctr">
              <a:defRPr sz="8800">
                <a:latin typeface="Calibri"/>
                <a:ea typeface="Calibri"/>
                <a:cs typeface="Calibri"/>
                <a:sym typeface="Calibri"/>
              </a:defRPr>
            </a:lvl1pPr>
          </a:lstStyle>
          <a:p>
            <a:pPr/>
            <a:r>
              <a:t>Before We Begin…</a:t>
            </a:r>
          </a:p>
        </p:txBody>
      </p:sp>
      <p:sp>
        <p:nvSpPr>
          <p:cNvPr id="691" name="Google Shape;501;p48"/>
          <p:cNvSpPr txBox="1"/>
          <p:nvPr>
            <p:ph type="body" sz="half" idx="1"/>
          </p:nvPr>
        </p:nvSpPr>
        <p:spPr>
          <a:xfrm>
            <a:off x="3984758" y="3497255"/>
            <a:ext cx="17635012" cy="7586024"/>
          </a:xfrm>
          <a:prstGeom prst="rect">
            <a:avLst/>
          </a:prstGeom>
        </p:spPr>
        <p:txBody>
          <a:bodyPr/>
          <a:lstStyle/>
          <a:p>
            <a:pPr marL="0" indent="0" algn="ctr">
              <a:lnSpc>
                <a:spcPct val="81000"/>
              </a:lnSpc>
              <a:spcBef>
                <a:spcPts val="0"/>
              </a:spcBef>
              <a:buSzTx/>
              <a:buNone/>
              <a:defRPr sz="6900"/>
            </a:pPr>
            <a:r>
              <a:t>The U.S. Supreme Court ruling in </a:t>
            </a:r>
            <a:r>
              <a:rPr b="1" i="1" sz="5200">
                <a:solidFill>
                  <a:srgbClr val="C00000"/>
                </a:solidFill>
              </a:rPr>
              <a:t>Endrew F. v. Douglas County School District </a:t>
            </a:r>
            <a:r>
              <a:rPr b="1" sz="5200">
                <a:solidFill>
                  <a:srgbClr val="C00000"/>
                </a:solidFill>
              </a:rPr>
              <a:t>(2017) </a:t>
            </a:r>
            <a:r>
              <a:t>affects how special educators develop and implement IEPs.</a:t>
            </a:r>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93" name="Google Shape;506;p49"/>
          <p:cNvSpPr txBox="1"/>
          <p:nvPr>
            <p:ph type="title"/>
          </p:nvPr>
        </p:nvSpPr>
        <p:spPr>
          <a:xfrm>
            <a:off x="4553422" y="463408"/>
            <a:ext cx="15381049" cy="2458817"/>
          </a:xfrm>
          <a:prstGeom prst="rect">
            <a:avLst/>
          </a:prstGeom>
        </p:spPr>
        <p:txBody>
          <a:bodyPr/>
          <a:lstStyle>
            <a:lvl1pPr algn="ctr">
              <a:defRPr b="1" sz="7400"/>
            </a:lvl1pPr>
          </a:lstStyle>
          <a:p>
            <a:pPr/>
            <a:r>
              <a:t>Ruling in Endrew F.</a:t>
            </a:r>
          </a:p>
        </p:txBody>
      </p:sp>
      <p:sp>
        <p:nvSpPr>
          <p:cNvPr id="694" name="Google Shape;507;p49"/>
          <p:cNvSpPr txBox="1"/>
          <p:nvPr>
            <p:ph type="body" idx="1"/>
          </p:nvPr>
        </p:nvSpPr>
        <p:spPr>
          <a:xfrm>
            <a:off x="2051726" y="2568137"/>
            <a:ext cx="20384442" cy="10916416"/>
          </a:xfrm>
          <a:prstGeom prst="rect">
            <a:avLst/>
          </a:prstGeom>
        </p:spPr>
        <p:txBody>
          <a:bodyPr/>
          <a:lstStyle/>
          <a:p>
            <a:pPr marL="443141" indent="-443143" defTabSz="905255">
              <a:lnSpc>
                <a:spcPct val="81000"/>
              </a:lnSpc>
              <a:spcBef>
                <a:spcPts val="0"/>
              </a:spcBef>
              <a:buSzPts val="6900"/>
              <a:defRPr sz="6900"/>
            </a:pPr>
            <a:r>
              <a:t>Main holding: “IEPs be reasonably calculated to enable a child to make </a:t>
            </a:r>
            <a:r>
              <a:rPr b="1" i="1" u="sng">
                <a:solidFill>
                  <a:srgbClr val="FF0000"/>
                </a:solidFill>
              </a:rPr>
              <a:t>progress</a:t>
            </a:r>
            <a:r>
              <a:rPr b="1" i="1" u="sng"/>
              <a:t> </a:t>
            </a:r>
            <a:r>
              <a:t>appropriate in light of the child’s circumstances.”</a:t>
            </a:r>
          </a:p>
          <a:p>
            <a:pPr marL="0" indent="360844" defTabSz="905255">
              <a:lnSpc>
                <a:spcPct val="81000"/>
              </a:lnSpc>
              <a:spcBef>
                <a:spcPts val="1500"/>
              </a:spcBef>
              <a:buSzTx/>
              <a:buNone/>
              <a:defRPr sz="6900"/>
            </a:pPr>
          </a:p>
          <a:p>
            <a:pPr marL="443141" indent="-443143" defTabSz="905255">
              <a:lnSpc>
                <a:spcPct val="81000"/>
              </a:lnSpc>
              <a:spcBef>
                <a:spcPts val="1500"/>
              </a:spcBef>
              <a:buSzPts val="6900"/>
              <a:defRPr sz="6900"/>
            </a:pPr>
            <a:r>
              <a:t>Extras: </a:t>
            </a:r>
          </a:p>
          <a:p>
            <a:pPr lvl="1" marL="868235" indent="-497079" defTabSz="905255">
              <a:lnSpc>
                <a:spcPct val="81000"/>
              </a:lnSpc>
              <a:spcBef>
                <a:spcPts val="700"/>
              </a:spcBef>
              <a:buSzPts val="6900"/>
              <a:defRPr sz="6900"/>
            </a:pPr>
            <a:r>
              <a:t>Students must have </a:t>
            </a:r>
            <a:r>
              <a:rPr b="1" i="1" u="sng">
                <a:solidFill>
                  <a:srgbClr val="FF0000"/>
                </a:solidFill>
              </a:rPr>
              <a:t>challenging</a:t>
            </a:r>
            <a:r>
              <a:t> goals &amp; objectives (if appropriate)</a:t>
            </a:r>
          </a:p>
          <a:p>
            <a:pPr lvl="1" marL="868235" indent="-497079" defTabSz="905255">
              <a:lnSpc>
                <a:spcPct val="81000"/>
              </a:lnSpc>
              <a:spcBef>
                <a:spcPts val="700"/>
              </a:spcBef>
              <a:buSzPts val="6900"/>
              <a:defRPr sz="6900"/>
            </a:pPr>
            <a:r>
              <a:t>A student’s program must be </a:t>
            </a:r>
            <a:r>
              <a:rPr b="1" i="1" u="sng">
                <a:solidFill>
                  <a:srgbClr val="FF0000"/>
                </a:solidFill>
              </a:rPr>
              <a:t>appropriately ambitious</a:t>
            </a:r>
          </a:p>
          <a:p>
            <a:pPr lvl="1" marL="868235" indent="-497079" defTabSz="905255">
              <a:lnSpc>
                <a:spcPct val="81000"/>
              </a:lnSpc>
              <a:spcBef>
                <a:spcPts val="700"/>
              </a:spcBef>
              <a:buSzPts val="6900"/>
              <a:defRPr sz="6900"/>
            </a:pPr>
            <a:r>
              <a:t>“The </a:t>
            </a:r>
            <a:r>
              <a:rPr b="1" i="1">
                <a:solidFill>
                  <a:srgbClr val="7030A0"/>
                </a:solidFill>
              </a:rPr>
              <a:t>essential function</a:t>
            </a:r>
            <a:r>
              <a:rPr>
                <a:solidFill>
                  <a:srgbClr val="7030A0"/>
                </a:solidFill>
              </a:rPr>
              <a:t> </a:t>
            </a:r>
            <a:r>
              <a:t>of the IEP is to pursue </a:t>
            </a:r>
            <a:r>
              <a:rPr b="1" i="1" u="sng">
                <a:solidFill>
                  <a:srgbClr val="7030A0"/>
                </a:solidFill>
              </a:rPr>
              <a:t>academic and functional advancement</a:t>
            </a:r>
            <a:r>
              <a:rPr b="1"/>
              <a:t>”</a:t>
            </a:r>
            <a:r>
              <a:rPr b="1" i="1" u="sng"/>
              <a:t>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698" name="Google Shape;512;p50"/>
          <p:cNvSpPr txBox="1"/>
          <p:nvPr>
            <p:ph type="title"/>
          </p:nvPr>
        </p:nvSpPr>
        <p:spPr>
          <a:xfrm>
            <a:off x="3877729" y="2506133"/>
            <a:ext cx="16628538" cy="1714503"/>
          </a:xfrm>
          <a:prstGeom prst="rect">
            <a:avLst/>
          </a:prstGeom>
        </p:spPr>
        <p:txBody>
          <a:bodyPr/>
          <a:lstStyle>
            <a:lvl1pPr algn="ctr">
              <a:defRPr sz="7600"/>
            </a:lvl1pPr>
          </a:lstStyle>
          <a:p>
            <a:pPr/>
            <a:r>
              <a:t>Procedural Requirements of IDEA</a:t>
            </a:r>
          </a:p>
        </p:txBody>
      </p:sp>
      <p:sp>
        <p:nvSpPr>
          <p:cNvPr id="699" name="Google Shape;513;p50"/>
          <p:cNvSpPr txBox="1"/>
          <p:nvPr>
            <p:ph type="body" sz="half" idx="1"/>
          </p:nvPr>
        </p:nvSpPr>
        <p:spPr>
          <a:xfrm>
            <a:off x="3379844" y="4944531"/>
            <a:ext cx="17624308" cy="6688668"/>
          </a:xfrm>
          <a:prstGeom prst="rect">
            <a:avLst/>
          </a:prstGeom>
        </p:spPr>
        <p:txBody>
          <a:bodyPr/>
          <a:lstStyle/>
          <a:p>
            <a:pPr marL="342262" indent="-342265">
              <a:spcBef>
                <a:spcPts val="0"/>
              </a:spcBef>
              <a:buSzPts val="5300"/>
              <a:defRPr sz="5300">
                <a:latin typeface="Times New Roman"/>
                <a:ea typeface="Times New Roman"/>
                <a:cs typeface="Times New Roman"/>
                <a:sym typeface="Times New Roman"/>
              </a:defRPr>
            </a:pPr>
            <a:r>
              <a:t>These safeguards are designed to </a:t>
            </a:r>
            <a:r>
              <a:rPr b="1" sz="5200">
                <a:solidFill>
                  <a:srgbClr val="C00000"/>
                </a:solidFill>
              </a:rPr>
              <a:t>protect the rights of parents and their child with a disability </a:t>
            </a:r>
            <a:r>
              <a:t>by requiring the school district take actions to involve parents in the special education process</a:t>
            </a:r>
          </a:p>
          <a:p>
            <a:pPr marL="342262" indent="-342265">
              <a:spcBef>
                <a:spcPts val="1500"/>
              </a:spcBef>
              <a:buSzPts val="5300"/>
              <a:defRPr sz="5300">
                <a:latin typeface="Times New Roman"/>
                <a:ea typeface="Times New Roman"/>
                <a:cs typeface="Times New Roman"/>
                <a:sym typeface="Times New Roman"/>
              </a:defRPr>
            </a:pPr>
            <a:r>
              <a:t>Procedural requirements represent the “how” and “when” of IDEA</a:t>
            </a:r>
          </a:p>
          <a:p>
            <a:pPr marL="342262" indent="-342265">
              <a:spcBef>
                <a:spcPts val="1500"/>
              </a:spcBef>
              <a:buSzPts val="5300"/>
              <a:defRPr sz="5300">
                <a:latin typeface="Times New Roman"/>
                <a:ea typeface="Times New Roman"/>
                <a:cs typeface="Times New Roman"/>
                <a:sym typeface="Times New Roman"/>
              </a:defRPr>
            </a:pPr>
            <a:r>
              <a:t>“Has the school district complied with the procedures set forth in the law?” (</a:t>
            </a:r>
            <a:r>
              <a:rPr i="1" sz="5200"/>
              <a:t>Board of Education</a:t>
            </a:r>
            <a:r>
              <a:t> v. </a:t>
            </a:r>
            <a:r>
              <a:rPr i="1" sz="5200"/>
              <a:t>Rowley</a:t>
            </a:r>
            <a:r>
              <a:t>, 1982)</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01" name="Google Shape;518;p51"/>
          <p:cNvSpPr txBox="1"/>
          <p:nvPr>
            <p:ph type="title"/>
          </p:nvPr>
        </p:nvSpPr>
        <p:spPr>
          <a:xfrm>
            <a:off x="5409281" y="422098"/>
            <a:ext cx="13896131" cy="2600237"/>
          </a:xfrm>
          <a:prstGeom prst="rect">
            <a:avLst/>
          </a:prstGeom>
        </p:spPr>
        <p:txBody>
          <a:bodyPr/>
          <a:lstStyle>
            <a:lvl1pPr algn="ctr">
              <a:defRPr b="1" sz="6200"/>
            </a:lvl1pPr>
          </a:lstStyle>
          <a:p>
            <a:pPr/>
            <a:r>
              <a:t>Involving Parents</a:t>
            </a:r>
          </a:p>
        </p:txBody>
      </p:sp>
      <p:sp>
        <p:nvSpPr>
          <p:cNvPr id="702" name="Google Shape;519;p51"/>
          <p:cNvSpPr txBox="1"/>
          <p:nvPr>
            <p:ph type="body" idx="1"/>
          </p:nvPr>
        </p:nvSpPr>
        <p:spPr>
          <a:xfrm>
            <a:off x="2855321" y="2323205"/>
            <a:ext cx="19208599" cy="10460047"/>
          </a:xfrm>
          <a:prstGeom prst="rect">
            <a:avLst/>
          </a:prstGeom>
        </p:spPr>
        <p:txBody>
          <a:bodyPr/>
          <a:lstStyle/>
          <a:p>
            <a:pPr marL="508000" indent="-508000">
              <a:spcBef>
                <a:spcPts val="0"/>
              </a:spcBef>
              <a:buSzPts val="8000"/>
              <a:defRPr sz="8000"/>
            </a:pPr>
            <a:r>
              <a:t>General </a:t>
            </a:r>
            <a:r>
              <a:rPr b="1">
                <a:solidFill>
                  <a:srgbClr val="C00000"/>
                </a:solidFill>
              </a:rPr>
              <a:t>notification</a:t>
            </a:r>
            <a:r>
              <a:t> rights</a:t>
            </a:r>
          </a:p>
          <a:p>
            <a:pPr lvl="1" marL="919477" indent="-507998">
              <a:spcBef>
                <a:spcPts val="900"/>
              </a:spcBef>
              <a:buSzPts val="8000"/>
              <a:defRPr sz="8000"/>
            </a:pPr>
            <a:r>
              <a:t>Notification of procedural safeguards</a:t>
            </a:r>
          </a:p>
          <a:p>
            <a:pPr lvl="1" marL="919477" indent="-507998">
              <a:spcBef>
                <a:spcPts val="900"/>
              </a:spcBef>
              <a:buSzPts val="8000"/>
              <a:defRPr sz="8000"/>
            </a:pPr>
            <a:r>
              <a:t>Notification of IEP meetings &amp; participants</a:t>
            </a:r>
          </a:p>
          <a:p>
            <a:pPr lvl="1" marL="919477" indent="-507998">
              <a:spcBef>
                <a:spcPts val="900"/>
              </a:spcBef>
              <a:buSzPts val="8000"/>
              <a:defRPr sz="8000"/>
            </a:pPr>
            <a:r>
              <a:t>Prior written notice of proposed changes or refusal to make changes requested by parents</a:t>
            </a:r>
          </a:p>
          <a:p>
            <a:pPr marL="508000" indent="-508000">
              <a:spcBef>
                <a:spcPts val="1800"/>
              </a:spcBef>
              <a:buSzPts val="8000"/>
              <a:defRPr sz="8000"/>
            </a:pPr>
            <a:r>
              <a:t>Get the parents involved </a:t>
            </a:r>
          </a:p>
          <a:p>
            <a:pPr marL="508000" indent="-508000">
              <a:spcBef>
                <a:spcPts val="1800"/>
              </a:spcBef>
              <a:buSzPts val="8000"/>
              <a:defRPr sz="8000"/>
            </a:pPr>
            <a:r>
              <a:t>Treat with respect!</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06" name="Google Shape;524;p52"/>
          <p:cNvSpPr txBox="1"/>
          <p:nvPr>
            <p:ph type="title"/>
          </p:nvPr>
        </p:nvSpPr>
        <p:spPr>
          <a:xfrm>
            <a:off x="3962396" y="1932920"/>
            <a:ext cx="16459201" cy="2176137"/>
          </a:xfrm>
          <a:prstGeom prst="rect">
            <a:avLst/>
          </a:prstGeom>
        </p:spPr>
        <p:txBody>
          <a:bodyPr/>
          <a:lstStyle/>
          <a:p>
            <a:pPr/>
          </a:p>
        </p:txBody>
      </p:sp>
      <p:sp>
        <p:nvSpPr>
          <p:cNvPr id="707" name="Google Shape;525;p52"/>
          <p:cNvSpPr txBox="1"/>
          <p:nvPr>
            <p:ph type="body" sz="half" idx="1"/>
          </p:nvPr>
        </p:nvSpPr>
        <p:spPr>
          <a:xfrm>
            <a:off x="3962397" y="4483101"/>
            <a:ext cx="16459200" cy="6035041"/>
          </a:xfrm>
          <a:prstGeom prst="rect">
            <a:avLst/>
          </a:prstGeom>
        </p:spPr>
        <p:txBody>
          <a:bodyPr/>
          <a:lstStyle/>
          <a:p>
            <a:pPr marL="0" indent="164590">
              <a:spcBef>
                <a:spcPts val="0"/>
              </a:spcBef>
              <a:buSzTx/>
              <a:buNone/>
            </a:pPr>
          </a:p>
        </p:txBody>
      </p:sp>
      <p:pic>
        <p:nvPicPr>
          <p:cNvPr id="708" name="Google Shape;526;p52" descr="Google Shape;526;p52"/>
          <p:cNvPicPr>
            <a:picLocks noChangeAspect="1"/>
          </p:cNvPicPr>
          <p:nvPr/>
        </p:nvPicPr>
        <p:blipFill>
          <a:blip r:embed="rId3">
            <a:extLst/>
          </a:blip>
          <a:srcRect l="0" t="5801" r="0" b="5803"/>
          <a:stretch>
            <a:fillRect/>
          </a:stretch>
        </p:blipFill>
        <p:spPr>
          <a:xfrm>
            <a:off x="3962398" y="1932918"/>
            <a:ext cx="16325931" cy="918333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20" name="Google Shape;250;p6" descr="Google Shape;250;p6"/>
          <p:cNvPicPr>
            <a:picLocks noChangeAspect="1"/>
          </p:cNvPicPr>
          <p:nvPr/>
        </p:nvPicPr>
        <p:blipFill>
          <a:blip r:embed="rId2">
            <a:extLst/>
          </a:blip>
          <a:stretch>
            <a:fillRect/>
          </a:stretch>
        </p:blipFill>
        <p:spPr>
          <a:xfrm>
            <a:off x="4298951" y="45156"/>
            <a:ext cx="14168471" cy="13625688"/>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12" name="Google Shape;531;p53"/>
          <p:cNvSpPr txBox="1"/>
          <p:nvPr>
            <p:ph type="title"/>
          </p:nvPr>
        </p:nvSpPr>
        <p:spPr>
          <a:xfrm>
            <a:off x="3962396" y="1932920"/>
            <a:ext cx="16459201" cy="2176137"/>
          </a:xfrm>
          <a:prstGeom prst="rect">
            <a:avLst/>
          </a:prstGeom>
        </p:spPr>
        <p:txBody>
          <a:bodyPr/>
          <a:lstStyle>
            <a:lvl1pPr algn="ctr"/>
          </a:lstStyle>
          <a:p>
            <a:pPr/>
            <a:r>
              <a:t>Tip One</a:t>
            </a:r>
          </a:p>
        </p:txBody>
      </p:sp>
      <p:sp>
        <p:nvSpPr>
          <p:cNvPr id="713" name="Google Shape;532;p53"/>
          <p:cNvSpPr txBox="1"/>
          <p:nvPr>
            <p:ph type="body" sz="half" idx="1"/>
          </p:nvPr>
        </p:nvSpPr>
        <p:spPr>
          <a:xfrm>
            <a:off x="3962397" y="4483101"/>
            <a:ext cx="16459200" cy="6035041"/>
          </a:xfrm>
          <a:prstGeom prst="rect">
            <a:avLst/>
          </a:prstGeom>
        </p:spPr>
        <p:txBody>
          <a:bodyPr/>
          <a:lstStyle/>
          <a:p>
            <a:pPr marL="816427" indent="-816427">
              <a:spcBef>
                <a:spcPts val="0"/>
              </a:spcBef>
              <a:buSzPts val="5000"/>
              <a:buFontTx/>
              <a:buAutoNum type="arabicPeriod" startAt="1"/>
              <a:defRPr sz="5000"/>
            </a:pPr>
            <a:r>
              <a:t>Be compassionate</a:t>
            </a:r>
          </a:p>
          <a:p>
            <a:pPr marL="816427" indent="-816427">
              <a:buSzPts val="5000"/>
              <a:buFontTx/>
              <a:buAutoNum type="arabicPeriod" startAt="1"/>
              <a:defRPr sz="5000"/>
            </a:pPr>
            <a:r>
              <a:t>Focus on laws</a:t>
            </a:r>
          </a:p>
          <a:p>
            <a:pPr marL="816427" indent="-816427">
              <a:buSzPts val="5000"/>
              <a:buFontTx/>
              <a:buAutoNum type="arabicPeriod" startAt="1"/>
              <a:defRPr sz="5000"/>
            </a:pPr>
            <a:r>
              <a:t>Be a decent person</a:t>
            </a:r>
          </a:p>
          <a:p>
            <a:pPr marL="816427" indent="-816427">
              <a:buSzPts val="5000"/>
              <a:buFontTx/>
              <a:buAutoNum type="arabicPeriod" startAt="1"/>
              <a:defRPr sz="5000"/>
            </a:pPr>
            <a:r>
              <a:t>Be helpful</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17" name="Google Shape;537;p54"/>
          <p:cNvSpPr txBox="1"/>
          <p:nvPr>
            <p:ph type="title"/>
          </p:nvPr>
        </p:nvSpPr>
        <p:spPr>
          <a:xfrm>
            <a:off x="3962396" y="1932920"/>
            <a:ext cx="16459201" cy="2176137"/>
          </a:xfrm>
          <a:prstGeom prst="rect">
            <a:avLst/>
          </a:prstGeom>
        </p:spPr>
        <p:txBody>
          <a:bodyPr/>
          <a:lstStyle>
            <a:lvl1pPr algn="ctr"/>
          </a:lstStyle>
          <a:p>
            <a:pPr/>
            <a:r>
              <a:t>Child Find</a:t>
            </a:r>
          </a:p>
        </p:txBody>
      </p:sp>
      <p:sp>
        <p:nvSpPr>
          <p:cNvPr id="718" name="Google Shape;538;p54"/>
          <p:cNvSpPr txBox="1"/>
          <p:nvPr>
            <p:ph type="body" sz="half" idx="1"/>
          </p:nvPr>
        </p:nvSpPr>
        <p:spPr>
          <a:xfrm>
            <a:off x="3962397" y="4483101"/>
            <a:ext cx="16459200" cy="6035041"/>
          </a:xfrm>
          <a:prstGeom prst="rect">
            <a:avLst/>
          </a:prstGeom>
        </p:spPr>
        <p:txBody>
          <a:bodyPr/>
          <a:lstStyle>
            <a:lvl1pPr marL="0" indent="0">
              <a:spcBef>
                <a:spcPts val="0"/>
              </a:spcBef>
              <a:buSzTx/>
              <a:buNone/>
              <a:defRPr sz="5000"/>
            </a:lvl1pPr>
          </a:lstStyle>
          <a:p>
            <a:pPr/>
            <a:r>
              <a:t>The child find duty to refer for an evaluation under IDEA is triggered when there is reasonable suspicion that a student has a disability and a need for special education services. </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22" name="Google Shape;550;p56"/>
          <p:cNvSpPr txBox="1"/>
          <p:nvPr>
            <p:ph type="title"/>
          </p:nvPr>
        </p:nvSpPr>
        <p:spPr>
          <a:xfrm>
            <a:off x="3962396" y="1932920"/>
            <a:ext cx="16459201" cy="2176137"/>
          </a:xfrm>
          <a:prstGeom prst="rect">
            <a:avLst/>
          </a:prstGeom>
        </p:spPr>
        <p:txBody>
          <a:bodyPr/>
          <a:lstStyle>
            <a:lvl1pPr algn="ctr"/>
          </a:lstStyle>
          <a:p>
            <a:pPr/>
            <a:r>
              <a:t>Child Find Continued</a:t>
            </a:r>
          </a:p>
        </p:txBody>
      </p:sp>
      <p:sp>
        <p:nvSpPr>
          <p:cNvPr id="723" name="Google Shape;551;p56"/>
          <p:cNvSpPr txBox="1"/>
          <p:nvPr>
            <p:ph type="body" sz="half" idx="1"/>
          </p:nvPr>
        </p:nvSpPr>
        <p:spPr>
          <a:xfrm>
            <a:off x="3962397" y="4483101"/>
            <a:ext cx="16459200" cy="6035041"/>
          </a:xfrm>
          <a:prstGeom prst="rect">
            <a:avLst/>
          </a:prstGeom>
        </p:spPr>
        <p:txBody>
          <a:bodyPr/>
          <a:lstStyle>
            <a:lvl1pPr marL="163282" indent="-317500">
              <a:spcBef>
                <a:spcPts val="0"/>
              </a:spcBef>
              <a:buClr>
                <a:srgbClr val="404040"/>
              </a:buClr>
              <a:buSzPts val="5000"/>
              <a:defRPr sz="5000"/>
            </a:lvl1pPr>
          </a:lstStyle>
          <a:p>
            <a:pPr/>
            <a:r>
              <a:t>If an eligibility team finds that sufficient data are not available to make a valid determination about SLD (or other eligibility), then that should be documented and a plan put in place for obtaining the needed information and completing the eligibility process. </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727" name="Google Shape;556;p57" descr="Google Shape;556;p57"/>
          <p:cNvPicPr>
            <a:picLocks noChangeAspect="1"/>
          </p:cNvPicPr>
          <p:nvPr/>
        </p:nvPicPr>
        <p:blipFill>
          <a:blip r:embed="rId2">
            <a:extLst/>
          </a:blip>
          <a:srcRect l="0" t="16264" r="0" b="16262"/>
          <a:stretch>
            <a:fillRect/>
          </a:stretch>
        </p:blipFill>
        <p:spPr>
          <a:xfrm>
            <a:off x="5448300" y="1943098"/>
            <a:ext cx="13601700" cy="10058403"/>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29" name="Google Shape;561;p58"/>
          <p:cNvSpPr txBox="1"/>
          <p:nvPr>
            <p:ph type="sldNum" sz="quarter" idx="4294967295"/>
          </p:nvPr>
        </p:nvSpPr>
        <p:spPr>
          <a:xfrm>
            <a:off x="14903173" y="8430875"/>
            <a:ext cx="362227" cy="359448"/>
          </a:xfrm>
          <a:prstGeom prst="rect">
            <a:avLst/>
          </a:prstGeom>
          <a:extLst>
            <a:ext uri="{C572A759-6A51-4108-AA02-DFA0A04FC94B}">
              <ma14:wrappingTextBoxFlag xmlns:ma14="http://schemas.microsoft.com/office/mac/drawingml/2011/main" val="1"/>
            </a:ext>
          </a:extLst>
        </p:spPr>
        <p:txBody>
          <a:bodyPr lIns="58900" tIns="58900" rIns="58900" bIns="58900"/>
          <a:lstStyle>
            <a:lvl1pPr algn="r">
              <a:defRPr b="0" sz="1800">
                <a:solidFill>
                  <a:srgbClr val="888888"/>
                </a:solidFill>
                <a:latin typeface="Calibri"/>
                <a:ea typeface="Calibri"/>
                <a:cs typeface="Calibri"/>
                <a:sym typeface="Calibri"/>
              </a:defRPr>
            </a:lvl1pPr>
          </a:lstStyle>
          <a:p>
            <a:pPr/>
            <a:fld id="{86CB4B4D-7CA3-9044-876B-883B54F8677D}" type="slidenum"/>
          </a:p>
        </p:txBody>
      </p:sp>
      <p:pic>
        <p:nvPicPr>
          <p:cNvPr id="730" name="Google Shape;562;p58" descr="Google Shape;562;p58"/>
          <p:cNvPicPr>
            <a:picLocks noChangeAspect="1"/>
          </p:cNvPicPr>
          <p:nvPr/>
        </p:nvPicPr>
        <p:blipFill>
          <a:blip r:embed="rId2">
            <a:extLst/>
          </a:blip>
          <a:stretch>
            <a:fillRect/>
          </a:stretch>
        </p:blipFill>
        <p:spPr>
          <a:xfrm>
            <a:off x="5466541" y="-440772"/>
            <a:ext cx="12545884" cy="16727841"/>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32" name="Google Shape;572;p60"/>
          <p:cNvSpPr txBox="1"/>
          <p:nvPr>
            <p:ph type="title"/>
          </p:nvPr>
        </p:nvSpPr>
        <p:spPr>
          <a:xfrm>
            <a:off x="1739355" y="419943"/>
            <a:ext cx="20547758" cy="12456105"/>
          </a:xfrm>
          <a:prstGeom prst="rect">
            <a:avLst/>
          </a:prstGeom>
        </p:spPr>
        <p:txBody>
          <a:bodyPr/>
          <a:lstStyle/>
          <a:p>
            <a:pPr>
              <a:defRPr sz="7200"/>
            </a:pPr>
            <a:r>
              <a:t>Info from Gen Ed Teachers</a:t>
            </a:r>
          </a:p>
          <a:p>
            <a:pPr>
              <a:defRPr sz="7200"/>
            </a:pPr>
          </a:p>
          <a:p>
            <a:pPr algn="l">
              <a:lnSpc>
                <a:spcPct val="200000"/>
              </a:lnSpc>
              <a:defRPr sz="4200">
                <a:latin typeface="Times New Roman"/>
                <a:ea typeface="Times New Roman"/>
                <a:cs typeface="Times New Roman"/>
                <a:sym typeface="Times New Roman"/>
              </a:defRPr>
            </a:pPr>
            <a:r>
              <a:t>* A statement about any forms filled out</a:t>
            </a:r>
          </a:p>
          <a:p>
            <a:pPr algn="l">
              <a:lnSpc>
                <a:spcPct val="200000"/>
              </a:lnSpc>
              <a:defRPr sz="4200">
                <a:latin typeface="Times New Roman"/>
                <a:ea typeface="Times New Roman"/>
                <a:cs typeface="Times New Roman"/>
                <a:sym typeface="Times New Roman"/>
              </a:defRPr>
            </a:pPr>
            <a:r>
              <a:t>* The date the information was provided for the report</a:t>
            </a:r>
          </a:p>
          <a:p>
            <a:pPr algn="l">
              <a:lnSpc>
                <a:spcPct val="200000"/>
              </a:lnSpc>
              <a:defRPr sz="4200">
                <a:latin typeface="Times New Roman"/>
                <a:ea typeface="Times New Roman"/>
                <a:cs typeface="Times New Roman"/>
                <a:sym typeface="Times New Roman"/>
              </a:defRPr>
            </a:pPr>
            <a:r>
              <a:t>* A list of the student’s strengths</a:t>
            </a:r>
          </a:p>
          <a:p>
            <a:pPr algn="l">
              <a:lnSpc>
                <a:spcPct val="200000"/>
              </a:lnSpc>
              <a:defRPr sz="4200">
                <a:latin typeface="Times New Roman"/>
                <a:ea typeface="Times New Roman"/>
                <a:cs typeface="Times New Roman"/>
                <a:sym typeface="Times New Roman"/>
              </a:defRPr>
            </a:pPr>
            <a:r>
              <a:t>* A list of concerns you have as the student’s general education classroom teacher</a:t>
            </a:r>
          </a:p>
          <a:p>
            <a:pPr algn="l">
              <a:lnSpc>
                <a:spcPct val="200000"/>
              </a:lnSpc>
              <a:defRPr sz="4200">
                <a:latin typeface="Times New Roman"/>
                <a:ea typeface="Times New Roman"/>
                <a:cs typeface="Times New Roman"/>
                <a:sym typeface="Times New Roman"/>
              </a:defRPr>
            </a:pPr>
            <a:r>
              <a:t>* A statement of how the student compares with the average students in the classroom</a:t>
            </a:r>
          </a:p>
          <a:p>
            <a:pPr algn="l">
              <a:lnSpc>
                <a:spcPct val="200000"/>
              </a:lnSpc>
              <a:defRPr sz="4200">
                <a:latin typeface="Times New Roman"/>
                <a:ea typeface="Times New Roman"/>
                <a:cs typeface="Times New Roman"/>
                <a:sym typeface="Times New Roman"/>
              </a:defRPr>
            </a:pPr>
            <a:r>
              <a:t>* A statement describing anything out of the ordinary regarding this student’s class schedule or day</a:t>
            </a:r>
          </a:p>
          <a:p>
            <a:pPr algn="l">
              <a:lnSpc>
                <a:spcPct val="200000"/>
              </a:lnSpc>
              <a:defRPr sz="4200">
                <a:latin typeface="Times New Roman"/>
                <a:ea typeface="Times New Roman"/>
                <a:cs typeface="Times New Roman"/>
                <a:sym typeface="Times New Roman"/>
              </a:defRPr>
            </a:pPr>
            <a:r>
              <a:t>* Any accommodations or modifications used that are helpful to the student</a:t>
            </a:r>
          </a:p>
          <a:p>
            <a:pPr algn="l">
              <a:lnSpc>
                <a:spcPct val="200000"/>
              </a:lnSpc>
              <a:defRPr sz="4200">
                <a:latin typeface="Times New Roman"/>
                <a:ea typeface="Times New Roman"/>
                <a:cs typeface="Times New Roman"/>
                <a:sym typeface="Times New Roman"/>
              </a:defRPr>
            </a:pPr>
            <a:r>
              <a:t>* List of current grades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34" name="Google Shape;577;p61"/>
          <p:cNvSpPr txBox="1"/>
          <p:nvPr>
            <p:ph type="title"/>
          </p:nvPr>
        </p:nvSpPr>
        <p:spPr>
          <a:xfrm>
            <a:off x="4314823" y="1981199"/>
            <a:ext cx="15612694" cy="9724064"/>
          </a:xfrm>
          <a:prstGeom prst="rect">
            <a:avLst/>
          </a:prstGeom>
        </p:spPr>
        <p:txBody>
          <a:bodyPr/>
          <a:lstStyle/>
          <a:p>
            <a:pPr indent="100811" defTabSz="448055">
              <a:lnSpc>
                <a:spcPct val="200000"/>
              </a:lnSpc>
              <a:defRPr b="1" sz="2000">
                <a:latin typeface="Times New Roman"/>
                <a:ea typeface="Times New Roman"/>
                <a:cs typeface="Times New Roman"/>
                <a:sym typeface="Times New Roman"/>
              </a:defRPr>
            </a:pPr>
            <a:r>
              <a:t>Grade:</a:t>
            </a:r>
            <a:r>
              <a:rPr b="0">
                <a:latin typeface="Helvetica Neue"/>
                <a:ea typeface="Helvetica Neue"/>
                <a:cs typeface="Helvetica Neue"/>
                <a:sym typeface="Helvetica Neue"/>
              </a:rPr>
              <a:t> 4</a:t>
            </a:r>
          </a:p>
          <a:p>
            <a:pPr marR="89610" indent="100811" algn="l" defTabSz="448055">
              <a:lnSpc>
                <a:spcPct val="200000"/>
              </a:lnSpc>
              <a:defRPr b="1" sz="2000"/>
            </a:pPr>
            <a:r>
              <a:t>Teacher:</a:t>
            </a:r>
            <a:r>
              <a:rPr b="0">
                <a:latin typeface="Times New Roman"/>
                <a:ea typeface="Times New Roman"/>
                <a:cs typeface="Times New Roman"/>
                <a:sym typeface="Times New Roman"/>
              </a:rPr>
              <a:t> Mrs. Claudette Berman</a:t>
            </a:r>
          </a:p>
          <a:p>
            <a:pPr marR="89610" indent="100811" algn="l" defTabSz="448055">
              <a:lnSpc>
                <a:spcPct val="200000"/>
              </a:lnSpc>
              <a:defRPr b="1" sz="2000"/>
            </a:pPr>
            <a:r>
              <a:t>Date:</a:t>
            </a:r>
            <a:r>
              <a:rPr b="0">
                <a:latin typeface="Times New Roman"/>
                <a:ea typeface="Times New Roman"/>
                <a:cs typeface="Times New Roman"/>
                <a:sym typeface="Times New Roman"/>
              </a:rPr>
              <a:t> September 24, 2024</a:t>
            </a:r>
          </a:p>
          <a:p>
            <a:pPr marR="89610" indent="100811" algn="l" defTabSz="448055">
              <a:lnSpc>
                <a:spcPct val="200000"/>
              </a:lnSpc>
              <a:defRPr b="1" sz="2000">
                <a:latin typeface="Times New Roman"/>
                <a:ea typeface="Times New Roman"/>
                <a:cs typeface="Times New Roman"/>
                <a:sym typeface="Times New Roman"/>
              </a:defRPr>
            </a:pPr>
            <a:r>
              <a:t>Student’s name:</a:t>
            </a:r>
            <a:r>
              <a:rPr b="0">
                <a:latin typeface="Helvetica Neue"/>
                <a:ea typeface="Helvetica Neue"/>
                <a:cs typeface="Helvetica Neue"/>
                <a:sym typeface="Helvetica Neue"/>
              </a:rPr>
              <a:t> Griffin</a:t>
            </a:r>
            <a:endParaRPr u="sng"/>
          </a:p>
          <a:p>
            <a:pPr marR="89610" indent="100811" algn="l" defTabSz="448055">
              <a:lnSpc>
                <a:spcPct val="200000"/>
              </a:lnSpc>
              <a:defRPr b="1" sz="2000">
                <a:latin typeface="Times New Roman"/>
                <a:ea typeface="Times New Roman"/>
                <a:cs typeface="Times New Roman"/>
                <a:sym typeface="Times New Roman"/>
              </a:defRPr>
            </a:pPr>
            <a:r>
              <a:t>What are the student’s strengths?</a:t>
            </a:r>
            <a:r>
              <a:rPr b="0">
                <a:latin typeface="Helvetica Neue"/>
                <a:ea typeface="Helvetica Neue"/>
                <a:cs typeface="Helvetica Neue"/>
                <a:sym typeface="Helvetica Neue"/>
              </a:rPr>
              <a:t> </a:t>
            </a:r>
          </a:p>
          <a:p>
            <a:pPr marR="89610" indent="100811" algn="l" defTabSz="448055">
              <a:lnSpc>
                <a:spcPct val="200000"/>
              </a:lnSpc>
              <a:defRPr sz="2000">
                <a:latin typeface="Times New Roman"/>
                <a:ea typeface="Times New Roman"/>
                <a:cs typeface="Times New Roman"/>
                <a:sym typeface="Times New Roman"/>
              </a:defRPr>
            </a:pPr>
            <a:r>
              <a:t>Positive self-image</a:t>
            </a:r>
          </a:p>
          <a:p>
            <a:pPr marR="89610" indent="100811" algn="l" defTabSz="448055">
              <a:lnSpc>
                <a:spcPct val="200000"/>
              </a:lnSpc>
              <a:defRPr sz="2000">
                <a:latin typeface="Times New Roman"/>
                <a:ea typeface="Times New Roman"/>
                <a:cs typeface="Times New Roman"/>
                <a:sym typeface="Times New Roman"/>
              </a:defRPr>
            </a:pPr>
            <a:r>
              <a:t>Always participates in class</a:t>
            </a:r>
          </a:p>
          <a:p>
            <a:pPr marR="89610" indent="100811" algn="l" defTabSz="448055">
              <a:lnSpc>
                <a:spcPct val="200000"/>
              </a:lnSpc>
              <a:defRPr sz="2000">
                <a:latin typeface="Times New Roman"/>
                <a:ea typeface="Times New Roman"/>
                <a:cs typeface="Times New Roman"/>
                <a:sym typeface="Times New Roman"/>
              </a:defRPr>
            </a:pPr>
            <a:r>
              <a:t>Will ask questions when he is unsure</a:t>
            </a:r>
          </a:p>
          <a:p>
            <a:pPr marR="89610" indent="100811" algn="l" defTabSz="448055">
              <a:lnSpc>
                <a:spcPct val="200000"/>
              </a:lnSpc>
              <a:defRPr sz="2000">
                <a:latin typeface="Times New Roman"/>
                <a:ea typeface="Times New Roman"/>
                <a:cs typeface="Times New Roman"/>
                <a:sym typeface="Times New Roman"/>
              </a:defRPr>
            </a:pPr>
            <a:r>
              <a:t>Exhibits friendly behaviors </a:t>
            </a:r>
          </a:p>
          <a:p>
            <a:pPr marR="89610" indent="100811" algn="l" defTabSz="448055">
              <a:lnSpc>
                <a:spcPct val="200000"/>
              </a:lnSpc>
              <a:defRPr sz="2000">
                <a:latin typeface="Times New Roman"/>
                <a:ea typeface="Times New Roman"/>
                <a:cs typeface="Times New Roman"/>
                <a:sym typeface="Times New Roman"/>
              </a:defRPr>
            </a:pPr>
          </a:p>
          <a:p>
            <a:pPr marR="89610" indent="100811" algn="l" defTabSz="448055">
              <a:lnSpc>
                <a:spcPct val="200000"/>
              </a:lnSpc>
              <a:defRPr b="1" sz="2000">
                <a:latin typeface="Times New Roman"/>
                <a:ea typeface="Times New Roman"/>
                <a:cs typeface="Times New Roman"/>
                <a:sym typeface="Times New Roman"/>
              </a:defRPr>
            </a:pPr>
            <a:r>
              <a:t>What are your areas of greatest concern?</a:t>
            </a:r>
          </a:p>
          <a:p>
            <a:pPr marR="89610" indent="100811" algn="l" defTabSz="448055">
              <a:lnSpc>
                <a:spcPct val="200000"/>
              </a:lnSpc>
              <a:defRPr sz="2000">
                <a:latin typeface="Times New Roman"/>
                <a:ea typeface="Times New Roman"/>
                <a:cs typeface="Times New Roman"/>
                <a:sym typeface="Times New Roman"/>
              </a:defRPr>
            </a:pPr>
            <a:r>
              <a:t>Not always focused while working independently</a:t>
            </a:r>
          </a:p>
          <a:p>
            <a:pPr marR="89610" indent="100811" algn="l" defTabSz="448055">
              <a:lnSpc>
                <a:spcPct val="200000"/>
              </a:lnSpc>
              <a:defRPr sz="2000">
                <a:latin typeface="Times New Roman"/>
                <a:ea typeface="Times New Roman"/>
                <a:cs typeface="Times New Roman"/>
                <a:sym typeface="Times New Roman"/>
              </a:defRPr>
            </a:pPr>
            <a:r>
              <a:t>At least one grade level below in reading</a:t>
            </a:r>
          </a:p>
          <a:p>
            <a:pPr marR="89610" indent="100811" algn="l" defTabSz="448055">
              <a:lnSpc>
                <a:spcPct val="200000"/>
              </a:lnSpc>
              <a:defRPr sz="2000">
                <a:latin typeface="Times New Roman"/>
                <a:ea typeface="Times New Roman"/>
                <a:cs typeface="Times New Roman"/>
                <a:sym typeface="Times New Roman"/>
              </a:defRPr>
            </a:pPr>
            <a:r>
              <a:t>Difficulty understanding and solving math facts and concepts</a:t>
            </a:r>
          </a:p>
          <a:p>
            <a:pPr marR="89610" indent="100811" algn="l" defTabSz="448055">
              <a:lnSpc>
                <a:spcPct val="200000"/>
              </a:lnSpc>
              <a:defRPr sz="2000">
                <a:latin typeface="Times New Roman"/>
                <a:ea typeface="Times New Roman"/>
                <a:cs typeface="Times New Roman"/>
                <a:sym typeface="Times New Roman"/>
              </a:defRPr>
            </a:pPr>
            <a:r>
              <a:t>Difficulty following written and oral directions (i.e., does better in a one-on-one situation where steps and procedures and directions can be explained multiple times).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36" name="Google Shape;582;p62"/>
          <p:cNvSpPr txBox="1"/>
          <p:nvPr>
            <p:ph type="title"/>
          </p:nvPr>
        </p:nvSpPr>
        <p:spPr>
          <a:xfrm>
            <a:off x="4314822" y="1879446"/>
            <a:ext cx="16369469" cy="9623530"/>
          </a:xfrm>
          <a:prstGeom prst="rect">
            <a:avLst/>
          </a:prstGeom>
        </p:spPr>
        <p:txBody>
          <a:bodyPr/>
          <a:lstStyle/>
          <a:p>
            <a:pPr marR="189737" indent="213454" algn="l" defTabSz="457200">
              <a:lnSpc>
                <a:spcPct val="200000"/>
              </a:lnSpc>
              <a:defRPr b="1" sz="2600">
                <a:latin typeface="Times New Roman"/>
                <a:ea typeface="Times New Roman"/>
                <a:cs typeface="Times New Roman"/>
                <a:sym typeface="Times New Roman"/>
              </a:defRPr>
            </a:pPr>
            <a:r>
              <a:t>How does this student compare with the average students (same-age peers) in your classroom?</a:t>
            </a:r>
          </a:p>
          <a:p>
            <a:pPr marR="189737" indent="213454" algn="l" defTabSz="457200">
              <a:lnSpc>
                <a:spcPct val="200000"/>
              </a:lnSpc>
              <a:defRPr sz="2600">
                <a:latin typeface="Times New Roman"/>
                <a:ea typeface="Times New Roman"/>
                <a:cs typeface="Times New Roman"/>
                <a:sym typeface="Times New Roman"/>
              </a:defRPr>
            </a:pPr>
            <a:r>
              <a:t>Average in work completion, overall behavior, behavior in halls, and aggression</a:t>
            </a:r>
          </a:p>
          <a:p>
            <a:pPr marR="189737" indent="213454" algn="l" defTabSz="457200">
              <a:lnSpc>
                <a:spcPct val="200000"/>
              </a:lnSpc>
              <a:defRPr sz="2600">
                <a:latin typeface="Times New Roman"/>
                <a:ea typeface="Times New Roman"/>
                <a:cs typeface="Times New Roman"/>
                <a:sym typeface="Times New Roman"/>
              </a:defRPr>
            </a:pPr>
            <a:r>
              <a:t>Above average with behavior in structured groups</a:t>
            </a:r>
          </a:p>
          <a:p>
            <a:pPr marR="189737" indent="213454" algn="l" defTabSz="457200">
              <a:lnSpc>
                <a:spcPct val="200000"/>
              </a:lnSpc>
              <a:defRPr sz="2600">
                <a:latin typeface="Times New Roman"/>
                <a:ea typeface="Times New Roman"/>
                <a:cs typeface="Times New Roman"/>
                <a:sym typeface="Times New Roman"/>
              </a:defRPr>
            </a:pPr>
            <a:r>
              <a:t>Below average in reading, math, spelling, writing, work accuracy, following directions and behavior in unstructured groups</a:t>
            </a:r>
          </a:p>
          <a:p>
            <a:pPr marR="189737" indent="213454" algn="l" defTabSz="457200">
              <a:lnSpc>
                <a:spcPct val="200000"/>
              </a:lnSpc>
              <a:defRPr sz="2600">
                <a:latin typeface="Times New Roman"/>
                <a:ea typeface="Times New Roman"/>
                <a:cs typeface="Times New Roman"/>
                <a:sym typeface="Times New Roman"/>
              </a:defRPr>
            </a:pPr>
          </a:p>
          <a:p>
            <a:pPr marR="189737" indent="213454" algn="l" defTabSz="457200">
              <a:lnSpc>
                <a:spcPct val="200000"/>
              </a:lnSpc>
              <a:defRPr b="1" sz="2600"/>
            </a:pPr>
            <a:r>
              <a:t>Grades: </a:t>
            </a:r>
            <a:r>
              <a:rPr b="0">
                <a:latin typeface="Times New Roman"/>
                <a:ea typeface="Times New Roman"/>
                <a:cs typeface="Times New Roman"/>
                <a:sym typeface="Times New Roman"/>
              </a:rPr>
              <a:t>Failing in all academic areas</a:t>
            </a:r>
          </a:p>
          <a:p>
            <a:pPr marR="189737" indent="213454" algn="l" defTabSz="457200">
              <a:lnSpc>
                <a:spcPct val="200000"/>
              </a:lnSpc>
              <a:defRPr sz="2600">
                <a:latin typeface="Times New Roman"/>
                <a:ea typeface="Times New Roman"/>
                <a:cs typeface="Times New Roman"/>
                <a:sym typeface="Times New Roman"/>
              </a:defRPr>
            </a:pPr>
          </a:p>
          <a:p>
            <a:pPr marR="189737" indent="213454" algn="l" defTabSz="457200">
              <a:lnSpc>
                <a:spcPct val="200000"/>
              </a:lnSpc>
              <a:defRPr b="1" sz="2600"/>
            </a:pPr>
            <a:r>
              <a:t>Factors affecting class schedule or day:</a:t>
            </a:r>
            <a:r>
              <a:rPr b="0"/>
              <a:t> </a:t>
            </a:r>
            <a:r>
              <a:rPr b="0">
                <a:latin typeface="Times New Roman"/>
                <a:ea typeface="Times New Roman"/>
                <a:cs typeface="Times New Roman"/>
                <a:sym typeface="Times New Roman"/>
              </a:rPr>
              <a:t>Receives ESL (English as a second language) instruction during math and for a limited amount of time in language arts.</a:t>
            </a:r>
          </a:p>
          <a:p>
            <a:pPr marR="189737" indent="213454" algn="l" defTabSz="457200">
              <a:lnSpc>
                <a:spcPct val="200000"/>
              </a:lnSpc>
              <a:defRPr sz="2600">
                <a:latin typeface="Times New Roman"/>
                <a:ea typeface="Times New Roman"/>
                <a:cs typeface="Times New Roman"/>
                <a:sym typeface="Times New Roman"/>
              </a:defRPr>
            </a:pPr>
          </a:p>
          <a:p>
            <a:pPr marR="189737" indent="213454" algn="l" defTabSz="457200">
              <a:lnSpc>
                <a:spcPct val="200000"/>
              </a:lnSpc>
              <a:defRPr b="1" sz="2600"/>
            </a:pPr>
            <a:r>
              <a:t>Accommodations or modifications that are helpful to the student: </a:t>
            </a:r>
            <a:r>
              <a:rPr b="0">
                <a:latin typeface="Times New Roman"/>
                <a:ea typeface="Times New Roman"/>
                <a:cs typeface="Times New Roman"/>
                <a:sym typeface="Times New Roman"/>
              </a:rPr>
              <a:t>Benefits from his tests and assignments being read aloud as well as being given extra time to complete assignments and tests.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38" name="Google Shape;617;p68"/>
          <p:cNvSpPr txBox="1"/>
          <p:nvPr>
            <p:ph type="title"/>
          </p:nvPr>
        </p:nvSpPr>
        <p:spPr>
          <a:xfrm>
            <a:off x="3962396" y="1932920"/>
            <a:ext cx="16459201" cy="2176137"/>
          </a:xfrm>
          <a:prstGeom prst="rect">
            <a:avLst/>
          </a:prstGeom>
        </p:spPr>
        <p:txBody>
          <a:bodyPr/>
          <a:lstStyle>
            <a:lvl1pPr algn="ctr"/>
          </a:lstStyle>
          <a:p>
            <a:pPr/>
            <a:r>
              <a:t>Basics</a:t>
            </a:r>
          </a:p>
        </p:txBody>
      </p:sp>
      <p:sp>
        <p:nvSpPr>
          <p:cNvPr id="739" name="Google Shape;618;p68"/>
          <p:cNvSpPr txBox="1"/>
          <p:nvPr>
            <p:ph type="body" sz="half" idx="1"/>
          </p:nvPr>
        </p:nvSpPr>
        <p:spPr>
          <a:prstGeom prst="rect">
            <a:avLst/>
          </a:prstGeom>
        </p:spPr>
        <p:txBody>
          <a:bodyPr/>
          <a:lstStyle/>
          <a:p>
            <a:pPr marL="714246" indent="-386078">
              <a:spcBef>
                <a:spcPts val="0"/>
              </a:spcBef>
              <a:buClr>
                <a:srgbClr val="404040"/>
              </a:buClr>
              <a:buSzPts val="3800"/>
              <a:buFont typeface="Verdana"/>
              <a:buChar char="•"/>
              <a:defRPr b="1" sz="3800"/>
            </a:pPr>
            <a:r>
              <a:t>Food</a:t>
            </a:r>
          </a:p>
          <a:p>
            <a:pPr marL="714246" indent="-386078">
              <a:spcBef>
                <a:spcPts val="1800"/>
              </a:spcBef>
              <a:buClr>
                <a:srgbClr val="404040"/>
              </a:buClr>
              <a:buSzPts val="3800"/>
              <a:buFont typeface="Verdana"/>
              <a:buChar char="•"/>
              <a:defRPr b="1" sz="3800"/>
            </a:pPr>
            <a:r>
              <a:t>Clothing</a:t>
            </a:r>
          </a:p>
          <a:p>
            <a:pPr marL="714246" indent="-386078">
              <a:spcBef>
                <a:spcPts val="1800"/>
              </a:spcBef>
              <a:buClr>
                <a:srgbClr val="404040"/>
              </a:buClr>
              <a:buSzPts val="3800"/>
              <a:buFont typeface="Verdana"/>
              <a:buChar char="•"/>
              <a:defRPr b="1" sz="3800"/>
            </a:pPr>
            <a:r>
              <a:t>Sleep</a:t>
            </a:r>
          </a:p>
          <a:p>
            <a:pPr marL="714246" indent="-386078">
              <a:spcBef>
                <a:spcPts val="1800"/>
              </a:spcBef>
              <a:buClr>
                <a:srgbClr val="404040"/>
              </a:buClr>
              <a:buSzPts val="3800"/>
              <a:buFont typeface="Verdana"/>
              <a:buChar char="•"/>
              <a:defRPr b="1" sz="3800"/>
            </a:pPr>
            <a:r>
              <a:t>Warmth</a:t>
            </a:r>
          </a:p>
          <a:p>
            <a:pPr marL="714246" indent="-386078">
              <a:spcBef>
                <a:spcPts val="1800"/>
              </a:spcBef>
              <a:buClr>
                <a:srgbClr val="404040"/>
              </a:buClr>
              <a:buSzPts val="3800"/>
              <a:buFont typeface="Verdana"/>
              <a:buChar char="•"/>
              <a:defRPr b="1" sz="3800"/>
            </a:pPr>
            <a:r>
              <a:t>Security</a:t>
            </a:r>
          </a:p>
          <a:p>
            <a:pPr marL="714246" indent="-386078">
              <a:spcBef>
                <a:spcPts val="1800"/>
              </a:spcBef>
              <a:buClr>
                <a:srgbClr val="404040"/>
              </a:buClr>
              <a:buSzPts val="3800"/>
              <a:buFont typeface="Verdana"/>
              <a:buChar char="•"/>
              <a:defRPr b="1" sz="3800"/>
            </a:pPr>
            <a:r>
              <a:t>Safety</a:t>
            </a:r>
          </a:p>
          <a:p>
            <a:pPr marL="714246" indent="-386078">
              <a:spcBef>
                <a:spcPts val="1800"/>
              </a:spcBef>
              <a:buClr>
                <a:srgbClr val="404040"/>
              </a:buClr>
              <a:buSzPts val="3800"/>
              <a:buFont typeface="Verdana"/>
              <a:buChar char="•"/>
              <a:defRPr b="1" sz="3800"/>
            </a:pPr>
            <a:r>
              <a:t>Relationships </a:t>
            </a:r>
          </a:p>
          <a:p>
            <a:pPr marL="714246" indent="-386078">
              <a:spcBef>
                <a:spcPts val="1800"/>
              </a:spcBef>
              <a:buClr>
                <a:srgbClr val="404040"/>
              </a:buClr>
              <a:buSzPts val="3800"/>
              <a:buFont typeface="Verdana"/>
              <a:buChar char="•"/>
              <a:defRPr b="1" sz="3800"/>
            </a:pPr>
            <a:r>
              <a:t>Friends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41" name="Google Shape;623;p69"/>
          <p:cNvSpPr txBox="1"/>
          <p:nvPr>
            <p:ph type="title"/>
          </p:nvPr>
        </p:nvSpPr>
        <p:spPr>
          <a:xfrm>
            <a:off x="3962398" y="1932920"/>
            <a:ext cx="16459202" cy="2176200"/>
          </a:xfrm>
          <a:prstGeom prst="rect">
            <a:avLst/>
          </a:prstGeom>
        </p:spPr>
        <p:txBody>
          <a:bodyPr/>
          <a:lstStyle>
            <a:lvl1pPr algn="ctr"/>
          </a:lstStyle>
          <a:p>
            <a:pPr/>
            <a:r>
              <a:t>Teacher Roles</a:t>
            </a:r>
          </a:p>
        </p:txBody>
      </p:sp>
      <p:sp>
        <p:nvSpPr>
          <p:cNvPr id="742" name="Google Shape;624;p69"/>
          <p:cNvSpPr txBox="1"/>
          <p:nvPr>
            <p:ph type="body" sz="half" idx="1"/>
          </p:nvPr>
        </p:nvSpPr>
        <p:spPr>
          <a:prstGeom prst="rect">
            <a:avLst/>
          </a:prstGeom>
        </p:spPr>
        <p:txBody>
          <a:bodyPr/>
          <a:lstStyle/>
          <a:p>
            <a:pPr marL="376186" indent="-376186" defTabSz="612648">
              <a:spcBef>
                <a:spcPts val="0"/>
              </a:spcBef>
              <a:buClrTx/>
              <a:buSzPct val="100000"/>
              <a:buFontTx/>
              <a:buAutoNum type="arabicPeriod" startAt="1"/>
              <a:defRPr b="1" sz="2800"/>
            </a:pPr>
            <a:r>
              <a:t>Safety!</a:t>
            </a:r>
          </a:p>
          <a:p>
            <a:pPr marL="0" indent="0" defTabSz="612648">
              <a:spcBef>
                <a:spcPts val="0"/>
              </a:spcBef>
              <a:buSzTx/>
              <a:buNone/>
              <a:defRPr b="1" sz="2800"/>
            </a:pPr>
          </a:p>
          <a:p>
            <a:pPr marL="376186" indent="-376186" defTabSz="612648">
              <a:spcBef>
                <a:spcPts val="600"/>
              </a:spcBef>
              <a:buClrTx/>
              <a:buSzPct val="100000"/>
              <a:buFontTx/>
              <a:buAutoNum type="arabicPeriod" startAt="2"/>
              <a:defRPr b="1" sz="2800"/>
            </a:pPr>
            <a:r>
              <a:t>Autonomy</a:t>
            </a:r>
          </a:p>
          <a:p>
            <a:pPr marL="0" indent="0" defTabSz="612648">
              <a:spcBef>
                <a:spcPts val="600"/>
              </a:spcBef>
              <a:buSzTx/>
              <a:buNone/>
              <a:defRPr b="1" sz="2800"/>
            </a:pPr>
          </a:p>
          <a:p>
            <a:pPr marL="376186" indent="-376186" defTabSz="612648">
              <a:spcBef>
                <a:spcPts val="600"/>
              </a:spcBef>
              <a:buClrTx/>
              <a:buSzPct val="100000"/>
              <a:buFontTx/>
              <a:buAutoNum type="arabicPeriod" startAt="3"/>
              <a:defRPr b="1" sz="2800"/>
            </a:pPr>
            <a:r>
              <a:t>Choice</a:t>
            </a:r>
          </a:p>
          <a:p>
            <a:pPr marL="0" indent="0" defTabSz="612648">
              <a:spcBef>
                <a:spcPts val="600"/>
              </a:spcBef>
              <a:buSzTx/>
              <a:buNone/>
              <a:defRPr b="1" sz="2800"/>
            </a:pPr>
          </a:p>
          <a:p>
            <a:pPr marL="376186" indent="-376186" defTabSz="612648">
              <a:spcBef>
                <a:spcPts val="600"/>
              </a:spcBef>
              <a:buClrTx/>
              <a:buSzPct val="100000"/>
              <a:buFontTx/>
              <a:buAutoNum type="arabicPeriod" startAt="4"/>
              <a:defRPr b="1" sz="2800"/>
            </a:pPr>
            <a:r>
              <a:t>Control</a:t>
            </a:r>
          </a:p>
          <a:p>
            <a:pPr marL="0" indent="0" defTabSz="612648">
              <a:spcBef>
                <a:spcPts val="600"/>
              </a:spcBef>
              <a:buSzTx/>
              <a:buNone/>
              <a:defRPr b="1" sz="2800"/>
            </a:pPr>
          </a:p>
          <a:p>
            <a:pPr marL="376186" indent="-376186" defTabSz="612648">
              <a:spcBef>
                <a:spcPts val="600"/>
              </a:spcBef>
              <a:buClrTx/>
              <a:buSzPct val="100000"/>
              <a:buFontTx/>
              <a:buAutoNum type="arabicPeriod" startAt="5"/>
              <a:defRPr b="1" sz="2800"/>
            </a:pPr>
            <a:r>
              <a:t>Build relationships</a:t>
            </a:r>
          </a:p>
          <a:p>
            <a:pPr marL="0" indent="0" defTabSz="612648">
              <a:spcBef>
                <a:spcPts val="600"/>
              </a:spcBef>
              <a:buSzTx/>
              <a:buNone/>
              <a:defRPr b="1" sz="2800"/>
            </a:pPr>
          </a:p>
          <a:p>
            <a:pPr marL="376186" indent="-376186" defTabSz="612648">
              <a:spcBef>
                <a:spcPts val="600"/>
              </a:spcBef>
              <a:buClrTx/>
              <a:buSzPct val="100000"/>
              <a:buFontTx/>
              <a:buAutoNum type="arabicPeriod" startAt="6"/>
              <a:defRPr b="1" sz="2800"/>
            </a:pPr>
            <a:r>
              <a:t>Cultural sensitivity</a:t>
            </a:r>
          </a:p>
          <a:p>
            <a:pPr marL="0" indent="0" defTabSz="612648">
              <a:spcBef>
                <a:spcPts val="600"/>
              </a:spcBef>
              <a:buSzTx/>
              <a:buNone/>
              <a:defRPr b="1" sz="2800"/>
            </a:pPr>
          </a:p>
          <a:p>
            <a:pPr marL="376186" indent="-376186" defTabSz="612648">
              <a:spcBef>
                <a:spcPts val="600"/>
              </a:spcBef>
              <a:buClrTx/>
              <a:buSzPct val="100000"/>
              <a:buFontTx/>
              <a:buAutoNum type="arabicPeriod" startAt="7"/>
              <a:defRPr b="1" sz="2800"/>
            </a:pPr>
            <a:r>
              <a:t>Understand trauma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522" name="Google Shape;255;p7" descr="Google Shape;255;p7"/>
          <p:cNvPicPr>
            <a:picLocks noChangeAspect="1"/>
          </p:cNvPicPr>
          <p:nvPr/>
        </p:nvPicPr>
        <p:blipFill>
          <a:blip r:embed="rId2">
            <a:extLst/>
          </a:blip>
          <a:stretch>
            <a:fillRect/>
          </a:stretch>
        </p:blipFill>
        <p:spPr>
          <a:xfrm>
            <a:off x="6803741" y="-100693"/>
            <a:ext cx="10776521" cy="15279037"/>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44" name="Google Shape;629;p70"/>
          <p:cNvSpPr txBox="1"/>
          <p:nvPr>
            <p:ph type="title"/>
          </p:nvPr>
        </p:nvSpPr>
        <p:spPr>
          <a:xfrm>
            <a:off x="3962396" y="1932920"/>
            <a:ext cx="16459201" cy="2176137"/>
          </a:xfrm>
          <a:prstGeom prst="rect">
            <a:avLst/>
          </a:prstGeom>
        </p:spPr>
        <p:txBody>
          <a:bodyPr/>
          <a:lstStyle>
            <a:lvl1pPr algn="ctr"/>
          </a:lstStyle>
          <a:p>
            <a:pPr/>
            <a:r>
              <a:t>Reflect</a:t>
            </a:r>
          </a:p>
        </p:txBody>
      </p:sp>
      <p:sp>
        <p:nvSpPr>
          <p:cNvPr id="745" name="Google Shape;630;p70"/>
          <p:cNvSpPr txBox="1"/>
          <p:nvPr>
            <p:ph type="body" sz="half" idx="1"/>
          </p:nvPr>
        </p:nvSpPr>
        <p:spPr>
          <a:prstGeom prst="rect">
            <a:avLst/>
          </a:prstGeom>
        </p:spPr>
        <p:txBody>
          <a:bodyPr/>
          <a:lstStyle/>
          <a:p>
            <a:pPr marL="1017721" indent="-455676" algn="ctr" defTabSz="841247">
              <a:spcBef>
                <a:spcPts val="0"/>
              </a:spcBef>
              <a:buSzPts val="7100"/>
              <a:defRPr b="1" sz="7100"/>
            </a:pPr>
            <a:r>
              <a:t>K-12 Teachers</a:t>
            </a:r>
          </a:p>
          <a:p>
            <a:pPr marL="0" indent="1016037" defTabSz="841247">
              <a:spcBef>
                <a:spcPts val="2200"/>
              </a:spcBef>
              <a:buSzTx/>
              <a:buNone/>
              <a:defRPr b="1" sz="7100"/>
            </a:pPr>
          </a:p>
          <a:p>
            <a:pPr marL="1016037" indent="-210311" defTabSz="841247">
              <a:spcBef>
                <a:spcPts val="2200"/>
              </a:spcBef>
              <a:buSzPts val="3300"/>
              <a:defRPr b="1" sz="3300"/>
            </a:pPr>
            <a:r>
              <a:t>Safety</a:t>
            </a:r>
          </a:p>
          <a:p>
            <a:pPr marL="0" indent="1016037" defTabSz="841247">
              <a:spcBef>
                <a:spcPts val="2200"/>
              </a:spcBef>
              <a:buSzTx/>
              <a:buNone/>
              <a:defRPr b="1" sz="3300"/>
            </a:pPr>
          </a:p>
          <a:p>
            <a:pPr marL="1016037" indent="-210311" defTabSz="841247">
              <a:spcBef>
                <a:spcPts val="2200"/>
              </a:spcBef>
              <a:buSzPts val="3300"/>
              <a:defRPr b="1" sz="3300"/>
            </a:pPr>
            <a:r>
              <a:t>Security</a:t>
            </a:r>
          </a:p>
          <a:p>
            <a:pPr marL="0" indent="1016037" defTabSz="841247">
              <a:spcBef>
                <a:spcPts val="2200"/>
              </a:spcBef>
              <a:buSzTx/>
              <a:buNone/>
              <a:defRPr b="1" sz="3300"/>
            </a:pPr>
          </a:p>
          <a:p>
            <a:pPr marL="1016037" indent="-210311" defTabSz="841247">
              <a:spcBef>
                <a:spcPts val="2200"/>
              </a:spcBef>
              <a:buSzPts val="3300"/>
              <a:defRPr b="1" sz="3300"/>
            </a:pPr>
            <a:r>
              <a:t>Nurturing</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47" name="Google Shape;635;p71"/>
          <p:cNvSpPr txBox="1"/>
          <p:nvPr>
            <p:ph type="title"/>
          </p:nvPr>
        </p:nvSpPr>
        <p:spPr>
          <a:xfrm>
            <a:off x="3962396" y="1932920"/>
            <a:ext cx="16459201" cy="2176137"/>
          </a:xfrm>
          <a:prstGeom prst="rect">
            <a:avLst/>
          </a:prstGeom>
        </p:spPr>
        <p:txBody>
          <a:bodyPr/>
          <a:lstStyle>
            <a:lvl1pPr defTabSz="896111">
              <a:defRPr sz="9100"/>
            </a:lvl1pPr>
          </a:lstStyle>
          <a:p>
            <a:pPr/>
            <a:r>
              <a:t>Teacher Reported Behaviors</a:t>
            </a:r>
          </a:p>
        </p:txBody>
      </p:sp>
      <p:sp>
        <p:nvSpPr>
          <p:cNvPr id="748" name="Google Shape;636;p71"/>
          <p:cNvSpPr txBox="1"/>
          <p:nvPr>
            <p:ph type="body" sz="half" idx="1"/>
          </p:nvPr>
        </p:nvSpPr>
        <p:spPr>
          <a:prstGeom prst="rect">
            <a:avLst/>
          </a:prstGeom>
        </p:spPr>
        <p:txBody>
          <a:bodyPr/>
          <a:lstStyle/>
          <a:p>
            <a:pPr marL="231006" indent="-231006">
              <a:spcBef>
                <a:spcPts val="0"/>
              </a:spcBef>
              <a:buClr>
                <a:srgbClr val="404040"/>
              </a:buClr>
              <a:buSzPts val="2300"/>
              <a:buFont typeface="Verdana"/>
              <a:buChar char="•"/>
              <a:defRPr sz="2300"/>
            </a:pPr>
            <a:r>
              <a:t>Impulsive behaviors</a:t>
            </a:r>
          </a:p>
          <a:p>
            <a:pPr marL="231006" indent="-231006">
              <a:spcBef>
                <a:spcPts val="1500"/>
              </a:spcBef>
              <a:buClr>
                <a:srgbClr val="404040"/>
              </a:buClr>
              <a:buSzPts val="2300"/>
              <a:buFont typeface="Verdana"/>
              <a:buChar char="•"/>
              <a:defRPr sz="2300"/>
            </a:pPr>
            <a:r>
              <a:t>Cutting in line</a:t>
            </a:r>
          </a:p>
          <a:p>
            <a:pPr marL="231006" indent="-231006">
              <a:spcBef>
                <a:spcPts val="1500"/>
              </a:spcBef>
              <a:buClr>
                <a:srgbClr val="404040"/>
              </a:buClr>
              <a:buSzPts val="2300"/>
              <a:buFont typeface="Verdana"/>
              <a:buChar char="•"/>
              <a:defRPr sz="2300"/>
            </a:pPr>
            <a:r>
              <a:t>Pushing, shoving peers</a:t>
            </a:r>
          </a:p>
          <a:p>
            <a:pPr marL="231006" indent="-231006">
              <a:spcBef>
                <a:spcPts val="1500"/>
              </a:spcBef>
              <a:buClr>
                <a:srgbClr val="404040"/>
              </a:buClr>
              <a:buSzPts val="2300"/>
              <a:buFont typeface="Verdana"/>
              <a:buChar char="•"/>
              <a:defRPr sz="2300"/>
            </a:pPr>
            <a:r>
              <a:t>Inappropriate Language </a:t>
            </a:r>
          </a:p>
          <a:p>
            <a:pPr marL="231006" indent="-231006">
              <a:spcBef>
                <a:spcPts val="1500"/>
              </a:spcBef>
              <a:buClr>
                <a:srgbClr val="404040"/>
              </a:buClr>
              <a:buSzPts val="2300"/>
              <a:buFont typeface="Verdana"/>
              <a:buChar char="•"/>
              <a:defRPr sz="2300"/>
            </a:pPr>
            <a:r>
              <a:t>Property destruction</a:t>
            </a:r>
          </a:p>
          <a:p>
            <a:pPr marL="231006" indent="-231006">
              <a:spcBef>
                <a:spcPts val="1500"/>
              </a:spcBef>
              <a:buClr>
                <a:srgbClr val="404040"/>
              </a:buClr>
              <a:buSzPts val="2300"/>
              <a:buFont typeface="Verdana"/>
              <a:buChar char="•"/>
              <a:defRPr sz="2300"/>
            </a:pPr>
            <a:r>
              <a:t>Disturbing/disrupting the classroom</a:t>
            </a:r>
          </a:p>
          <a:p>
            <a:pPr marL="231006" indent="-231006">
              <a:spcBef>
                <a:spcPts val="1500"/>
              </a:spcBef>
              <a:buClr>
                <a:srgbClr val="404040"/>
              </a:buClr>
              <a:buSzPts val="2300"/>
              <a:buFont typeface="Verdana"/>
              <a:buChar char="•"/>
              <a:defRPr sz="2300"/>
            </a:pPr>
            <a:r>
              <a:t>Poor academic progress</a:t>
            </a:r>
          </a:p>
          <a:p>
            <a:pPr marL="231006" indent="-231006">
              <a:spcBef>
                <a:spcPts val="1500"/>
              </a:spcBef>
              <a:buClr>
                <a:srgbClr val="404040"/>
              </a:buClr>
              <a:buSzPts val="2300"/>
              <a:buFont typeface="Verdana"/>
              <a:buChar char="•"/>
              <a:defRPr sz="2300"/>
            </a:pPr>
            <a:r>
              <a:t>Difficulty with transitions</a:t>
            </a:r>
          </a:p>
          <a:p>
            <a:pPr marL="231006" indent="-231006">
              <a:spcBef>
                <a:spcPts val="1500"/>
              </a:spcBef>
              <a:buClr>
                <a:srgbClr val="404040"/>
              </a:buClr>
              <a:buSzPts val="2300"/>
              <a:buFont typeface="Verdana"/>
              <a:buChar char="•"/>
              <a:defRPr sz="2300"/>
            </a:pPr>
            <a:r>
              <a:t>Eating and sleeping problems</a:t>
            </a:r>
          </a:p>
          <a:p>
            <a:pPr marL="231006" indent="-231006">
              <a:spcBef>
                <a:spcPts val="1500"/>
              </a:spcBef>
              <a:buClr>
                <a:srgbClr val="404040"/>
              </a:buClr>
              <a:buSzPts val="2300"/>
              <a:buFont typeface="Verdana"/>
              <a:buChar char="•"/>
              <a:defRPr sz="2300"/>
            </a:pPr>
            <a:r>
              <a:t>Difficult peer relationships </a:t>
            </a:r>
          </a:p>
          <a:p>
            <a:pPr marL="231006" indent="-231006">
              <a:spcBef>
                <a:spcPts val="1500"/>
              </a:spcBef>
              <a:buClr>
                <a:srgbClr val="404040"/>
              </a:buClr>
              <a:buSzPts val="2300"/>
              <a:buFont typeface="Verdana"/>
              <a:buChar char="•"/>
              <a:defRPr sz="2300"/>
            </a:pPr>
            <a:r>
              <a:t>Class clown</a:t>
            </a:r>
          </a:p>
          <a:p>
            <a:pPr marL="231006" indent="-231006">
              <a:spcBef>
                <a:spcPts val="1500"/>
              </a:spcBef>
              <a:buClr>
                <a:srgbClr val="404040"/>
              </a:buClr>
              <a:buSzPts val="2300"/>
              <a:buFont typeface="Verdana"/>
              <a:buChar char="•"/>
              <a:defRPr sz="2300"/>
            </a:pPr>
            <a:r>
              <a:t>Totally withdrawn</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50" name="Google Shape;641;p72"/>
          <p:cNvSpPr txBox="1"/>
          <p:nvPr>
            <p:ph type="title"/>
          </p:nvPr>
        </p:nvSpPr>
        <p:spPr>
          <a:xfrm>
            <a:off x="3962396" y="1932920"/>
            <a:ext cx="16459201" cy="2176137"/>
          </a:xfrm>
          <a:prstGeom prst="rect">
            <a:avLst/>
          </a:prstGeom>
        </p:spPr>
        <p:txBody>
          <a:bodyPr/>
          <a:lstStyle>
            <a:lvl1pPr algn="ctr"/>
          </a:lstStyle>
          <a:p>
            <a:pPr/>
            <a:r>
              <a:t>What do we diagnosis?</a:t>
            </a:r>
          </a:p>
        </p:txBody>
      </p:sp>
      <p:sp>
        <p:nvSpPr>
          <p:cNvPr id="751" name="Google Shape;642;p72"/>
          <p:cNvSpPr txBox="1"/>
          <p:nvPr>
            <p:ph type="body" sz="half" idx="1"/>
          </p:nvPr>
        </p:nvSpPr>
        <p:spPr>
          <a:prstGeom prst="rect">
            <a:avLst/>
          </a:prstGeom>
        </p:spPr>
        <p:txBody>
          <a:bodyPr/>
          <a:lstStyle/>
          <a:p>
            <a:pPr marL="339936" indent="-241045">
              <a:lnSpc>
                <a:spcPct val="100000"/>
              </a:lnSpc>
              <a:spcBef>
                <a:spcPts val="0"/>
              </a:spcBef>
              <a:buClr>
                <a:srgbClr val="000000"/>
              </a:buClr>
              <a:buSzPts val="3700"/>
              <a:buFont typeface="Arial"/>
              <a:buChar char="•"/>
              <a:defRPr sz="3700">
                <a:solidFill>
                  <a:srgbClr val="000000"/>
                </a:solidFill>
                <a:latin typeface="Calibri"/>
                <a:ea typeface="Calibri"/>
                <a:cs typeface="Calibri"/>
                <a:sym typeface="Calibri"/>
              </a:defRPr>
            </a:pPr>
            <a:r>
              <a:t>Learning disabilities</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Emotional and/or behavior disorders</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Attention Deficit Hyperactivity Disorder</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Oppositional Defiant Disorder</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Obsessive Compulsive Disorder</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Autism spectrum  (high functioning)</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Post Traumatic Stress Disorder</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Reactive Attachment Disorder</a:t>
            </a:r>
          </a:p>
          <a:p>
            <a:pPr marL="339936" indent="-241045">
              <a:lnSpc>
                <a:spcPct val="100000"/>
              </a:lnSpc>
              <a:spcBef>
                <a:spcPts val="700"/>
              </a:spcBef>
              <a:buClr>
                <a:srgbClr val="000000"/>
              </a:buClr>
              <a:buSzPts val="3700"/>
              <a:buFont typeface="Arial"/>
              <a:buChar char="•"/>
              <a:defRPr sz="3700">
                <a:solidFill>
                  <a:srgbClr val="000000"/>
                </a:solidFill>
                <a:latin typeface="Calibri"/>
                <a:ea typeface="Calibri"/>
                <a:cs typeface="Calibri"/>
                <a:sym typeface="Calibri"/>
              </a:defRPr>
            </a:pPr>
            <a:r>
              <a:t>Grieving </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753" name="Google Shape;647;p73" descr="Google Shape;647;p73"/>
          <p:cNvPicPr>
            <a:picLocks noChangeAspect="1"/>
          </p:cNvPicPr>
          <p:nvPr/>
        </p:nvPicPr>
        <p:blipFill>
          <a:blip r:embed="rId2">
            <a:extLst/>
          </a:blip>
          <a:stretch>
            <a:fillRect/>
          </a:stretch>
        </p:blipFill>
        <p:spPr>
          <a:xfrm>
            <a:off x="5737590" y="1190643"/>
            <a:ext cx="12908820" cy="10287003"/>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755" name="Google Shape;652;p74" descr="Google Shape;652;p74"/>
          <p:cNvPicPr>
            <a:picLocks noChangeAspect="1"/>
          </p:cNvPicPr>
          <p:nvPr/>
        </p:nvPicPr>
        <p:blipFill>
          <a:blip r:embed="rId2">
            <a:extLst/>
          </a:blip>
          <a:stretch>
            <a:fillRect/>
          </a:stretch>
        </p:blipFill>
        <p:spPr>
          <a:xfrm>
            <a:off x="5334000" y="3511756"/>
            <a:ext cx="13716000" cy="6692488"/>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57" name="Google Shape;657;p75"/>
          <p:cNvSpPr txBox="1"/>
          <p:nvPr>
            <p:ph type="title" idx="4294967295"/>
          </p:nvPr>
        </p:nvSpPr>
        <p:spPr>
          <a:xfrm>
            <a:off x="6019800" y="2126456"/>
            <a:ext cx="12344400" cy="1714502"/>
          </a:xfrm>
          <a:prstGeom prst="rect">
            <a:avLst/>
          </a:prstGeom>
        </p:spPr>
        <p:txBody>
          <a:bodyPr lIns="68573" tIns="68573" rIns="68573" bIns="68573"/>
          <a:lstStyle>
            <a:lvl1pPr algn="ctr">
              <a:defRPr b="1" sz="8400">
                <a:solidFill>
                  <a:srgbClr val="000000"/>
                </a:solidFill>
                <a:latin typeface="Calibri"/>
                <a:ea typeface="Calibri"/>
                <a:cs typeface="Calibri"/>
                <a:sym typeface="Calibri"/>
              </a:defRPr>
            </a:lvl1pPr>
          </a:lstStyle>
          <a:p>
            <a:pPr/>
            <a:r>
              <a:t>Avoid Blaming the Child</a:t>
            </a:r>
          </a:p>
        </p:txBody>
      </p:sp>
      <p:sp>
        <p:nvSpPr>
          <p:cNvPr id="758" name="Google Shape;658;p75"/>
          <p:cNvSpPr txBox="1"/>
          <p:nvPr>
            <p:ph type="body" sz="half" idx="4294967295"/>
          </p:nvPr>
        </p:nvSpPr>
        <p:spPr>
          <a:xfrm>
            <a:off x="4353600" y="3974887"/>
            <a:ext cx="17597381" cy="7378629"/>
          </a:xfrm>
          <a:prstGeom prst="rect">
            <a:avLst/>
          </a:prstGeom>
        </p:spPr>
        <p:txBody>
          <a:bodyPr lIns="68573" tIns="68573" rIns="68573" bIns="68573"/>
          <a:lstStyle/>
          <a:p>
            <a:pPr marL="538923" indent="-538923">
              <a:lnSpc>
                <a:spcPct val="90000"/>
              </a:lnSpc>
              <a:spcBef>
                <a:spcPts val="0"/>
              </a:spcBef>
              <a:buClr>
                <a:srgbClr val="000000"/>
              </a:buClr>
              <a:buSzPts val="3700"/>
              <a:defRPr sz="3700">
                <a:solidFill>
                  <a:srgbClr val="000000"/>
                </a:solidFill>
                <a:latin typeface="Calibri"/>
                <a:ea typeface="Calibri"/>
                <a:cs typeface="Calibri"/>
                <a:sym typeface="Calibri"/>
              </a:defRPr>
            </a:pPr>
            <a:r>
              <a:t>Don’t take challenging behaviors personally, it’s about what works for the child. </a:t>
            </a:r>
          </a:p>
          <a:p>
            <a:pPr marL="59878" indent="179644">
              <a:lnSpc>
                <a:spcPct val="90000"/>
              </a:lnSpc>
              <a:spcBef>
                <a:spcPts val="1200"/>
              </a:spcBef>
              <a:buClr>
                <a:srgbClr val="000000"/>
              </a:buClr>
              <a:buSzTx/>
              <a:buNone/>
              <a:defRPr sz="3700">
                <a:solidFill>
                  <a:srgbClr val="000000"/>
                </a:solidFill>
                <a:latin typeface="Calibri"/>
                <a:ea typeface="Calibri"/>
                <a:cs typeface="Calibri"/>
                <a:sym typeface="Calibri"/>
              </a:defRPr>
            </a:pPr>
          </a:p>
          <a:p>
            <a:pPr marL="538923" indent="-538923">
              <a:lnSpc>
                <a:spcPct val="90000"/>
              </a:lnSpc>
              <a:spcBef>
                <a:spcPts val="900"/>
              </a:spcBef>
              <a:buClr>
                <a:srgbClr val="000000"/>
              </a:buClr>
              <a:buSzPts val="3700"/>
              <a:defRPr sz="3700">
                <a:solidFill>
                  <a:srgbClr val="000000"/>
                </a:solidFill>
                <a:latin typeface="Calibri"/>
                <a:ea typeface="Calibri"/>
                <a:cs typeface="Calibri"/>
                <a:sym typeface="Calibri"/>
              </a:defRPr>
            </a:pPr>
            <a:r>
              <a:t>This may not always be easy to do </a:t>
            </a:r>
          </a:p>
          <a:p>
            <a:pPr marL="59878" indent="179644">
              <a:lnSpc>
                <a:spcPct val="90000"/>
              </a:lnSpc>
              <a:spcBef>
                <a:spcPts val="1200"/>
              </a:spcBef>
              <a:buClr>
                <a:srgbClr val="000000"/>
              </a:buClr>
              <a:buSzTx/>
              <a:buNone/>
              <a:defRPr sz="3700">
                <a:solidFill>
                  <a:srgbClr val="000000"/>
                </a:solidFill>
                <a:latin typeface="Calibri"/>
                <a:ea typeface="Calibri"/>
                <a:cs typeface="Calibri"/>
                <a:sym typeface="Calibri"/>
              </a:defRPr>
            </a:pPr>
          </a:p>
          <a:p>
            <a:pPr marL="562355" indent="-562355">
              <a:lnSpc>
                <a:spcPct val="80000"/>
              </a:lnSpc>
              <a:spcBef>
                <a:spcPts val="900"/>
              </a:spcBef>
              <a:buClr>
                <a:srgbClr val="000000"/>
              </a:buClr>
              <a:buSzTx/>
              <a:buNone/>
              <a:defRPr b="1" sz="3700">
                <a:solidFill>
                  <a:srgbClr val="000000"/>
                </a:solidFill>
                <a:latin typeface="Calibri"/>
                <a:ea typeface="Calibri"/>
                <a:cs typeface="Calibri"/>
                <a:sym typeface="Calibri"/>
              </a:defRPr>
            </a:pPr>
            <a:r>
              <a:t>“It’s never the student’s fault.”</a:t>
            </a:r>
          </a:p>
          <a:p>
            <a:pPr marL="562355" indent="-562355" algn="ctr">
              <a:lnSpc>
                <a:spcPct val="80000"/>
              </a:lnSpc>
              <a:spcBef>
                <a:spcPts val="900"/>
              </a:spcBef>
              <a:buClr>
                <a:srgbClr val="000000"/>
              </a:buClr>
              <a:buSzTx/>
              <a:buNone/>
              <a:defRPr sz="3700">
                <a:solidFill>
                  <a:srgbClr val="000000"/>
                </a:solidFill>
                <a:latin typeface="Calibri"/>
                <a:ea typeface="Calibri"/>
                <a:cs typeface="Calibri"/>
                <a:sym typeface="Calibri"/>
              </a:defRPr>
            </a:pPr>
            <a:r>
              <a:t>(they are just doing what they know how to do)</a:t>
            </a:r>
          </a:p>
          <a:p>
            <a:pPr marL="562355" indent="-562355">
              <a:lnSpc>
                <a:spcPct val="80000"/>
              </a:lnSpc>
              <a:spcBef>
                <a:spcPts val="1200"/>
              </a:spcBef>
              <a:buClr>
                <a:srgbClr val="000000"/>
              </a:buClr>
              <a:buSzTx/>
              <a:buNone/>
              <a:defRPr sz="3700">
                <a:solidFill>
                  <a:srgbClr val="000000"/>
                </a:solidFill>
                <a:latin typeface="Calibri"/>
                <a:ea typeface="Calibri"/>
                <a:cs typeface="Calibri"/>
                <a:sym typeface="Calibri"/>
              </a:defRPr>
            </a:pPr>
          </a:p>
          <a:p>
            <a:pPr marL="562355" indent="-562355">
              <a:lnSpc>
                <a:spcPct val="80000"/>
              </a:lnSpc>
              <a:spcBef>
                <a:spcPts val="900"/>
              </a:spcBef>
              <a:buClr>
                <a:srgbClr val="000000"/>
              </a:buClr>
              <a:buSzTx/>
              <a:buNone/>
              <a:defRPr i="1" sz="3700">
                <a:solidFill>
                  <a:srgbClr val="000000"/>
                </a:solidFill>
                <a:latin typeface="Calibri"/>
                <a:ea typeface="Calibri"/>
                <a:cs typeface="Calibri"/>
                <a:sym typeface="Calibri"/>
              </a:defRPr>
            </a:pPr>
            <a:r>
              <a:t>“The organism is never wrong”</a:t>
            </a:r>
          </a:p>
          <a:p>
            <a:pPr marL="562355" indent="-562355">
              <a:lnSpc>
                <a:spcPct val="80000"/>
              </a:lnSpc>
              <a:spcBef>
                <a:spcPts val="900"/>
              </a:spcBef>
              <a:buClr>
                <a:srgbClr val="000000"/>
              </a:buClr>
              <a:buSzTx/>
              <a:buNone/>
              <a:defRPr sz="3700">
                <a:solidFill>
                  <a:srgbClr val="000000"/>
                </a:solidFill>
                <a:latin typeface="Calibri"/>
                <a:ea typeface="Calibri"/>
                <a:cs typeface="Calibri"/>
                <a:sym typeface="Calibri"/>
              </a:defRPr>
            </a:pPr>
            <a:r>
              <a:t>						B.F. Skinner</a:t>
            </a:r>
          </a:p>
          <a:p>
            <a:pPr marL="562355" indent="-562355">
              <a:lnSpc>
                <a:spcPct val="80000"/>
              </a:lnSpc>
              <a:spcBef>
                <a:spcPts val="900"/>
              </a:spcBef>
              <a:buClr>
                <a:srgbClr val="000000"/>
              </a:buClr>
              <a:buSzTx/>
              <a:buNone/>
              <a:defRPr i="1" sz="3700">
                <a:solidFill>
                  <a:srgbClr val="000000"/>
                </a:solidFill>
                <a:latin typeface="Calibri"/>
                <a:ea typeface="Calibri"/>
                <a:cs typeface="Calibri"/>
                <a:sym typeface="Calibri"/>
              </a:defRPr>
            </a:pPr>
            <a:r>
              <a:t>“The student is never wrong”</a:t>
            </a:r>
          </a:p>
          <a:p>
            <a:pPr marL="562355" indent="-562355">
              <a:lnSpc>
                <a:spcPct val="80000"/>
              </a:lnSpc>
              <a:spcBef>
                <a:spcPts val="900"/>
              </a:spcBef>
              <a:buClr>
                <a:srgbClr val="000000"/>
              </a:buClr>
              <a:buSzTx/>
              <a:buNone/>
              <a:defRPr sz="3700">
                <a:solidFill>
                  <a:srgbClr val="000000"/>
                </a:solidFill>
                <a:latin typeface="Calibri"/>
                <a:ea typeface="Calibri"/>
                <a:cs typeface="Calibri"/>
                <a:sym typeface="Calibri"/>
              </a:defRPr>
            </a:pPr>
            <a:r>
              <a:t>						Ogden Lindsley</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60" name="Google Shape;663;p76"/>
          <p:cNvSpPr txBox="1"/>
          <p:nvPr>
            <p:ph type="title" idx="4294967295"/>
          </p:nvPr>
        </p:nvSpPr>
        <p:spPr>
          <a:xfrm>
            <a:off x="4099218" y="353214"/>
            <a:ext cx="16185564" cy="2971143"/>
          </a:xfrm>
          <a:prstGeom prst="rect">
            <a:avLst/>
          </a:prstGeom>
        </p:spPr>
        <p:txBody>
          <a:bodyPr lIns="68573" tIns="68573" rIns="68573" bIns="68573"/>
          <a:lstStyle/>
          <a:p>
            <a:pPr algn="ctr">
              <a:defRPr b="1" sz="6200">
                <a:solidFill>
                  <a:srgbClr val="000000"/>
                </a:solidFill>
                <a:latin typeface="Calibri"/>
                <a:ea typeface="Calibri"/>
                <a:cs typeface="Calibri"/>
                <a:sym typeface="Calibri"/>
              </a:defRPr>
            </a:pPr>
            <a:r>
              <a:t>Clarifying Why We Do </a:t>
            </a:r>
            <a:br/>
            <a:r>
              <a:t>What We Do to Manage Behavior:</a:t>
            </a:r>
          </a:p>
        </p:txBody>
      </p:sp>
      <p:sp>
        <p:nvSpPr>
          <p:cNvPr id="761" name="Google Shape;664;p76"/>
          <p:cNvSpPr txBox="1"/>
          <p:nvPr>
            <p:ph type="body" sz="half" idx="4294967295"/>
          </p:nvPr>
        </p:nvSpPr>
        <p:spPr>
          <a:xfrm>
            <a:off x="6019800" y="3886200"/>
            <a:ext cx="12344400" cy="6788944"/>
          </a:xfrm>
          <a:prstGeom prst="rect">
            <a:avLst/>
          </a:prstGeom>
        </p:spPr>
        <p:txBody>
          <a:bodyPr lIns="68573" tIns="68573" rIns="68573" bIns="68573"/>
          <a:lstStyle/>
          <a:p>
            <a:pPr marL="544068" indent="-544068">
              <a:lnSpc>
                <a:spcPct val="80000"/>
              </a:lnSpc>
              <a:spcBef>
                <a:spcPts val="0"/>
              </a:spcBef>
              <a:buClr>
                <a:srgbClr val="000000"/>
              </a:buClr>
              <a:buSzPts val="4700"/>
              <a:defRPr sz="4700">
                <a:solidFill>
                  <a:srgbClr val="000000"/>
                </a:solidFill>
                <a:latin typeface="Calibri"/>
                <a:ea typeface="Calibri"/>
                <a:cs typeface="Calibri"/>
                <a:sym typeface="Calibri"/>
              </a:defRPr>
            </a:pPr>
            <a:r>
              <a:t>There is no value in blaming anyone (student, staff, parents, etc.)</a:t>
            </a:r>
          </a:p>
          <a:p>
            <a:pPr lvl="1" marL="818344" indent="-429724">
              <a:lnSpc>
                <a:spcPct val="80000"/>
              </a:lnSpc>
              <a:spcBef>
                <a:spcPts val="0"/>
              </a:spcBef>
              <a:buClr>
                <a:srgbClr val="000000"/>
              </a:buClr>
              <a:buSzPts val="3900"/>
              <a:buChar char="–"/>
              <a:defRPr sz="3900">
                <a:solidFill>
                  <a:srgbClr val="000000"/>
                </a:solidFill>
                <a:latin typeface="Calibri"/>
                <a:ea typeface="Calibri"/>
                <a:cs typeface="Calibri"/>
                <a:sym typeface="Calibri"/>
              </a:defRPr>
            </a:pPr>
            <a:r>
              <a:t>Challenging behavior is often inadvertently the result of what we do to stop problem behavior</a:t>
            </a:r>
          </a:p>
          <a:p>
            <a:pPr marL="544068" indent="-544068">
              <a:lnSpc>
                <a:spcPct val="80000"/>
              </a:lnSpc>
              <a:spcBef>
                <a:spcPts val="1200"/>
              </a:spcBef>
              <a:buClr>
                <a:srgbClr val="000000"/>
              </a:buClr>
              <a:buSzPts val="4700"/>
              <a:defRPr sz="4700">
                <a:solidFill>
                  <a:srgbClr val="000000"/>
                </a:solidFill>
                <a:latin typeface="Calibri"/>
                <a:ea typeface="Calibri"/>
                <a:cs typeface="Calibri"/>
                <a:sym typeface="Calibri"/>
              </a:defRPr>
            </a:pPr>
            <a:r>
              <a:t>Teachers and parents do what we do because it immediately works to stop or lessen problem behavior. Reinforcement works both ways.</a:t>
            </a:r>
          </a:p>
          <a:p>
            <a:pPr marL="544068" indent="-544068">
              <a:lnSpc>
                <a:spcPct val="80000"/>
              </a:lnSpc>
              <a:spcBef>
                <a:spcPts val="1200"/>
              </a:spcBef>
              <a:buClr>
                <a:srgbClr val="000000"/>
              </a:buClr>
              <a:buSzPts val="4700"/>
              <a:defRPr sz="4700">
                <a:solidFill>
                  <a:srgbClr val="000000"/>
                </a:solidFill>
                <a:latin typeface="Calibri"/>
                <a:ea typeface="Calibri"/>
                <a:cs typeface="Calibri"/>
                <a:sym typeface="Calibri"/>
              </a:defRPr>
            </a:pPr>
            <a:r>
              <a:t>Identify patterns so they can be changed</a:t>
            </a:r>
          </a:p>
          <a:p>
            <a:pPr marL="0" indent="302259">
              <a:lnSpc>
                <a:spcPct val="80000"/>
              </a:lnSpc>
              <a:spcBef>
                <a:spcPts val="1300"/>
              </a:spcBef>
              <a:buClr>
                <a:srgbClr val="000000"/>
              </a:buClr>
              <a:buSzTx/>
              <a:buNone/>
              <a:defRPr sz="4700">
                <a:solidFill>
                  <a:srgbClr val="000000"/>
                </a:solidFill>
                <a:latin typeface="Calibri"/>
                <a:ea typeface="Calibri"/>
                <a:cs typeface="Calibri"/>
                <a:sym typeface="Calibri"/>
              </a:defRPr>
            </a:pPr>
          </a:p>
          <a:p>
            <a:pPr marL="582930" indent="-582930">
              <a:lnSpc>
                <a:spcPct val="80000"/>
              </a:lnSpc>
              <a:spcBef>
                <a:spcPts val="1200"/>
              </a:spcBef>
              <a:buClr>
                <a:srgbClr val="000000"/>
              </a:buClr>
              <a:buSzTx/>
              <a:buNone/>
              <a:defRPr sz="4700">
                <a:solidFill>
                  <a:srgbClr val="000000"/>
                </a:solidFill>
                <a:latin typeface="Calibri"/>
                <a:ea typeface="Calibri"/>
                <a:cs typeface="Calibri"/>
                <a:sym typeface="Calibri"/>
              </a:defRPr>
            </a:pPr>
            <a:r>
              <a:t> </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65" name="Google Shape;669;p77"/>
          <p:cNvSpPr txBox="1"/>
          <p:nvPr>
            <p:ph type="title" idx="4294967295"/>
          </p:nvPr>
        </p:nvSpPr>
        <p:spPr>
          <a:xfrm>
            <a:off x="4222279" y="603438"/>
            <a:ext cx="15604616" cy="2585275"/>
          </a:xfrm>
          <a:prstGeom prst="rect">
            <a:avLst/>
          </a:prstGeom>
        </p:spPr>
        <p:txBody>
          <a:bodyPr lIns="68573" tIns="68573" rIns="68573" bIns="68573"/>
          <a:lstStyle>
            <a:lvl1pPr algn="ctr">
              <a:defRPr b="1" sz="6800">
                <a:solidFill>
                  <a:srgbClr val="000000"/>
                </a:solidFill>
                <a:latin typeface="Calibri"/>
                <a:ea typeface="Calibri"/>
                <a:cs typeface="Calibri"/>
                <a:sym typeface="Calibri"/>
              </a:defRPr>
            </a:lvl1pPr>
          </a:lstStyle>
          <a:p>
            <a:pPr/>
            <a:r>
              <a:t>Critical Considerations Regarding Problem Behavior</a:t>
            </a:r>
          </a:p>
        </p:txBody>
      </p:sp>
      <p:sp>
        <p:nvSpPr>
          <p:cNvPr id="766" name="Google Shape;670;p77"/>
          <p:cNvSpPr txBox="1"/>
          <p:nvPr>
            <p:ph type="body" sz="half" idx="4294967295"/>
          </p:nvPr>
        </p:nvSpPr>
        <p:spPr>
          <a:xfrm>
            <a:off x="6019800" y="4114800"/>
            <a:ext cx="12344400" cy="6788944"/>
          </a:xfrm>
          <a:prstGeom prst="rect">
            <a:avLst/>
          </a:prstGeom>
        </p:spPr>
        <p:txBody>
          <a:bodyPr lIns="68573" tIns="68573" rIns="68573" bIns="68573"/>
          <a:lstStyle/>
          <a:p>
            <a:pPr marL="572214" indent="-572214">
              <a:spcBef>
                <a:spcPts val="0"/>
              </a:spcBef>
              <a:buClr>
                <a:srgbClr val="000000"/>
              </a:buClr>
              <a:buSzPts val="5300"/>
              <a:defRPr sz="5300">
                <a:solidFill>
                  <a:srgbClr val="000000"/>
                </a:solidFill>
                <a:latin typeface="Calibri"/>
                <a:ea typeface="Calibri"/>
                <a:cs typeface="Calibri"/>
                <a:sym typeface="Calibri"/>
              </a:defRPr>
            </a:pPr>
            <a:r>
              <a:t>Your reinforcement should be cooperative responses and student progress</a:t>
            </a:r>
          </a:p>
          <a:p>
            <a:pPr lvl="1" marL="861045" indent="-454137">
              <a:spcBef>
                <a:spcPts val="0"/>
              </a:spcBef>
              <a:buClr>
                <a:srgbClr val="000000"/>
              </a:buClr>
              <a:buSzPts val="4400"/>
              <a:buChar char="–"/>
              <a:defRPr sz="4400">
                <a:solidFill>
                  <a:srgbClr val="000000"/>
                </a:solidFill>
                <a:latin typeface="Calibri"/>
                <a:ea typeface="Calibri"/>
                <a:cs typeface="Calibri"/>
                <a:sym typeface="Calibri"/>
              </a:defRPr>
            </a:pPr>
            <a:r>
              <a:t>NOT ending behavior quickly</a:t>
            </a:r>
          </a:p>
          <a:p>
            <a:pPr lvl="1" marL="861045" indent="-454137">
              <a:spcBef>
                <a:spcPts val="0"/>
              </a:spcBef>
              <a:buClr>
                <a:srgbClr val="000000"/>
              </a:buClr>
              <a:buSzPts val="4400"/>
              <a:buChar char="–"/>
              <a:defRPr sz="4400">
                <a:solidFill>
                  <a:srgbClr val="000000"/>
                </a:solidFill>
                <a:latin typeface="Calibri"/>
                <a:ea typeface="Calibri"/>
                <a:cs typeface="Calibri"/>
                <a:sym typeface="Calibri"/>
              </a:defRPr>
            </a:pPr>
            <a:r>
              <a:t>Short term gain = long term pain</a:t>
            </a:r>
          </a:p>
          <a:p>
            <a:pPr marL="572214" indent="-572214">
              <a:spcBef>
                <a:spcPts val="1300"/>
              </a:spcBef>
              <a:buClr>
                <a:srgbClr val="000000"/>
              </a:buClr>
              <a:buSzPts val="5300"/>
              <a:defRPr sz="5300">
                <a:solidFill>
                  <a:srgbClr val="000000"/>
                </a:solidFill>
                <a:latin typeface="Calibri"/>
                <a:ea typeface="Calibri"/>
                <a:cs typeface="Calibri"/>
                <a:sym typeface="Calibri"/>
              </a:defRPr>
            </a:pPr>
            <a:r>
              <a:t>Problem Behavior = Skill Deficits</a:t>
            </a:r>
          </a:p>
          <a:p>
            <a:pPr lvl="1" marL="861045" indent="-454137">
              <a:spcBef>
                <a:spcPts val="0"/>
              </a:spcBef>
              <a:buClr>
                <a:srgbClr val="000000"/>
              </a:buClr>
              <a:buSzPts val="4400"/>
              <a:buChar char="–"/>
              <a:defRPr sz="4400">
                <a:solidFill>
                  <a:srgbClr val="000000"/>
                </a:solidFill>
                <a:latin typeface="Calibri"/>
                <a:ea typeface="Calibri"/>
                <a:cs typeface="Calibri"/>
                <a:sym typeface="Calibri"/>
              </a:defRPr>
            </a:pPr>
            <a:r>
              <a:t>They don’t “know better”</a:t>
            </a:r>
          </a:p>
          <a:p>
            <a:pPr marL="572214" indent="-572214">
              <a:spcBef>
                <a:spcPts val="1300"/>
              </a:spcBef>
              <a:buClr>
                <a:srgbClr val="000000"/>
              </a:buClr>
              <a:buSzPts val="5300"/>
              <a:defRPr sz="5300">
                <a:solidFill>
                  <a:srgbClr val="000000"/>
                </a:solidFill>
                <a:latin typeface="Calibri"/>
                <a:ea typeface="Calibri"/>
                <a:cs typeface="Calibri"/>
                <a:sym typeface="Calibri"/>
              </a:defRPr>
            </a:pPr>
            <a:r>
              <a:t>Deliberately target cooperation and REINFORCE it!</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68" name="Google Shape;675;p78"/>
          <p:cNvSpPr txBox="1"/>
          <p:nvPr>
            <p:ph type="sldNum" sz="quarter" idx="4294967295"/>
          </p:nvPr>
        </p:nvSpPr>
        <p:spPr>
          <a:xfrm>
            <a:off x="14903173" y="8430875"/>
            <a:ext cx="362227" cy="359448"/>
          </a:xfrm>
          <a:prstGeom prst="rect">
            <a:avLst/>
          </a:prstGeom>
          <a:extLst>
            <a:ext uri="{C572A759-6A51-4108-AA02-DFA0A04FC94B}">
              <ma14:wrappingTextBoxFlag xmlns:ma14="http://schemas.microsoft.com/office/mac/drawingml/2011/main" val="1"/>
            </a:ext>
          </a:extLst>
        </p:spPr>
        <p:txBody>
          <a:bodyPr lIns="58900" tIns="58900" rIns="58900" bIns="58900"/>
          <a:lstStyle>
            <a:lvl1pPr algn="r">
              <a:defRPr b="0" sz="1800">
                <a:solidFill>
                  <a:srgbClr val="888888"/>
                </a:solidFill>
                <a:latin typeface="Calibri"/>
                <a:ea typeface="Calibri"/>
                <a:cs typeface="Calibri"/>
                <a:sym typeface="Calibri"/>
              </a:defRPr>
            </a:lvl1pPr>
          </a:lstStyle>
          <a:p>
            <a:pPr/>
            <a:fld id="{86CB4B4D-7CA3-9044-876B-883B54F8677D}" type="slidenum"/>
          </a:p>
        </p:txBody>
      </p:sp>
      <p:sp>
        <p:nvSpPr>
          <p:cNvPr id="769" name="Google Shape;676;p78"/>
          <p:cNvSpPr txBox="1"/>
          <p:nvPr>
            <p:ph type="body" idx="1"/>
          </p:nvPr>
        </p:nvSpPr>
        <p:spPr>
          <a:xfrm>
            <a:off x="3131296" y="921985"/>
            <a:ext cx="18349708" cy="10357864"/>
          </a:xfrm>
          <a:prstGeom prst="rect">
            <a:avLst/>
          </a:prstGeom>
        </p:spPr>
        <p:txBody>
          <a:bodyPr/>
          <a:lstStyle/>
          <a:p>
            <a:pPr marL="0" indent="0" defTabSz="859536">
              <a:lnSpc>
                <a:spcPct val="107916"/>
              </a:lnSpc>
              <a:spcBef>
                <a:spcPts val="0"/>
              </a:spcBef>
              <a:buSzTx/>
              <a:buNone/>
              <a:defRPr b="1" sz="7700"/>
            </a:pPr>
            <a:r>
              <a:t>S</a:t>
            </a:r>
            <a:r>
              <a:rPr>
                <a:latin typeface="+mj-lt"/>
                <a:ea typeface="+mj-ea"/>
                <a:cs typeface="+mj-cs"/>
                <a:sym typeface="Arial"/>
              </a:rPr>
              <a:t>hift from asking, “How do I get the student to behave?” or “How can I get the student to stop ____?” </a:t>
            </a:r>
          </a:p>
          <a:p>
            <a:pPr marL="0" indent="0" defTabSz="859536">
              <a:lnSpc>
                <a:spcPct val="107916"/>
              </a:lnSpc>
              <a:spcBef>
                <a:spcPts val="0"/>
              </a:spcBef>
              <a:buSzTx/>
              <a:buNone/>
              <a:defRPr b="1" sz="7700">
                <a:latin typeface="+mj-lt"/>
                <a:ea typeface="+mj-ea"/>
                <a:cs typeface="+mj-cs"/>
                <a:sym typeface="Arial"/>
              </a:defRPr>
            </a:pPr>
          </a:p>
          <a:p>
            <a:pPr marL="0" indent="0" defTabSz="859536">
              <a:lnSpc>
                <a:spcPct val="107916"/>
              </a:lnSpc>
              <a:spcBef>
                <a:spcPts val="0"/>
              </a:spcBef>
              <a:buSzTx/>
              <a:buNone/>
              <a:defRPr b="1" sz="7700">
                <a:latin typeface="+mj-lt"/>
                <a:ea typeface="+mj-ea"/>
                <a:cs typeface="+mj-cs"/>
                <a:sym typeface="Arial"/>
              </a:defRPr>
            </a:pPr>
            <a:r>
              <a:t>to “What is causing this behavior and how can we mitigate that?” or “What skills does the child need to succeed?”</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71" name="Google Shape;681;p79"/>
          <p:cNvSpPr txBox="1"/>
          <p:nvPr>
            <p:ph type="body" idx="1"/>
          </p:nvPr>
        </p:nvSpPr>
        <p:spPr>
          <a:xfrm>
            <a:off x="555021" y="498147"/>
            <a:ext cx="22794006" cy="12861930"/>
          </a:xfrm>
          <a:prstGeom prst="rect">
            <a:avLst/>
          </a:prstGeom>
        </p:spPr>
        <p:txBody>
          <a:bodyPr/>
          <a:lstStyle/>
          <a:p>
            <a:pPr indent="0">
              <a:defRPr>
                <a:solidFill>
                  <a:srgbClr val="000000"/>
                </a:solidFill>
              </a:defRPr>
            </a:pPr>
            <a:r>
              <a:t>Bonus Tip #1</a:t>
            </a:r>
          </a:p>
          <a:p>
            <a:pPr indent="0">
              <a:defRPr>
                <a:solidFill>
                  <a:srgbClr val="000000"/>
                </a:solidFill>
              </a:defRPr>
            </a:pPr>
          </a:p>
          <a:p>
            <a:pPr indent="0">
              <a:defRPr>
                <a:solidFill>
                  <a:srgbClr val="000000"/>
                </a:solidFill>
              </a:defRPr>
            </a:pPr>
            <a:r>
              <a:t>Learn about Section 504</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524" name="Google Shape;260;p8"/>
          <p:cNvSpPr txBox="1"/>
          <p:nvPr>
            <p:ph type="title"/>
          </p:nvPr>
        </p:nvSpPr>
        <p:spPr>
          <a:xfrm>
            <a:off x="614869" y="728312"/>
            <a:ext cx="23060726" cy="12065287"/>
          </a:xfrm>
          <a:prstGeom prst="rect">
            <a:avLst/>
          </a:prstGeom>
        </p:spPr>
        <p:txBody>
          <a:bodyPr/>
          <a:lstStyle/>
          <a:p>
            <a:pPr>
              <a:defRPr sz="7700"/>
            </a:pPr>
            <a:r>
              <a:t>Stuff I’m Sending:</a:t>
            </a:r>
          </a:p>
          <a:p>
            <a:pPr>
              <a:defRPr sz="7700"/>
            </a:pPr>
          </a:p>
          <a:p>
            <a:pPr algn="l">
              <a:defRPr sz="7700">
                <a:solidFill>
                  <a:srgbClr val="000000"/>
                </a:solidFill>
              </a:defRPr>
            </a:pPr>
            <a:r>
              <a:t>1. Pre-Referral Intervention Manual</a:t>
            </a:r>
          </a:p>
          <a:p>
            <a:pPr algn="l">
              <a:defRPr sz="7700">
                <a:solidFill>
                  <a:srgbClr val="000000"/>
                </a:solidFill>
              </a:defRPr>
            </a:pPr>
            <a:r>
              <a:t>2. How to Write a 504 Plan</a:t>
            </a:r>
          </a:p>
          <a:p>
            <a:pPr algn="l">
              <a:defRPr sz="7700">
                <a:solidFill>
                  <a:srgbClr val="000000"/>
                </a:solidFill>
              </a:defRPr>
            </a:pPr>
            <a:r>
              <a:t>3. Teacher input for IEPs</a:t>
            </a:r>
          </a:p>
          <a:p>
            <a:pPr algn="l">
              <a:defRPr sz="7700">
                <a:solidFill>
                  <a:srgbClr val="000000"/>
                </a:solidFill>
              </a:defRPr>
            </a:pPr>
            <a:r>
              <a:t>4. Newport News, VA case</a:t>
            </a:r>
          </a:p>
          <a:p>
            <a:pPr algn="l">
              <a:defRPr sz="7700">
                <a:solidFill>
                  <a:srgbClr val="000000"/>
                </a:solidFill>
              </a:defRPr>
            </a:pPr>
            <a:r>
              <a:t>5. All new IEP steps</a:t>
            </a:r>
          </a:p>
          <a:p>
            <a:pPr lvl="4" indent="1021079">
              <a:lnSpc>
                <a:spcPct val="90000"/>
              </a:lnSpc>
              <a:defRPr sz="7700">
                <a:solidFill>
                  <a:srgbClr val="000000"/>
                </a:solidFill>
              </a:defRPr>
            </a:pPr>
            <a:r>
              <a:t>      Before meeting</a:t>
            </a:r>
            <a:endParaRPr b="1" sz="8800">
              <a:latin typeface="Verdana"/>
              <a:ea typeface="Verdana"/>
              <a:cs typeface="Verdana"/>
              <a:sym typeface="Verdana"/>
            </a:endParaRPr>
          </a:p>
          <a:p>
            <a:pPr lvl="4" indent="1021079">
              <a:lnSpc>
                <a:spcPct val="90000"/>
              </a:lnSpc>
              <a:defRPr sz="7700">
                <a:solidFill>
                  <a:srgbClr val="000000"/>
                </a:solidFill>
              </a:defRPr>
            </a:pPr>
            <a:r>
              <a:t>      Script for during meeting</a:t>
            </a:r>
            <a:endParaRPr b="1" sz="8800">
              <a:latin typeface="Verdana"/>
              <a:ea typeface="Verdana"/>
              <a:cs typeface="Verdana"/>
              <a:sym typeface="Verdana"/>
            </a:endParaRPr>
          </a:p>
          <a:p>
            <a:pPr lvl="4" indent="1021079">
              <a:lnSpc>
                <a:spcPct val="90000"/>
              </a:lnSpc>
              <a:defRPr sz="7700">
                <a:solidFill>
                  <a:srgbClr val="000000"/>
                </a:solidFill>
              </a:defRPr>
            </a:pPr>
            <a:r>
              <a:t>      After the meeting</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73" name="Google Shape;686;p80"/>
          <p:cNvSpPr txBox="1"/>
          <p:nvPr>
            <p:ph type="body" idx="1"/>
          </p:nvPr>
        </p:nvSpPr>
        <p:spPr>
          <a:xfrm>
            <a:off x="475415" y="508052"/>
            <a:ext cx="23260258" cy="12816017"/>
          </a:xfrm>
          <a:prstGeom prst="rect">
            <a:avLst/>
          </a:prstGeom>
        </p:spPr>
        <p:txBody>
          <a:bodyPr/>
          <a:lstStyle/>
          <a:p>
            <a:pPr indent="0">
              <a:defRPr>
                <a:solidFill>
                  <a:srgbClr val="000000"/>
                </a:solidFill>
              </a:defRPr>
            </a:pPr>
            <a:r>
              <a:t>Bonus Tip #2</a:t>
            </a:r>
          </a:p>
          <a:p>
            <a:pPr indent="0">
              <a:defRPr>
                <a:solidFill>
                  <a:srgbClr val="000000"/>
                </a:solidFill>
              </a:defRPr>
            </a:pPr>
          </a:p>
          <a:p>
            <a:pPr indent="0">
              <a:defRPr>
                <a:solidFill>
                  <a:srgbClr val="000000"/>
                </a:solidFill>
              </a:defRPr>
            </a:pPr>
            <a:r>
              <a:t>Explain Discipline Procedures</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75" name="Google Shape;691;p81"/>
          <p:cNvSpPr txBox="1"/>
          <p:nvPr>
            <p:ph type="body" idx="1"/>
          </p:nvPr>
        </p:nvSpPr>
        <p:spPr>
          <a:xfrm>
            <a:off x="748669" y="1183506"/>
            <a:ext cx="23298302" cy="10731712"/>
          </a:xfrm>
          <a:prstGeom prst="rect">
            <a:avLst/>
          </a:prstGeom>
        </p:spPr>
        <p:txBody>
          <a:bodyPr/>
          <a:lstStyle/>
          <a:p>
            <a:pPr indent="0">
              <a:defRPr>
                <a:solidFill>
                  <a:srgbClr val="000000"/>
                </a:solidFill>
              </a:defRPr>
            </a:pPr>
            <a:r>
              <a:t>Bonus Tip #3</a:t>
            </a:r>
          </a:p>
          <a:p>
            <a:pPr indent="0">
              <a:defRPr>
                <a:solidFill>
                  <a:srgbClr val="000000"/>
                </a:solidFill>
              </a:defRPr>
            </a:pPr>
          </a:p>
          <a:p>
            <a:pPr indent="0">
              <a:defRPr>
                <a:solidFill>
                  <a:srgbClr val="000000"/>
                </a:solidFill>
              </a:defRPr>
            </a:pPr>
            <a:r>
              <a:t>List of Students Eligible</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77" name="Google Shape;696;p82"/>
          <p:cNvSpPr txBox="1"/>
          <p:nvPr>
            <p:ph type="body" idx="1"/>
          </p:nvPr>
        </p:nvSpPr>
        <p:spPr>
          <a:xfrm>
            <a:off x="727378" y="336993"/>
            <a:ext cx="22818350" cy="12946161"/>
          </a:xfrm>
          <a:prstGeom prst="rect">
            <a:avLst/>
          </a:prstGeom>
        </p:spPr>
        <p:txBody>
          <a:bodyPr/>
          <a:lstStyle/>
          <a:p>
            <a:pPr indent="0">
              <a:defRPr>
                <a:solidFill>
                  <a:srgbClr val="000000"/>
                </a:solidFill>
              </a:defRPr>
            </a:pPr>
            <a:r>
              <a:t>Bonus Tip #4</a:t>
            </a:r>
          </a:p>
          <a:p>
            <a:pPr indent="0">
              <a:defRPr>
                <a:solidFill>
                  <a:srgbClr val="000000"/>
                </a:solidFill>
              </a:defRPr>
            </a:pPr>
          </a:p>
          <a:p>
            <a:pPr indent="0">
              <a:defRPr>
                <a:solidFill>
                  <a:srgbClr val="000000"/>
                </a:solidFill>
              </a:defRPr>
            </a:pPr>
            <a:r>
              <a:t>Encourage Principals to Attend IEP Meetings</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79" name="Google Shape;701;p83"/>
          <p:cNvSpPr txBox="1"/>
          <p:nvPr>
            <p:ph type="body" idx="1"/>
          </p:nvPr>
        </p:nvSpPr>
        <p:spPr>
          <a:xfrm>
            <a:off x="462548" y="414933"/>
            <a:ext cx="23291360" cy="12575900"/>
          </a:xfrm>
          <a:prstGeom prst="rect">
            <a:avLst/>
          </a:prstGeom>
        </p:spPr>
        <p:txBody>
          <a:bodyPr/>
          <a:lstStyle/>
          <a:p>
            <a:pPr indent="0">
              <a:defRPr>
                <a:solidFill>
                  <a:srgbClr val="000000"/>
                </a:solidFill>
              </a:defRPr>
            </a:pPr>
            <a:r>
              <a:t>Bonus Tip #5</a:t>
            </a:r>
          </a:p>
          <a:p>
            <a:pPr indent="0">
              <a:defRPr>
                <a:solidFill>
                  <a:srgbClr val="000000"/>
                </a:solidFill>
              </a:defRPr>
            </a:pPr>
          </a:p>
          <a:p>
            <a:pPr indent="0">
              <a:defRPr>
                <a:solidFill>
                  <a:srgbClr val="000000"/>
                </a:solidFill>
              </a:defRPr>
            </a:pPr>
            <a:r>
              <a:t>Progress Monitoring Check</a:t>
            </a:r>
          </a:p>
          <a:p>
            <a:pPr indent="0">
              <a:defRPr>
                <a:solidFill>
                  <a:srgbClr val="000000"/>
                </a:solidFill>
              </a:defRPr>
            </a:pPr>
          </a:p>
          <a:p>
            <a:pPr indent="0">
              <a:defRPr>
                <a:solidFill>
                  <a:srgbClr val="000000"/>
                </a:solidFill>
              </a:defRPr>
            </a:pPr>
            <a:r>
              <a:t>(Sounds big work-but not)</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81" name="Google Shape;706;p84"/>
          <p:cNvSpPr txBox="1"/>
          <p:nvPr>
            <p:ph type="title"/>
          </p:nvPr>
        </p:nvSpPr>
        <p:spPr>
          <a:xfrm>
            <a:off x="388774" y="260553"/>
            <a:ext cx="23271182" cy="13194894"/>
          </a:xfrm>
          <a:prstGeom prst="rect">
            <a:avLst/>
          </a:prstGeom>
        </p:spPr>
        <p:txBody>
          <a:bodyPr/>
          <a:lstStyle/>
          <a:p>
            <a:pPr>
              <a:defRPr sz="10600">
                <a:solidFill>
                  <a:srgbClr val="000000"/>
                </a:solidFill>
              </a:defRPr>
            </a:pPr>
            <a:r>
              <a:t>Bonus Tip #6</a:t>
            </a:r>
          </a:p>
          <a:p>
            <a:pPr>
              <a:defRPr>
                <a:solidFill>
                  <a:srgbClr val="000000"/>
                </a:solidFill>
              </a:defRPr>
            </a:pPr>
          </a:p>
          <a:p>
            <a:pPr>
              <a:defRPr sz="10600">
                <a:solidFill>
                  <a:srgbClr val="000000"/>
                </a:solidFill>
              </a:defRPr>
            </a:pPr>
            <a:r>
              <a:t>It is OK to say “I don’t know.”  But then help get them the answers. ASAP.</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83" name="Google Shape;711;p85"/>
          <p:cNvSpPr txBox="1"/>
          <p:nvPr/>
        </p:nvSpPr>
        <p:spPr>
          <a:xfrm>
            <a:off x="1700494" y="2609648"/>
            <a:ext cx="20114663" cy="10459585"/>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algn="ctr" defTabSz="859536">
              <a:lnSpc>
                <a:spcPct val="90000"/>
              </a:lnSpc>
              <a:defRPr b="1" sz="19200">
                <a:latin typeface="Times New Roman"/>
                <a:ea typeface="Times New Roman"/>
                <a:cs typeface="Times New Roman"/>
                <a:sym typeface="Times New Roman"/>
              </a:defRPr>
            </a:pPr>
            <a:r>
              <a:t>BEST</a:t>
            </a:r>
            <a:r>
              <a:rPr sz="13200"/>
              <a:t> Tip of the Day!</a:t>
            </a:r>
          </a:p>
          <a:p>
            <a:pPr algn="ctr" defTabSz="859536">
              <a:lnSpc>
                <a:spcPct val="90000"/>
              </a:lnSpc>
              <a:spcBef>
                <a:spcPts val="1500"/>
              </a:spcBef>
              <a:defRPr sz="13200">
                <a:latin typeface="+mj-lt"/>
                <a:ea typeface="+mj-ea"/>
                <a:cs typeface="+mj-cs"/>
                <a:sym typeface="Arial"/>
              </a:defRPr>
            </a:pPr>
          </a:p>
          <a:p>
            <a:pPr algn="ctr" defTabSz="859536">
              <a:lnSpc>
                <a:spcPct val="90000"/>
              </a:lnSpc>
              <a:spcBef>
                <a:spcPts val="1500"/>
              </a:spcBef>
              <a:defRPr sz="8200">
                <a:latin typeface="Times New Roman"/>
                <a:ea typeface="Times New Roman"/>
                <a:cs typeface="Times New Roman"/>
                <a:sym typeface="Times New Roman"/>
              </a:defRPr>
            </a:pPr>
            <a:r>
              <a:t>When progress report and other data indicate the student’s annual goal will not be met, determine why, </a:t>
            </a:r>
            <a:r>
              <a:rPr b="1">
                <a:solidFill>
                  <a:srgbClr val="FF0000"/>
                </a:solidFill>
              </a:rPr>
              <a:t>make needed instructional changes</a:t>
            </a:r>
            <a:r>
              <a:t>, and continue to</a:t>
            </a:r>
            <a:r>
              <a:rPr b="1"/>
              <a:t> </a:t>
            </a:r>
            <a:r>
              <a:rPr b="1">
                <a:solidFill>
                  <a:srgbClr val="FF0000"/>
                </a:solidFill>
              </a:rPr>
              <a:t>collect and report data</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85" name="Google Shape;716;p86"/>
          <p:cNvSpPr txBox="1"/>
          <p:nvPr>
            <p:ph type="title"/>
          </p:nvPr>
        </p:nvSpPr>
        <p:spPr>
          <a:prstGeom prst="rect">
            <a:avLst/>
          </a:prstGeom>
        </p:spPr>
        <p:txBody>
          <a:bodyPr/>
          <a:lstStyle/>
          <a:p>
            <a:pPr/>
            <a:r>
              <a:t>More</a:t>
            </a:r>
          </a:p>
        </p:txBody>
      </p:sp>
      <p:sp>
        <p:nvSpPr>
          <p:cNvPr id="786" name="Google Shape;717;p86"/>
          <p:cNvSpPr txBox="1"/>
          <p:nvPr>
            <p:ph type="body" idx="1"/>
          </p:nvPr>
        </p:nvSpPr>
        <p:spPr>
          <a:xfrm>
            <a:off x="1104527" y="2904804"/>
            <a:ext cx="22174946" cy="10998066"/>
          </a:xfrm>
          <a:prstGeom prst="rect">
            <a:avLst/>
          </a:prstGeom>
        </p:spPr>
        <p:txBody>
          <a:bodyPr/>
          <a:lstStyle/>
          <a:p>
            <a:pPr marL="457200" indent="-457200" algn="l">
              <a:lnSpc>
                <a:spcPct val="125000"/>
              </a:lnSpc>
              <a:buClr>
                <a:srgbClr val="000000"/>
              </a:buClr>
              <a:buSzPts val="5600"/>
              <a:buFont typeface="Arial"/>
              <a:buChar char="•"/>
              <a:defRPr sz="5600">
                <a:latin typeface="Verdana"/>
                <a:ea typeface="Verdana"/>
                <a:cs typeface="Verdana"/>
                <a:sym typeface="Verdana"/>
              </a:defRPr>
            </a:pPr>
            <a:r>
              <a:t>KOSHK</a:t>
            </a:r>
          </a:p>
          <a:p>
            <a:pPr lvl="1" indent="-457200" algn="l">
              <a:lnSpc>
                <a:spcPct val="125000"/>
              </a:lnSpc>
              <a:spcBef>
                <a:spcPts val="2000"/>
              </a:spcBef>
              <a:buClr>
                <a:srgbClr val="000000"/>
              </a:buClr>
              <a:buSzPts val="5600"/>
              <a:buFont typeface="Arial"/>
              <a:defRPr sz="5600">
                <a:latin typeface="Verdana"/>
                <a:ea typeface="Verdana"/>
                <a:cs typeface="Verdana"/>
                <a:sym typeface="Verdana"/>
              </a:defRPr>
            </a:pPr>
            <a:r>
              <a:t>Knew or Should Have Known</a:t>
            </a:r>
          </a:p>
          <a:p>
            <a:pPr marL="457200" indent="-457200" algn="l">
              <a:lnSpc>
                <a:spcPct val="125000"/>
              </a:lnSpc>
              <a:spcBef>
                <a:spcPts val="2000"/>
              </a:spcBef>
              <a:buClr>
                <a:srgbClr val="000000"/>
              </a:buClr>
              <a:buSzPts val="5600"/>
              <a:buFont typeface="Arial"/>
              <a:buChar char="•"/>
              <a:defRPr sz="5600">
                <a:latin typeface="Verdana"/>
                <a:ea typeface="Verdana"/>
                <a:cs typeface="Verdana"/>
                <a:sym typeface="Verdana"/>
              </a:defRPr>
            </a:pPr>
            <a:r>
              <a:t>Compensatory education demands increased</a:t>
            </a:r>
          </a:p>
          <a:p>
            <a:pPr marL="457200" indent="-457200" algn="l">
              <a:lnSpc>
                <a:spcPct val="125000"/>
              </a:lnSpc>
              <a:spcBef>
                <a:spcPts val="2000"/>
              </a:spcBef>
              <a:buClr>
                <a:srgbClr val="000000"/>
              </a:buClr>
              <a:buSzPts val="5600"/>
              <a:buFont typeface="Arial"/>
              <a:buChar char="•"/>
              <a:defRPr sz="5600">
                <a:latin typeface="Verdana"/>
                <a:ea typeface="Verdana"/>
                <a:cs typeface="Verdana"/>
                <a:sym typeface="Verdana"/>
              </a:defRPr>
            </a:pPr>
            <a:r>
              <a:t>Lack of FAPE</a:t>
            </a:r>
          </a:p>
          <a:p>
            <a:pPr marL="457200" indent="-457200" algn="l">
              <a:lnSpc>
                <a:spcPct val="125000"/>
              </a:lnSpc>
              <a:spcBef>
                <a:spcPts val="2000"/>
              </a:spcBef>
              <a:buClr>
                <a:srgbClr val="000000"/>
              </a:buClr>
              <a:buSzPts val="5600"/>
              <a:buFont typeface="Arial"/>
              <a:buChar char="•"/>
              <a:defRPr sz="5600">
                <a:latin typeface="Verdana"/>
                <a:ea typeface="Verdana"/>
                <a:cs typeface="Verdana"/>
                <a:sym typeface="Verdana"/>
              </a:defRPr>
            </a:pPr>
            <a:r>
              <a:t>Lack of progress monitoring data</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88" name="Google Shape;722;p87"/>
          <p:cNvSpPr txBox="1"/>
          <p:nvPr>
            <p:ph type="title"/>
          </p:nvPr>
        </p:nvSpPr>
        <p:spPr>
          <a:prstGeom prst="rect">
            <a:avLst/>
          </a:prstGeom>
        </p:spPr>
        <p:txBody>
          <a:bodyPr/>
          <a:lstStyle/>
          <a:p>
            <a:pPr/>
            <a:r>
              <a:t>More #2</a:t>
            </a:r>
          </a:p>
        </p:txBody>
      </p:sp>
      <p:sp>
        <p:nvSpPr>
          <p:cNvPr id="789" name="Google Shape;723;p87"/>
          <p:cNvSpPr txBox="1"/>
          <p:nvPr>
            <p:ph type="body" idx="1"/>
          </p:nvPr>
        </p:nvSpPr>
        <p:spPr>
          <a:xfrm>
            <a:off x="1111091" y="2654929"/>
            <a:ext cx="22161818" cy="10955203"/>
          </a:xfrm>
          <a:prstGeom prst="rect">
            <a:avLst/>
          </a:prstGeom>
        </p:spPr>
        <p:txBody>
          <a:bodyPr/>
          <a:lstStyle/>
          <a:p>
            <a:pPr marL="457200" indent="-457200" algn="l">
              <a:lnSpc>
                <a:spcPct val="125000"/>
              </a:lnSpc>
              <a:buClr>
                <a:srgbClr val="000000"/>
              </a:buClr>
              <a:buSzPts val="5600"/>
              <a:buFont typeface="Arial"/>
              <a:buChar char="•"/>
              <a:defRPr sz="5600">
                <a:latin typeface="Verdana"/>
                <a:ea typeface="Verdana"/>
                <a:cs typeface="Verdana"/>
                <a:sym typeface="Verdana"/>
              </a:defRPr>
            </a:pPr>
            <a:r>
              <a:t>All the new staff</a:t>
            </a:r>
          </a:p>
          <a:p>
            <a:pPr marL="457200" indent="-457200" algn="l">
              <a:lnSpc>
                <a:spcPct val="125000"/>
              </a:lnSpc>
              <a:spcBef>
                <a:spcPts val="2000"/>
              </a:spcBef>
              <a:buClr>
                <a:srgbClr val="000000"/>
              </a:buClr>
              <a:buSzPts val="5600"/>
              <a:buFont typeface="Arial"/>
              <a:buChar char="•"/>
              <a:defRPr sz="5600">
                <a:latin typeface="Verdana"/>
                <a:ea typeface="Verdana"/>
                <a:cs typeface="Verdana"/>
                <a:sym typeface="Verdana"/>
              </a:defRPr>
            </a:pPr>
            <a:r>
              <a:t>Held to the same legal standard</a:t>
            </a:r>
          </a:p>
          <a:p>
            <a:pPr lvl="1" indent="-457200" algn="l">
              <a:lnSpc>
                <a:spcPct val="125000"/>
              </a:lnSpc>
              <a:spcBef>
                <a:spcPts val="2000"/>
              </a:spcBef>
              <a:buClr>
                <a:srgbClr val="000000"/>
              </a:buClr>
              <a:buSzPts val="5600"/>
              <a:buFont typeface="Arial"/>
              <a:defRPr sz="5600">
                <a:latin typeface="Verdana"/>
                <a:ea typeface="Verdana"/>
                <a:cs typeface="Verdana"/>
                <a:sym typeface="Verdana"/>
              </a:defRPr>
            </a:pPr>
            <a:r>
              <a:t>IRIS Center IEP module for teachers</a:t>
            </a:r>
          </a:p>
          <a:p>
            <a:pPr lvl="1" indent="-457200" algn="l">
              <a:lnSpc>
                <a:spcPct val="125000"/>
              </a:lnSpc>
              <a:spcBef>
                <a:spcPts val="2000"/>
              </a:spcBef>
              <a:buClr>
                <a:srgbClr val="000000"/>
              </a:buClr>
              <a:buSzPts val="5600"/>
              <a:buFont typeface="Arial"/>
              <a:defRPr sz="5600">
                <a:latin typeface="Verdana"/>
                <a:ea typeface="Verdana"/>
                <a:cs typeface="Verdana"/>
                <a:sym typeface="Verdana"/>
              </a:defRPr>
            </a:pPr>
            <a:r>
              <a:t>IRIS Center IEP module for administrators</a:t>
            </a:r>
          </a:p>
          <a:p>
            <a:pPr lvl="1" indent="-457200" algn="l">
              <a:lnSpc>
                <a:spcPct val="125000"/>
              </a:lnSpc>
              <a:spcBef>
                <a:spcPts val="2000"/>
              </a:spcBef>
              <a:buClr>
                <a:srgbClr val="000000"/>
              </a:buClr>
              <a:buSzPts val="5600"/>
              <a:buFont typeface="Arial"/>
              <a:defRPr sz="5600">
                <a:latin typeface="Verdana"/>
                <a:ea typeface="Verdana"/>
                <a:cs typeface="Verdana"/>
                <a:sym typeface="Verdana"/>
              </a:defRPr>
            </a:pPr>
            <a:r>
              <a:t>Progress Center Modules </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pic>
        <p:nvPicPr>
          <p:cNvPr id="791" name="Google Shape;728;p88" descr="Google Shape;728;p88"/>
          <p:cNvPicPr>
            <a:picLocks noChangeAspect="1"/>
          </p:cNvPicPr>
          <p:nvPr/>
        </p:nvPicPr>
        <p:blipFill>
          <a:blip r:embed="rId2">
            <a:extLst/>
          </a:blip>
          <a:stretch>
            <a:fillRect/>
          </a:stretch>
        </p:blipFill>
        <p:spPr>
          <a:xfrm>
            <a:off x="2996314" y="-536820"/>
            <a:ext cx="18391371" cy="13716002"/>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hueOff val="866494"/>
                <a:lumOff val="43881"/>
              </a:schemeClr>
            </a:gs>
            <a:gs pos="35000">
              <a:srgbClr val="B8D3FF"/>
            </a:gs>
            <a:gs pos="100000">
              <a:schemeClr val="accent1">
                <a:hueOff val="941626"/>
                <a:lumOff val="58226"/>
              </a:schemeClr>
            </a:gs>
          </a:gsLst>
          <a:lin ang="16200000" scaled="0"/>
        </a:gradFill>
      </p:bgPr>
    </p:bg>
    <p:spTree>
      <p:nvGrpSpPr>
        <p:cNvPr id="1" name=""/>
        <p:cNvGrpSpPr/>
        <p:nvPr/>
      </p:nvGrpSpPr>
      <p:grpSpPr>
        <a:xfrm>
          <a:off x="0" y="0"/>
          <a:ext cx="0" cy="0"/>
          <a:chOff x="0" y="0"/>
          <a:chExt cx="0" cy="0"/>
        </a:xfrm>
      </p:grpSpPr>
      <p:sp>
        <p:nvSpPr>
          <p:cNvPr id="793" name="Google Shape;733;p89"/>
          <p:cNvSpPr txBox="1"/>
          <p:nvPr>
            <p:ph type="title"/>
          </p:nvPr>
        </p:nvSpPr>
        <p:spPr>
          <a:prstGeom prst="rect">
            <a:avLst/>
          </a:prstGeom>
        </p:spPr>
        <p:txBody>
          <a:bodyPr/>
          <a:lstStyle/>
          <a:p>
            <a:pPr algn="ctr">
              <a:defRPr sz="8800"/>
            </a:pPr>
            <a:r>
              <a:t>Resources</a:t>
            </a:r>
            <a:br/>
          </a:p>
        </p:txBody>
      </p:sp>
      <p:sp>
        <p:nvSpPr>
          <p:cNvPr id="794" name="Google Shape;734;p89"/>
          <p:cNvSpPr txBox="1"/>
          <p:nvPr>
            <p:ph type="body" idx="1"/>
          </p:nvPr>
        </p:nvSpPr>
        <p:spPr>
          <a:xfrm>
            <a:off x="840054" y="2656788"/>
            <a:ext cx="22703890" cy="7699248"/>
          </a:xfrm>
          <a:prstGeom prst="rect">
            <a:avLst/>
          </a:prstGeom>
        </p:spPr>
        <p:txBody>
          <a:bodyPr/>
          <a:lstStyle/>
          <a:p>
            <a:pPr marL="281633" indent="-281633">
              <a:spcBef>
                <a:spcPts val="0"/>
              </a:spcBef>
              <a:buSzPts val="3600"/>
              <a:defRPr sz="3600">
                <a:latin typeface="Times New Roman"/>
                <a:ea typeface="Times New Roman"/>
                <a:cs typeface="Times New Roman"/>
                <a:sym typeface="Times New Roman"/>
              </a:defRPr>
            </a:pPr>
            <a:r>
              <a:t>Progress Center:  </a:t>
            </a:r>
            <a:r>
              <a:rPr sz="3000" u="sng">
                <a:solidFill>
                  <a:srgbClr val="0000FF"/>
                </a:solidFill>
                <a:uFill>
                  <a:solidFill>
                    <a:srgbClr val="0000FF"/>
                  </a:solidFill>
                </a:uFill>
                <a:latin typeface="Helvetica Neue"/>
                <a:ea typeface="Helvetica Neue"/>
                <a:cs typeface="Helvetica Neue"/>
                <a:sym typeface="Helvetica Neue"/>
                <a:hlinkClick r:id="rId2" invalidUrl="" action="" tgtFrame="" tooltip="" history="1" highlightClick="0" endSnd="0"/>
              </a:rPr>
              <a:t>www.promotingprogress.org</a:t>
            </a:r>
          </a:p>
          <a:p>
            <a:pPr marL="281633" indent="-281633">
              <a:spcBef>
                <a:spcPts val="1300"/>
              </a:spcBef>
              <a:buSzPts val="3600"/>
              <a:defRPr sz="3600">
                <a:latin typeface="Times New Roman"/>
                <a:ea typeface="Times New Roman"/>
                <a:cs typeface="Times New Roman"/>
                <a:sym typeface="Times New Roman"/>
              </a:defRPr>
            </a:pPr>
            <a:r>
              <a:t>National Center on Intensive Intervention: </a:t>
            </a:r>
            <a:r>
              <a:rPr sz="3000" u="sng">
                <a:solidFill>
                  <a:srgbClr val="0000FF"/>
                </a:solidFill>
                <a:uFill>
                  <a:solidFill>
                    <a:srgbClr val="0000FF"/>
                  </a:solidFill>
                </a:uFill>
                <a:latin typeface="Helvetica Neue"/>
                <a:ea typeface="Helvetica Neue"/>
                <a:cs typeface="Helvetica Neue"/>
                <a:sym typeface="Helvetica Neue"/>
                <a:hlinkClick r:id="rId3" invalidUrl="" action="" tgtFrame="" tooltip="" history="1" highlightClick="0" endSnd="0"/>
              </a:rPr>
              <a:t>www.intensiveintervention.org</a:t>
            </a:r>
          </a:p>
          <a:p>
            <a:pPr marL="281633" indent="-281633">
              <a:spcBef>
                <a:spcPts val="1300"/>
              </a:spcBef>
              <a:buSzPts val="3600"/>
              <a:defRPr sz="3600">
                <a:latin typeface="Times New Roman"/>
                <a:ea typeface="Times New Roman"/>
                <a:cs typeface="Times New Roman"/>
                <a:sym typeface="Times New Roman"/>
              </a:defRPr>
            </a:pPr>
            <a:r>
              <a:t>Council for Exception Children: </a:t>
            </a:r>
            <a:r>
              <a:rPr sz="3000" u="sng">
                <a:solidFill>
                  <a:srgbClr val="0000FF"/>
                </a:solidFill>
                <a:uFill>
                  <a:solidFill>
                    <a:srgbClr val="0000FF"/>
                  </a:solidFill>
                </a:uFill>
                <a:latin typeface="Helvetica Neue"/>
                <a:ea typeface="Helvetica Neue"/>
                <a:cs typeface="Helvetica Neue"/>
                <a:sym typeface="Helvetica Neue"/>
                <a:hlinkClick r:id="rId4" invalidUrl="" action="" tgtFrame="" tooltip="" history="1" highlightClick="0" endSnd="0"/>
              </a:rPr>
              <a:t>www.exceptionalchildren.org</a:t>
            </a:r>
          </a:p>
          <a:p>
            <a:pPr marL="281633" indent="-281633">
              <a:spcBef>
                <a:spcPts val="1300"/>
              </a:spcBef>
              <a:buSzPts val="3600"/>
              <a:defRPr sz="3600">
                <a:latin typeface="Times New Roman"/>
                <a:ea typeface="Times New Roman"/>
                <a:cs typeface="Times New Roman"/>
                <a:sym typeface="Times New Roman"/>
              </a:defRPr>
            </a:pPr>
            <a:r>
              <a:t>Center on Positive Behavior Interventions &amp; Support: </a:t>
            </a:r>
            <a:r>
              <a:rPr sz="3000" u="sng">
                <a:solidFill>
                  <a:srgbClr val="0000FF"/>
                </a:solidFill>
                <a:uFill>
                  <a:solidFill>
                    <a:srgbClr val="0000FF"/>
                  </a:solidFill>
                </a:uFill>
                <a:latin typeface="Helvetica Neue"/>
                <a:ea typeface="Helvetica Neue"/>
                <a:cs typeface="Helvetica Neue"/>
                <a:sym typeface="Helvetica Neue"/>
                <a:hlinkClick r:id="rId5" invalidUrl="" action="" tgtFrame="" tooltip="" history="1" highlightClick="0" endSnd="0"/>
              </a:rPr>
              <a:t>www.pbis.org</a:t>
            </a:r>
          </a:p>
          <a:p>
            <a:pPr marL="281633" indent="-281633">
              <a:spcBef>
                <a:spcPts val="1300"/>
              </a:spcBef>
              <a:buSzPts val="3600"/>
              <a:defRPr sz="3600">
                <a:latin typeface="Times New Roman"/>
                <a:ea typeface="Times New Roman"/>
                <a:cs typeface="Times New Roman"/>
                <a:sym typeface="Times New Roman"/>
              </a:defRPr>
            </a:pPr>
            <a:r>
              <a:t>IRIS Center: </a:t>
            </a:r>
            <a:r>
              <a:rPr sz="3000" u="sng">
                <a:solidFill>
                  <a:srgbClr val="0000FF"/>
                </a:solidFill>
                <a:uFill>
                  <a:solidFill>
                    <a:srgbClr val="0000FF"/>
                  </a:solidFill>
                </a:uFill>
                <a:latin typeface="Helvetica Neue"/>
                <a:ea typeface="Helvetica Neue"/>
                <a:cs typeface="Helvetica Neue"/>
                <a:sym typeface="Helvetica Neue"/>
                <a:hlinkClick r:id="rId6" invalidUrl="" action="" tgtFrame="" tooltip="" history="1" highlightClick="0" endSnd="0"/>
              </a:rPr>
              <a:t>https://iris.Peabody.Vanderbilt.edu</a:t>
            </a:r>
          </a:p>
          <a:p>
            <a:pPr marL="281633" indent="-281633">
              <a:spcBef>
                <a:spcPts val="1300"/>
              </a:spcBef>
              <a:buSzPts val="3600"/>
              <a:defRPr sz="3600">
                <a:latin typeface="Times New Roman"/>
                <a:ea typeface="Times New Roman"/>
                <a:cs typeface="Times New Roman"/>
                <a:sym typeface="Times New Roman"/>
              </a:defRPr>
            </a:pPr>
            <a:r>
              <a:t>OSEP, IDEAs that work: </a:t>
            </a:r>
            <a:r>
              <a:rPr sz="3000" u="sng">
                <a:solidFill>
                  <a:srgbClr val="0000FF"/>
                </a:solidFill>
                <a:uFill>
                  <a:solidFill>
                    <a:srgbClr val="0000FF"/>
                  </a:solidFill>
                </a:uFill>
                <a:latin typeface="Helvetica Neue"/>
                <a:ea typeface="Helvetica Neue"/>
                <a:cs typeface="Helvetica Neue"/>
                <a:sym typeface="Helvetica Neue"/>
                <a:hlinkClick r:id="rId7" invalidUrl="" action="" tgtFrame="" tooltip="" history="1" highlightClick="0" endSnd="0"/>
              </a:rPr>
              <a:t>www.OSEPideasthatwork.org</a:t>
            </a:r>
          </a:p>
          <a:p>
            <a:pPr marL="281633" indent="-281633">
              <a:spcBef>
                <a:spcPts val="1300"/>
              </a:spcBef>
              <a:buSzPts val="3600"/>
              <a:defRPr sz="3600">
                <a:latin typeface="Times New Roman"/>
                <a:ea typeface="Times New Roman"/>
                <a:cs typeface="Times New Roman"/>
                <a:sym typeface="Times New Roman"/>
              </a:defRPr>
            </a:pPr>
            <a:r>
              <a:t>OSEP, The Individuals with Disabilities Education Act:  </a:t>
            </a:r>
            <a:r>
              <a:rPr sz="3000" u="sng">
                <a:solidFill>
                  <a:srgbClr val="0000FF"/>
                </a:solidFill>
                <a:uFill>
                  <a:solidFill>
                    <a:srgbClr val="0000FF"/>
                  </a:solidFill>
                </a:uFill>
                <a:latin typeface="Helvetica Neue"/>
                <a:ea typeface="Helvetica Neue"/>
                <a:cs typeface="Helvetica Neue"/>
                <a:sym typeface="Helvetica Neue"/>
                <a:hlinkClick r:id="rId8" invalidUrl="" action="" tgtFrame="" tooltip="" history="1" highlightClick="0" endSnd="0"/>
              </a:rPr>
              <a:t>https://sites.ed.gov/idea</a:t>
            </a:r>
          </a:p>
          <a:p>
            <a:pPr marL="281633" indent="-281633">
              <a:spcBef>
                <a:spcPts val="1300"/>
              </a:spcBef>
              <a:buSzPts val="3600"/>
              <a:defRPr sz="3600">
                <a:latin typeface="Times New Roman"/>
                <a:ea typeface="Times New Roman"/>
                <a:cs typeface="Times New Roman"/>
                <a:sym typeface="Times New Roman"/>
              </a:defRPr>
            </a:pPr>
            <a:r>
              <a:t>OSEP, Find a center: </a:t>
            </a:r>
            <a:r>
              <a:rPr sz="3000" u="sng">
                <a:solidFill>
                  <a:srgbClr val="0000FF"/>
                </a:solidFill>
                <a:uFill>
                  <a:solidFill>
                    <a:srgbClr val="0000FF"/>
                  </a:solidFill>
                </a:uFill>
                <a:latin typeface="Helvetica Neue"/>
                <a:ea typeface="Helvetica Neue"/>
                <a:cs typeface="Helvetica Neue"/>
                <a:sym typeface="Helvetica Neue"/>
                <a:hlinkClick r:id="rId9" invalidUrl="" action="" tgtFrame="" tooltip="" history="1" highlightClick="0" endSnd="0"/>
              </a:rPr>
              <a:t>www.OSEPideasthatwork.org/find-center-or-grant</a:t>
            </a:r>
          </a:p>
          <a:p>
            <a:pPr marL="281633" indent="-281633">
              <a:spcBef>
                <a:spcPts val="1300"/>
              </a:spcBef>
              <a:buSzPts val="3600"/>
              <a:defRPr sz="3600">
                <a:latin typeface="Times New Roman"/>
                <a:ea typeface="Times New Roman"/>
                <a:cs typeface="Times New Roman"/>
                <a:sym typeface="Times New Roman"/>
              </a:defRPr>
            </a:pPr>
            <a:r>
              <a:t>Understood: </a:t>
            </a:r>
            <a:r>
              <a:rPr sz="3000" u="sng">
                <a:solidFill>
                  <a:srgbClr val="0000FF"/>
                </a:solidFill>
                <a:uFill>
                  <a:solidFill>
                    <a:srgbClr val="0000FF"/>
                  </a:solidFill>
                </a:uFill>
                <a:latin typeface="Helvetica Neue"/>
                <a:ea typeface="Helvetica Neue"/>
                <a:cs typeface="Helvetica Neue"/>
                <a:sym typeface="Helvetica Neue"/>
                <a:hlinkClick r:id="rId10" invalidUrl="" action="" tgtFrame="" tooltip="" history="1" highlightClick="0" endSnd="0"/>
              </a:rPr>
              <a:t>www.understood.org</a:t>
            </a:r>
          </a:p>
          <a:p>
            <a:pPr marL="281633" indent="-281633">
              <a:spcBef>
                <a:spcPts val="1300"/>
              </a:spcBef>
              <a:buSzPts val="3600"/>
              <a:defRPr sz="3600">
                <a:latin typeface="Times New Roman"/>
                <a:ea typeface="Times New Roman"/>
                <a:cs typeface="Times New Roman"/>
                <a:sym typeface="Times New Roman"/>
              </a:defRPr>
            </a:pPr>
            <a:r>
              <a:t>Spedlawblog.com – Mitchell Yell, David Bateman, &amp; Kevin Brady</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Arial"/>
        <a:ea typeface="Arial"/>
        <a:cs typeface="Arial"/>
      </a:majorFont>
      <a:minorFont>
        <a:latin typeface="Helvetica"/>
        <a:ea typeface="Helvetica"/>
        <a:cs typeface="Helvetica"/>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Arial"/>
        <a:ea typeface="Arial"/>
        <a:cs typeface="Arial"/>
      </a:majorFont>
      <a:minorFont>
        <a:latin typeface="Helvetica"/>
        <a:ea typeface="Helvetica"/>
        <a:cs typeface="Helvetica"/>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