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5"/>
  </p:notesMasterIdLst>
  <p:sldIdLst>
    <p:sldId id="256" r:id="rId2"/>
    <p:sldId id="275" r:id="rId3"/>
    <p:sldId id="268" r:id="rId4"/>
    <p:sldId id="257" r:id="rId5"/>
    <p:sldId id="258" r:id="rId6"/>
    <p:sldId id="272" r:id="rId7"/>
    <p:sldId id="273" r:id="rId8"/>
    <p:sldId id="312" r:id="rId9"/>
    <p:sldId id="260" r:id="rId10"/>
    <p:sldId id="261" r:id="rId11"/>
    <p:sldId id="262" r:id="rId12"/>
    <p:sldId id="269" r:id="rId13"/>
    <p:sldId id="274" r:id="rId14"/>
    <p:sldId id="263" r:id="rId15"/>
    <p:sldId id="264" r:id="rId16"/>
    <p:sldId id="292" r:id="rId17"/>
    <p:sldId id="296" r:id="rId18"/>
    <p:sldId id="300" r:id="rId19"/>
    <p:sldId id="302" r:id="rId20"/>
    <p:sldId id="294" r:id="rId21"/>
    <p:sldId id="310" r:id="rId22"/>
    <p:sldId id="311" r:id="rId23"/>
    <p:sldId id="26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9C587F-08D4-4DEB-9B07-FD3A0B3ABBA2}" v="69" dt="2025-03-10T16:14:40.9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5" d="100"/>
          <a:sy n="65" d="100"/>
        </p:scale>
        <p:origin x="9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ncy Erickson" userId="fcc3368e-8895-416f-bfe4-7bb2b699de75" providerId="ADAL" clId="{489C587F-08D4-4DEB-9B07-FD3A0B3ABBA2}"/>
    <pc:docChg chg="undo custSel addSld delSld modSld sldOrd">
      <pc:chgData name="Nancy Erickson" userId="fcc3368e-8895-416f-bfe4-7bb2b699de75" providerId="ADAL" clId="{489C587F-08D4-4DEB-9B07-FD3A0B3ABBA2}" dt="2025-03-10T16:14:44.903" v="2116" actId="14100"/>
      <pc:docMkLst>
        <pc:docMk/>
      </pc:docMkLst>
      <pc:sldChg chg="modSp mod">
        <pc:chgData name="Nancy Erickson" userId="fcc3368e-8895-416f-bfe4-7bb2b699de75" providerId="ADAL" clId="{489C587F-08D4-4DEB-9B07-FD3A0B3ABBA2}" dt="2025-02-28T20:34:52.438" v="72" actId="113"/>
        <pc:sldMkLst>
          <pc:docMk/>
          <pc:sldMk cId="475882684" sldId="256"/>
        </pc:sldMkLst>
        <pc:spChg chg="mod">
          <ac:chgData name="Nancy Erickson" userId="fcc3368e-8895-416f-bfe4-7bb2b699de75" providerId="ADAL" clId="{489C587F-08D4-4DEB-9B07-FD3A0B3ABBA2}" dt="2025-02-28T20:34:52.438" v="72" actId="113"/>
          <ac:spMkLst>
            <pc:docMk/>
            <pc:sldMk cId="475882684" sldId="256"/>
            <ac:spMk id="2" creationId="{2B67BBE4-D52E-CE6C-E53D-AE32A8C6584A}"/>
          </ac:spMkLst>
        </pc:spChg>
      </pc:sldChg>
      <pc:sldChg chg="addSp modSp mod">
        <pc:chgData name="Nancy Erickson" userId="fcc3368e-8895-416f-bfe4-7bb2b699de75" providerId="ADAL" clId="{489C587F-08D4-4DEB-9B07-FD3A0B3ABBA2}" dt="2025-03-03T17:40:46.440" v="1393" actId="1076"/>
        <pc:sldMkLst>
          <pc:docMk/>
          <pc:sldMk cId="3538923873" sldId="258"/>
        </pc:sldMkLst>
        <pc:spChg chg="add mod ord">
          <ac:chgData name="Nancy Erickson" userId="fcc3368e-8895-416f-bfe4-7bb2b699de75" providerId="ADAL" clId="{489C587F-08D4-4DEB-9B07-FD3A0B3ABBA2}" dt="2025-03-03T17:40:23.533" v="1392" actId="167"/>
          <ac:spMkLst>
            <pc:docMk/>
            <pc:sldMk cId="3538923873" sldId="258"/>
            <ac:spMk id="2" creationId="{AD4FF677-1B18-CEED-72A6-7DD1E30C8B5B}"/>
          </ac:spMkLst>
        </pc:spChg>
        <pc:spChg chg="mod">
          <ac:chgData name="Nancy Erickson" userId="fcc3368e-8895-416f-bfe4-7bb2b699de75" providerId="ADAL" clId="{489C587F-08D4-4DEB-9B07-FD3A0B3ABBA2}" dt="2025-03-03T17:40:46.440" v="1393" actId="1076"/>
          <ac:spMkLst>
            <pc:docMk/>
            <pc:sldMk cId="3538923873" sldId="258"/>
            <ac:spMk id="4" creationId="{104D2E8E-2C84-103C-660B-CB55B93B91F1}"/>
          </ac:spMkLst>
        </pc:spChg>
      </pc:sldChg>
      <pc:sldChg chg="addSp delSp modSp mod modClrScheme chgLayout">
        <pc:chgData name="Nancy Erickson" userId="fcc3368e-8895-416f-bfe4-7bb2b699de75" providerId="ADAL" clId="{489C587F-08D4-4DEB-9B07-FD3A0B3ABBA2}" dt="2025-02-28T21:21:12.578" v="979" actId="20577"/>
        <pc:sldMkLst>
          <pc:docMk/>
          <pc:sldMk cId="3444111867" sldId="260"/>
        </pc:sldMkLst>
        <pc:spChg chg="mod ord">
          <ac:chgData name="Nancy Erickson" userId="fcc3368e-8895-416f-bfe4-7bb2b699de75" providerId="ADAL" clId="{489C587F-08D4-4DEB-9B07-FD3A0B3ABBA2}" dt="2025-02-28T20:56:37.054" v="526" actId="313"/>
          <ac:spMkLst>
            <pc:docMk/>
            <pc:sldMk cId="3444111867" sldId="260"/>
            <ac:spMk id="3" creationId="{3B4A9DDE-764D-D96C-C767-540F32ABCB0F}"/>
          </ac:spMkLst>
        </pc:spChg>
        <pc:spChg chg="add mod ord">
          <ac:chgData name="Nancy Erickson" userId="fcc3368e-8895-416f-bfe4-7bb2b699de75" providerId="ADAL" clId="{489C587F-08D4-4DEB-9B07-FD3A0B3ABBA2}" dt="2025-02-28T20:47:54.232" v="209" actId="113"/>
          <ac:spMkLst>
            <pc:docMk/>
            <pc:sldMk cId="3444111867" sldId="260"/>
            <ac:spMk id="4" creationId="{BF2CDE92-D7C4-820A-DE74-A4E505F5F92F}"/>
          </ac:spMkLst>
        </pc:spChg>
        <pc:spChg chg="add mod ord">
          <ac:chgData name="Nancy Erickson" userId="fcc3368e-8895-416f-bfe4-7bb2b699de75" providerId="ADAL" clId="{489C587F-08D4-4DEB-9B07-FD3A0B3ABBA2}" dt="2025-02-28T21:21:12.578" v="979" actId="20577"/>
          <ac:spMkLst>
            <pc:docMk/>
            <pc:sldMk cId="3444111867" sldId="260"/>
            <ac:spMk id="5" creationId="{B9356BBB-F787-9CBD-1E4F-6C113A232425}"/>
          </ac:spMkLst>
        </pc:spChg>
        <pc:spChg chg="add mod">
          <ac:chgData name="Nancy Erickson" userId="fcc3368e-8895-416f-bfe4-7bb2b699de75" providerId="ADAL" clId="{489C587F-08D4-4DEB-9B07-FD3A0B3ABBA2}" dt="2025-02-28T20:49:05.090" v="245" actId="122"/>
          <ac:spMkLst>
            <pc:docMk/>
            <pc:sldMk cId="3444111867" sldId="260"/>
            <ac:spMk id="8" creationId="{BE0726EB-33A5-BFAD-25EE-8FC2614B95E0}"/>
          </ac:spMkLst>
        </pc:spChg>
        <pc:spChg chg="add mod">
          <ac:chgData name="Nancy Erickson" userId="fcc3368e-8895-416f-bfe4-7bb2b699de75" providerId="ADAL" clId="{489C587F-08D4-4DEB-9B07-FD3A0B3ABBA2}" dt="2025-02-28T20:49:16.927" v="247" actId="1076"/>
          <ac:spMkLst>
            <pc:docMk/>
            <pc:sldMk cId="3444111867" sldId="260"/>
            <ac:spMk id="9" creationId="{B2EA4552-A44A-F673-4B20-09C5C225C99B}"/>
          </ac:spMkLst>
        </pc:spChg>
        <pc:spChg chg="add mod ord">
          <ac:chgData name="Nancy Erickson" userId="fcc3368e-8895-416f-bfe4-7bb2b699de75" providerId="ADAL" clId="{489C587F-08D4-4DEB-9B07-FD3A0B3ABBA2}" dt="2025-02-28T20:55:04.918" v="459" actId="1076"/>
          <ac:spMkLst>
            <pc:docMk/>
            <pc:sldMk cId="3444111867" sldId="260"/>
            <ac:spMk id="10" creationId="{E688594F-C0E0-2657-B905-D77D62146505}"/>
          </ac:spMkLst>
        </pc:spChg>
      </pc:sldChg>
      <pc:sldChg chg="addSp delSp modSp mod modClrScheme chgLayout">
        <pc:chgData name="Nancy Erickson" userId="fcc3368e-8895-416f-bfe4-7bb2b699de75" providerId="ADAL" clId="{489C587F-08D4-4DEB-9B07-FD3A0B3ABBA2}" dt="2025-02-28T21:50:35.667" v="1353" actId="20577"/>
        <pc:sldMkLst>
          <pc:docMk/>
          <pc:sldMk cId="3977096737" sldId="261"/>
        </pc:sldMkLst>
        <pc:spChg chg="mod ord">
          <ac:chgData name="Nancy Erickson" userId="fcc3368e-8895-416f-bfe4-7bb2b699de75" providerId="ADAL" clId="{489C587F-08D4-4DEB-9B07-FD3A0B3ABBA2}" dt="2025-02-28T21:50:35.667" v="1353" actId="20577"/>
          <ac:spMkLst>
            <pc:docMk/>
            <pc:sldMk cId="3977096737" sldId="261"/>
            <ac:spMk id="3" creationId="{3C535FFA-FDDE-4DC1-FF5B-6C3D9CEDE34D}"/>
          </ac:spMkLst>
        </pc:spChg>
        <pc:spChg chg="add mod ord">
          <ac:chgData name="Nancy Erickson" userId="fcc3368e-8895-416f-bfe4-7bb2b699de75" providerId="ADAL" clId="{489C587F-08D4-4DEB-9B07-FD3A0B3ABBA2}" dt="2025-02-28T20:59:48.647" v="641" actId="1076"/>
          <ac:spMkLst>
            <pc:docMk/>
            <pc:sldMk cId="3977096737" sldId="261"/>
            <ac:spMk id="4" creationId="{8354D037-3374-A78C-9F89-B84062DBF2A8}"/>
          </ac:spMkLst>
        </pc:spChg>
        <pc:spChg chg="add mod ord">
          <ac:chgData name="Nancy Erickson" userId="fcc3368e-8895-416f-bfe4-7bb2b699de75" providerId="ADAL" clId="{489C587F-08D4-4DEB-9B07-FD3A0B3ABBA2}" dt="2025-02-28T21:16:37.196" v="865" actId="20577"/>
          <ac:spMkLst>
            <pc:docMk/>
            <pc:sldMk cId="3977096737" sldId="261"/>
            <ac:spMk id="5" creationId="{53CF4316-6A24-4B79-A993-29562AD2FEF8}"/>
          </ac:spMkLst>
        </pc:spChg>
        <pc:spChg chg="add mod ord">
          <ac:chgData name="Nancy Erickson" userId="fcc3368e-8895-416f-bfe4-7bb2b699de75" providerId="ADAL" clId="{489C587F-08D4-4DEB-9B07-FD3A0B3ABBA2}" dt="2025-02-28T20:59:15.932" v="637" actId="167"/>
          <ac:spMkLst>
            <pc:docMk/>
            <pc:sldMk cId="3977096737" sldId="261"/>
            <ac:spMk id="6" creationId="{54EFDED9-8C86-6F65-3237-A732E3F63C43}"/>
          </ac:spMkLst>
        </pc:spChg>
        <pc:spChg chg="add mod">
          <ac:chgData name="Nancy Erickson" userId="fcc3368e-8895-416f-bfe4-7bb2b699de75" providerId="ADAL" clId="{489C587F-08D4-4DEB-9B07-FD3A0B3ABBA2}" dt="2025-02-28T21:00:25.674" v="644" actId="1076"/>
          <ac:spMkLst>
            <pc:docMk/>
            <pc:sldMk cId="3977096737" sldId="261"/>
            <ac:spMk id="7" creationId="{C9F5119F-621D-1481-62FE-85D0F640DBDF}"/>
          </ac:spMkLst>
        </pc:spChg>
        <pc:spChg chg="add mod">
          <ac:chgData name="Nancy Erickson" userId="fcc3368e-8895-416f-bfe4-7bb2b699de75" providerId="ADAL" clId="{489C587F-08D4-4DEB-9B07-FD3A0B3ABBA2}" dt="2025-02-28T21:00:35.380" v="645" actId="1076"/>
          <ac:spMkLst>
            <pc:docMk/>
            <pc:sldMk cId="3977096737" sldId="261"/>
            <ac:spMk id="8" creationId="{9B277858-8B74-2775-EF7E-2C602CA78EBF}"/>
          </ac:spMkLst>
        </pc:spChg>
      </pc:sldChg>
      <pc:sldChg chg="addSp delSp modSp mod modClrScheme chgLayout">
        <pc:chgData name="Nancy Erickson" userId="fcc3368e-8895-416f-bfe4-7bb2b699de75" providerId="ADAL" clId="{489C587F-08D4-4DEB-9B07-FD3A0B3ABBA2}" dt="2025-03-05T17:20:13.379" v="1787" actId="20577"/>
        <pc:sldMkLst>
          <pc:docMk/>
          <pc:sldMk cId="3207571882" sldId="262"/>
        </pc:sldMkLst>
        <pc:spChg chg="mod ord">
          <ac:chgData name="Nancy Erickson" userId="fcc3368e-8895-416f-bfe4-7bb2b699de75" providerId="ADAL" clId="{489C587F-08D4-4DEB-9B07-FD3A0B3ABBA2}" dt="2025-03-05T17:20:13.379" v="1787" actId="20577"/>
          <ac:spMkLst>
            <pc:docMk/>
            <pc:sldMk cId="3207571882" sldId="262"/>
            <ac:spMk id="3" creationId="{B0773064-6EC8-46F2-3562-0411D0837CF6}"/>
          </ac:spMkLst>
        </pc:spChg>
        <pc:spChg chg="add mod ord">
          <ac:chgData name="Nancy Erickson" userId="fcc3368e-8895-416f-bfe4-7bb2b699de75" providerId="ADAL" clId="{489C587F-08D4-4DEB-9B07-FD3A0B3ABBA2}" dt="2025-02-28T21:24:52.452" v="1000" actId="1076"/>
          <ac:spMkLst>
            <pc:docMk/>
            <pc:sldMk cId="3207571882" sldId="262"/>
            <ac:spMk id="4" creationId="{CC00D375-B57B-8B2D-A765-B0C2A595F593}"/>
          </ac:spMkLst>
        </pc:spChg>
        <pc:spChg chg="add mod ord">
          <ac:chgData name="Nancy Erickson" userId="fcc3368e-8895-416f-bfe4-7bb2b699de75" providerId="ADAL" clId="{489C587F-08D4-4DEB-9B07-FD3A0B3ABBA2}" dt="2025-03-04T20:31:28.771" v="1457" actId="207"/>
          <ac:spMkLst>
            <pc:docMk/>
            <pc:sldMk cId="3207571882" sldId="262"/>
            <ac:spMk id="5" creationId="{32CA0806-4008-68D0-9CC8-C09BF2954285}"/>
          </ac:spMkLst>
        </pc:spChg>
        <pc:spChg chg="add mod ord">
          <ac:chgData name="Nancy Erickson" userId="fcc3368e-8895-416f-bfe4-7bb2b699de75" providerId="ADAL" clId="{489C587F-08D4-4DEB-9B07-FD3A0B3ABBA2}" dt="2025-02-28T21:24:36.271" v="997" actId="167"/>
          <ac:spMkLst>
            <pc:docMk/>
            <pc:sldMk cId="3207571882" sldId="262"/>
            <ac:spMk id="6" creationId="{E16CE694-9FC5-1262-88E3-934021E407B8}"/>
          </ac:spMkLst>
        </pc:spChg>
        <pc:spChg chg="add mod">
          <ac:chgData name="Nancy Erickson" userId="fcc3368e-8895-416f-bfe4-7bb2b699de75" providerId="ADAL" clId="{489C587F-08D4-4DEB-9B07-FD3A0B3ABBA2}" dt="2025-02-28T21:25:27.818" v="1003" actId="1076"/>
          <ac:spMkLst>
            <pc:docMk/>
            <pc:sldMk cId="3207571882" sldId="262"/>
            <ac:spMk id="7" creationId="{8607DF8F-660F-7181-096B-B33D3CEA6782}"/>
          </ac:spMkLst>
        </pc:spChg>
        <pc:spChg chg="add mod">
          <ac:chgData name="Nancy Erickson" userId="fcc3368e-8895-416f-bfe4-7bb2b699de75" providerId="ADAL" clId="{489C587F-08D4-4DEB-9B07-FD3A0B3ABBA2}" dt="2025-02-28T21:25:33.271" v="1004" actId="1076"/>
          <ac:spMkLst>
            <pc:docMk/>
            <pc:sldMk cId="3207571882" sldId="262"/>
            <ac:spMk id="8" creationId="{5F3A4F91-3086-4763-B187-5B57A9526269}"/>
          </ac:spMkLst>
        </pc:spChg>
      </pc:sldChg>
      <pc:sldChg chg="addSp delSp modSp mod modClrScheme chgLayout">
        <pc:chgData name="Nancy Erickson" userId="fcc3368e-8895-416f-bfe4-7bb2b699de75" providerId="ADAL" clId="{489C587F-08D4-4DEB-9B07-FD3A0B3ABBA2}" dt="2025-02-28T21:36:29.689" v="1279" actId="1076"/>
        <pc:sldMkLst>
          <pc:docMk/>
          <pc:sldMk cId="1186639581" sldId="263"/>
        </pc:sldMkLst>
        <pc:spChg chg="mod ord">
          <ac:chgData name="Nancy Erickson" userId="fcc3368e-8895-416f-bfe4-7bb2b699de75" providerId="ADAL" clId="{489C587F-08D4-4DEB-9B07-FD3A0B3ABBA2}" dt="2025-02-28T21:36:29.689" v="1279" actId="1076"/>
          <ac:spMkLst>
            <pc:docMk/>
            <pc:sldMk cId="1186639581" sldId="263"/>
            <ac:spMk id="2" creationId="{AA9A6586-62FC-1351-F857-15E53F0794C8}"/>
          </ac:spMkLst>
        </pc:spChg>
        <pc:spChg chg="add mod">
          <ac:chgData name="Nancy Erickson" userId="fcc3368e-8895-416f-bfe4-7bb2b699de75" providerId="ADAL" clId="{489C587F-08D4-4DEB-9B07-FD3A0B3ABBA2}" dt="2025-02-28T21:32:44.391" v="1263" actId="207"/>
          <ac:spMkLst>
            <pc:docMk/>
            <pc:sldMk cId="1186639581" sldId="263"/>
            <ac:spMk id="4" creationId="{6B937086-80B2-A56E-23A7-6BEF11709D93}"/>
          </ac:spMkLst>
        </pc:spChg>
        <pc:spChg chg="add mod ord">
          <ac:chgData name="Nancy Erickson" userId="fcc3368e-8895-416f-bfe4-7bb2b699de75" providerId="ADAL" clId="{489C587F-08D4-4DEB-9B07-FD3A0B3ABBA2}" dt="2025-02-28T21:36:22.062" v="1278" actId="167"/>
          <ac:spMkLst>
            <pc:docMk/>
            <pc:sldMk cId="1186639581" sldId="263"/>
            <ac:spMk id="5" creationId="{44CAC236-E474-0FEA-40F3-3F4D5DF5B152}"/>
          </ac:spMkLst>
        </pc:spChg>
      </pc:sldChg>
      <pc:sldChg chg="addSp modSp mod">
        <pc:chgData name="Nancy Erickson" userId="fcc3368e-8895-416f-bfe4-7bb2b699de75" providerId="ADAL" clId="{489C587F-08D4-4DEB-9B07-FD3A0B3ABBA2}" dt="2025-03-04T20:31:46.184" v="1458" actId="947"/>
        <pc:sldMkLst>
          <pc:docMk/>
          <pc:sldMk cId="3798446567" sldId="264"/>
        </pc:sldMkLst>
        <pc:spChg chg="mod">
          <ac:chgData name="Nancy Erickson" userId="fcc3368e-8895-416f-bfe4-7bb2b699de75" providerId="ADAL" clId="{489C587F-08D4-4DEB-9B07-FD3A0B3ABBA2}" dt="2025-02-28T21:36:53.530" v="1286" actId="1076"/>
          <ac:spMkLst>
            <pc:docMk/>
            <pc:sldMk cId="3798446567" sldId="264"/>
            <ac:spMk id="2" creationId="{D0456779-9A70-BE8B-1F6B-81DEDE673ABC}"/>
          </ac:spMkLst>
        </pc:spChg>
        <pc:spChg chg="mod">
          <ac:chgData name="Nancy Erickson" userId="fcc3368e-8895-416f-bfe4-7bb2b699de75" providerId="ADAL" clId="{489C587F-08D4-4DEB-9B07-FD3A0B3ABBA2}" dt="2025-03-04T20:31:46.184" v="1458" actId="947"/>
          <ac:spMkLst>
            <pc:docMk/>
            <pc:sldMk cId="3798446567" sldId="264"/>
            <ac:spMk id="3" creationId="{486A9C30-B687-5ED7-F206-742AC840F20E}"/>
          </ac:spMkLst>
        </pc:spChg>
        <pc:spChg chg="add mod ord">
          <ac:chgData name="Nancy Erickson" userId="fcc3368e-8895-416f-bfe4-7bb2b699de75" providerId="ADAL" clId="{489C587F-08D4-4DEB-9B07-FD3A0B3ABBA2}" dt="2025-02-28T21:36:44.297" v="1283" actId="167"/>
          <ac:spMkLst>
            <pc:docMk/>
            <pc:sldMk cId="3798446567" sldId="264"/>
            <ac:spMk id="4" creationId="{5C428720-5063-DFF3-CA40-27B5B06873F6}"/>
          </ac:spMkLst>
        </pc:spChg>
        <pc:picChg chg="add mod">
          <ac:chgData name="Nancy Erickson" userId="fcc3368e-8895-416f-bfe4-7bb2b699de75" providerId="ADAL" clId="{489C587F-08D4-4DEB-9B07-FD3A0B3ABBA2}" dt="2025-03-04T19:24:23.454" v="1454" actId="1076"/>
          <ac:picMkLst>
            <pc:docMk/>
            <pc:sldMk cId="3798446567" sldId="264"/>
            <ac:picMk id="6" creationId="{7360F469-F9DA-7EA1-C25C-EE2F20E10DB8}"/>
          </ac:picMkLst>
        </pc:picChg>
      </pc:sldChg>
      <pc:sldChg chg="del">
        <pc:chgData name="Nancy Erickson" userId="fcc3368e-8895-416f-bfe4-7bb2b699de75" providerId="ADAL" clId="{489C587F-08D4-4DEB-9B07-FD3A0B3ABBA2}" dt="2025-02-28T21:33:00.513" v="1264" actId="2696"/>
        <pc:sldMkLst>
          <pc:docMk/>
          <pc:sldMk cId="2965283287" sldId="265"/>
        </pc:sldMkLst>
      </pc:sldChg>
      <pc:sldChg chg="addSp delSp modSp del mod">
        <pc:chgData name="Nancy Erickson" userId="fcc3368e-8895-416f-bfe4-7bb2b699de75" providerId="ADAL" clId="{489C587F-08D4-4DEB-9B07-FD3A0B3ABBA2}" dt="2025-03-03T17:52:09.455" v="1416" actId="2696"/>
        <pc:sldMkLst>
          <pc:docMk/>
          <pc:sldMk cId="3805037828" sldId="266"/>
        </pc:sldMkLst>
      </pc:sldChg>
      <pc:sldChg chg="addSp delSp modSp mod modClrScheme chgLayout">
        <pc:chgData name="Nancy Erickson" userId="fcc3368e-8895-416f-bfe4-7bb2b699de75" providerId="ADAL" clId="{489C587F-08D4-4DEB-9B07-FD3A0B3ABBA2}" dt="2025-03-05T18:27:22.058" v="2023" actId="20577"/>
        <pc:sldMkLst>
          <pc:docMk/>
          <pc:sldMk cId="4212515211" sldId="267"/>
        </pc:sldMkLst>
        <pc:spChg chg="add mod">
          <ac:chgData name="Nancy Erickson" userId="fcc3368e-8895-416f-bfe4-7bb2b699de75" providerId="ADAL" clId="{489C587F-08D4-4DEB-9B07-FD3A0B3ABBA2}" dt="2025-03-05T18:09:52.771" v="1927" actId="1076"/>
          <ac:spMkLst>
            <pc:docMk/>
            <pc:sldMk cId="4212515211" sldId="267"/>
            <ac:spMk id="5" creationId="{10CE9C94-169F-9268-D3FE-85C74D82A639}"/>
          </ac:spMkLst>
        </pc:spChg>
        <pc:spChg chg="add mod ord">
          <ac:chgData name="Nancy Erickson" userId="fcc3368e-8895-416f-bfe4-7bb2b699de75" providerId="ADAL" clId="{489C587F-08D4-4DEB-9B07-FD3A0B3ABBA2}" dt="2025-03-05T18:09:39.175" v="1926" actId="167"/>
          <ac:spMkLst>
            <pc:docMk/>
            <pc:sldMk cId="4212515211" sldId="267"/>
            <ac:spMk id="6" creationId="{28FCBD85-F874-8E65-F736-CB09F3CEDA4D}"/>
          </ac:spMkLst>
        </pc:spChg>
        <pc:spChg chg="add mod">
          <ac:chgData name="Nancy Erickson" userId="fcc3368e-8895-416f-bfe4-7bb2b699de75" providerId="ADAL" clId="{489C587F-08D4-4DEB-9B07-FD3A0B3ABBA2}" dt="2025-03-05T18:27:22.058" v="2023" actId="20577"/>
          <ac:spMkLst>
            <pc:docMk/>
            <pc:sldMk cId="4212515211" sldId="267"/>
            <ac:spMk id="7" creationId="{13B8AB63-E4FA-7DB4-F122-E8E7195CDABD}"/>
          </ac:spMkLst>
        </pc:spChg>
      </pc:sldChg>
      <pc:sldChg chg="addSp delSp modSp mod ord">
        <pc:chgData name="Nancy Erickson" userId="fcc3368e-8895-416f-bfe4-7bb2b699de75" providerId="ADAL" clId="{489C587F-08D4-4DEB-9B07-FD3A0B3ABBA2}" dt="2025-03-10T16:14:44.903" v="2116" actId="14100"/>
        <pc:sldMkLst>
          <pc:docMk/>
          <pc:sldMk cId="2050381911" sldId="268"/>
        </pc:sldMkLst>
        <pc:spChg chg="del">
          <ac:chgData name="Nancy Erickson" userId="fcc3368e-8895-416f-bfe4-7bb2b699de75" providerId="ADAL" clId="{489C587F-08D4-4DEB-9B07-FD3A0B3ABBA2}" dt="2025-03-10T16:14:17.902" v="2114" actId="478"/>
          <ac:spMkLst>
            <pc:docMk/>
            <pc:sldMk cId="2050381911" sldId="268"/>
            <ac:spMk id="2" creationId="{96ED09E6-9EA7-2C55-E599-3BA444E0333A}"/>
          </ac:spMkLst>
        </pc:spChg>
        <pc:spChg chg="del">
          <ac:chgData name="Nancy Erickson" userId="fcc3368e-8895-416f-bfe4-7bb2b699de75" providerId="ADAL" clId="{489C587F-08D4-4DEB-9B07-FD3A0B3ABBA2}" dt="2025-03-10T16:14:40.980" v="2115"/>
          <ac:spMkLst>
            <pc:docMk/>
            <pc:sldMk cId="2050381911" sldId="268"/>
            <ac:spMk id="3" creationId="{5F102AAB-5AF0-2DB0-B0FD-CBE0BF96AD51}"/>
          </ac:spMkLst>
        </pc:spChg>
        <pc:picChg chg="add mod">
          <ac:chgData name="Nancy Erickson" userId="fcc3368e-8895-416f-bfe4-7bb2b699de75" providerId="ADAL" clId="{489C587F-08D4-4DEB-9B07-FD3A0B3ABBA2}" dt="2025-03-10T16:14:44.903" v="2116" actId="14100"/>
          <ac:picMkLst>
            <pc:docMk/>
            <pc:sldMk cId="2050381911" sldId="268"/>
            <ac:picMk id="4" creationId="{A12E6D8C-CFE3-A91C-EC55-5E12DC219BBA}"/>
          </ac:picMkLst>
        </pc:picChg>
      </pc:sldChg>
      <pc:sldChg chg="addSp delSp modSp mod ord">
        <pc:chgData name="Nancy Erickson" userId="fcc3368e-8895-416f-bfe4-7bb2b699de75" providerId="ADAL" clId="{489C587F-08D4-4DEB-9B07-FD3A0B3ABBA2}" dt="2025-03-05T17:38:06.984" v="1865" actId="255"/>
        <pc:sldMkLst>
          <pc:docMk/>
          <pc:sldMk cId="3137456978" sldId="269"/>
        </pc:sldMkLst>
        <pc:spChg chg="add mod ord">
          <ac:chgData name="Nancy Erickson" userId="fcc3368e-8895-416f-bfe4-7bb2b699de75" providerId="ADAL" clId="{489C587F-08D4-4DEB-9B07-FD3A0B3ABBA2}" dt="2025-03-03T17:05:57.055" v="1357" actId="167"/>
          <ac:spMkLst>
            <pc:docMk/>
            <pc:sldMk cId="3137456978" sldId="269"/>
            <ac:spMk id="2" creationId="{16EEDFB5-B164-DA7A-CF56-0D2E948FB691}"/>
          </ac:spMkLst>
        </pc:spChg>
        <pc:spChg chg="add mod">
          <ac:chgData name="Nancy Erickson" userId="fcc3368e-8895-416f-bfe4-7bb2b699de75" providerId="ADAL" clId="{489C587F-08D4-4DEB-9B07-FD3A0B3ABBA2}" dt="2025-03-05T17:38:06.984" v="1865" actId="255"/>
          <ac:spMkLst>
            <pc:docMk/>
            <pc:sldMk cId="3137456978" sldId="269"/>
            <ac:spMk id="8" creationId="{9CA45B90-CA81-1CEA-23C7-D8889447D9E0}"/>
          </ac:spMkLst>
        </pc:spChg>
        <pc:picChg chg="add mod">
          <ac:chgData name="Nancy Erickson" userId="fcc3368e-8895-416f-bfe4-7bb2b699de75" providerId="ADAL" clId="{489C587F-08D4-4DEB-9B07-FD3A0B3ABBA2}" dt="2025-03-03T17:06:02.842" v="1358" actId="1076"/>
          <ac:picMkLst>
            <pc:docMk/>
            <pc:sldMk cId="3137456978" sldId="269"/>
            <ac:picMk id="10" creationId="{7D61BC72-DEB7-B721-B41C-6D5BE36C6A30}"/>
          </ac:picMkLst>
        </pc:picChg>
      </pc:sldChg>
      <pc:sldChg chg="del">
        <pc:chgData name="Nancy Erickson" userId="fcc3368e-8895-416f-bfe4-7bb2b699de75" providerId="ADAL" clId="{489C587F-08D4-4DEB-9B07-FD3A0B3ABBA2}" dt="2025-02-28T21:33:03.692" v="1265" actId="2696"/>
        <pc:sldMkLst>
          <pc:docMk/>
          <pc:sldMk cId="3307409017" sldId="270"/>
        </pc:sldMkLst>
      </pc:sldChg>
      <pc:sldChg chg="del">
        <pc:chgData name="Nancy Erickson" userId="fcc3368e-8895-416f-bfe4-7bb2b699de75" providerId="ADAL" clId="{489C587F-08D4-4DEB-9B07-FD3A0B3ABBA2}" dt="2025-03-03T18:05:26.167" v="1450" actId="2696"/>
        <pc:sldMkLst>
          <pc:docMk/>
          <pc:sldMk cId="68238247" sldId="271"/>
        </pc:sldMkLst>
      </pc:sldChg>
      <pc:sldChg chg="addSp modSp mod">
        <pc:chgData name="Nancy Erickson" userId="fcc3368e-8895-416f-bfe4-7bb2b699de75" providerId="ADAL" clId="{489C587F-08D4-4DEB-9B07-FD3A0B3ABBA2}" dt="2025-03-03T17:40:11.019" v="1390" actId="1035"/>
        <pc:sldMkLst>
          <pc:docMk/>
          <pc:sldMk cId="1124728678" sldId="272"/>
        </pc:sldMkLst>
        <pc:spChg chg="add mod ord">
          <ac:chgData name="Nancy Erickson" userId="fcc3368e-8895-416f-bfe4-7bb2b699de75" providerId="ADAL" clId="{489C587F-08D4-4DEB-9B07-FD3A0B3ABBA2}" dt="2025-03-03T17:39:39.893" v="1382" actId="167"/>
          <ac:spMkLst>
            <pc:docMk/>
            <pc:sldMk cId="1124728678" sldId="272"/>
            <ac:spMk id="2" creationId="{65C158B7-E1E4-BE7F-DE64-E1C902B4D176}"/>
          </ac:spMkLst>
        </pc:spChg>
        <pc:spChg chg="mod">
          <ac:chgData name="Nancy Erickson" userId="fcc3368e-8895-416f-bfe4-7bb2b699de75" providerId="ADAL" clId="{489C587F-08D4-4DEB-9B07-FD3A0B3ABBA2}" dt="2025-03-03T17:40:11.019" v="1390" actId="1035"/>
          <ac:spMkLst>
            <pc:docMk/>
            <pc:sldMk cId="1124728678" sldId="272"/>
            <ac:spMk id="11" creationId="{D676D8A1-E2BD-B052-4799-0E01D007C5F6}"/>
          </ac:spMkLst>
        </pc:spChg>
      </pc:sldChg>
      <pc:sldChg chg="addSp modSp mod">
        <pc:chgData name="Nancy Erickson" userId="fcc3368e-8895-416f-bfe4-7bb2b699de75" providerId="ADAL" clId="{489C587F-08D4-4DEB-9B07-FD3A0B3ABBA2}" dt="2025-03-03T17:39:25.912" v="1380" actId="255"/>
        <pc:sldMkLst>
          <pc:docMk/>
          <pc:sldMk cId="4042068154" sldId="273"/>
        </pc:sldMkLst>
        <pc:spChg chg="add mod ord">
          <ac:chgData name="Nancy Erickson" userId="fcc3368e-8895-416f-bfe4-7bb2b699de75" providerId="ADAL" clId="{489C587F-08D4-4DEB-9B07-FD3A0B3ABBA2}" dt="2025-03-03T17:38:18.214" v="1378" actId="255"/>
          <ac:spMkLst>
            <pc:docMk/>
            <pc:sldMk cId="4042068154" sldId="273"/>
            <ac:spMk id="2" creationId="{441B1825-3290-CD06-9C11-2AAB969D6439}"/>
          </ac:spMkLst>
        </pc:spChg>
        <pc:spChg chg="mod">
          <ac:chgData name="Nancy Erickson" userId="fcc3368e-8895-416f-bfe4-7bb2b699de75" providerId="ADAL" clId="{489C587F-08D4-4DEB-9B07-FD3A0B3ABBA2}" dt="2025-03-03T17:39:25.912" v="1380" actId="255"/>
          <ac:spMkLst>
            <pc:docMk/>
            <pc:sldMk cId="4042068154" sldId="273"/>
            <ac:spMk id="4" creationId="{D1274677-D618-CB37-51B2-811B959960EF}"/>
          </ac:spMkLst>
        </pc:spChg>
      </pc:sldChg>
      <pc:sldChg chg="addSp delSp modSp new mod ord">
        <pc:chgData name="Nancy Erickson" userId="fcc3368e-8895-416f-bfe4-7bb2b699de75" providerId="ADAL" clId="{489C587F-08D4-4DEB-9B07-FD3A0B3ABBA2}" dt="2025-03-05T19:34:40.744" v="2111" actId="948"/>
        <pc:sldMkLst>
          <pc:docMk/>
          <pc:sldMk cId="2903098961" sldId="274"/>
        </pc:sldMkLst>
        <pc:spChg chg="add mod ord">
          <ac:chgData name="Nancy Erickson" userId="fcc3368e-8895-416f-bfe4-7bb2b699de75" providerId="ADAL" clId="{489C587F-08D4-4DEB-9B07-FD3A0B3ABBA2}" dt="2025-03-03T17:05:48.736" v="1355" actId="167"/>
          <ac:spMkLst>
            <pc:docMk/>
            <pc:sldMk cId="2903098961" sldId="274"/>
            <ac:spMk id="2" creationId="{1001EC19-32EA-A612-5D00-DB1AB2519C82}"/>
          </ac:spMkLst>
        </pc:spChg>
        <pc:spChg chg="mod">
          <ac:chgData name="Nancy Erickson" userId="fcc3368e-8895-416f-bfe4-7bb2b699de75" providerId="ADAL" clId="{489C587F-08D4-4DEB-9B07-FD3A0B3ABBA2}" dt="2025-03-05T19:34:40.744" v="2111" actId="948"/>
          <ac:spMkLst>
            <pc:docMk/>
            <pc:sldMk cId="2903098961" sldId="274"/>
            <ac:spMk id="3" creationId="{08CF2DF6-8B72-7CA8-3E12-5079CE4E1CCF}"/>
          </ac:spMkLst>
        </pc:spChg>
        <pc:picChg chg="add mod">
          <ac:chgData name="Nancy Erickson" userId="fcc3368e-8895-416f-bfe4-7bb2b699de75" providerId="ADAL" clId="{489C587F-08D4-4DEB-9B07-FD3A0B3ABBA2}" dt="2025-03-03T17:06:20.313" v="1360" actId="1076"/>
          <ac:picMkLst>
            <pc:docMk/>
            <pc:sldMk cId="2903098961" sldId="274"/>
            <ac:picMk id="5" creationId="{3E8CFA8B-57F3-23B5-9D9B-2776CE7AD570}"/>
          </ac:picMkLst>
        </pc:picChg>
      </pc:sldChg>
      <pc:sldChg chg="addSp modSp new mod">
        <pc:chgData name="Nancy Erickson" userId="fcc3368e-8895-416f-bfe4-7bb2b699de75" providerId="ADAL" clId="{489C587F-08D4-4DEB-9B07-FD3A0B3ABBA2}" dt="2025-02-28T21:43:41.730" v="1351" actId="5793"/>
        <pc:sldMkLst>
          <pc:docMk/>
          <pc:sldMk cId="1234307536" sldId="275"/>
        </pc:sldMkLst>
        <pc:spChg chg="mod">
          <ac:chgData name="Nancy Erickson" userId="fcc3368e-8895-416f-bfe4-7bb2b699de75" providerId="ADAL" clId="{489C587F-08D4-4DEB-9B07-FD3A0B3ABBA2}" dt="2025-02-28T21:43:21.397" v="1342" actId="1076"/>
          <ac:spMkLst>
            <pc:docMk/>
            <pc:sldMk cId="1234307536" sldId="275"/>
            <ac:spMk id="2" creationId="{AF8744E0-C028-A532-E66F-F129F3FC450E}"/>
          </ac:spMkLst>
        </pc:spChg>
        <pc:spChg chg="mod">
          <ac:chgData name="Nancy Erickson" userId="fcc3368e-8895-416f-bfe4-7bb2b699de75" providerId="ADAL" clId="{489C587F-08D4-4DEB-9B07-FD3A0B3ABBA2}" dt="2025-02-28T21:43:41.730" v="1351" actId="5793"/>
          <ac:spMkLst>
            <pc:docMk/>
            <pc:sldMk cId="1234307536" sldId="275"/>
            <ac:spMk id="3" creationId="{6382BF34-4ACF-A274-4D30-20E5F6E95368}"/>
          </ac:spMkLst>
        </pc:spChg>
        <pc:spChg chg="add mod ord">
          <ac:chgData name="Nancy Erickson" userId="fcc3368e-8895-416f-bfe4-7bb2b699de75" providerId="ADAL" clId="{489C587F-08D4-4DEB-9B07-FD3A0B3ABBA2}" dt="2025-02-28T21:43:16.318" v="1341" actId="167"/>
          <ac:spMkLst>
            <pc:docMk/>
            <pc:sldMk cId="1234307536" sldId="275"/>
            <ac:spMk id="4" creationId="{333A2270-158D-882F-D91D-7C5E190226BB}"/>
          </ac:spMkLst>
        </pc:spChg>
      </pc:sldChg>
      <pc:sldChg chg="add ord modNotes">
        <pc:chgData name="Nancy Erickson" userId="fcc3368e-8895-416f-bfe4-7bb2b699de75" providerId="ADAL" clId="{489C587F-08D4-4DEB-9B07-FD3A0B3ABBA2}" dt="2025-03-03T17:52:16.335" v="1418"/>
        <pc:sldMkLst>
          <pc:docMk/>
          <pc:sldMk cId="0" sldId="292"/>
        </pc:sldMkLst>
      </pc:sldChg>
      <pc:sldChg chg="add ord modNotes">
        <pc:chgData name="Nancy Erickson" userId="fcc3368e-8895-416f-bfe4-7bb2b699de75" providerId="ADAL" clId="{489C587F-08D4-4DEB-9B07-FD3A0B3ABBA2}" dt="2025-03-03T17:57:26.741" v="1430"/>
        <pc:sldMkLst>
          <pc:docMk/>
          <pc:sldMk cId="0" sldId="294"/>
        </pc:sldMkLst>
      </pc:sldChg>
      <pc:sldChg chg="add ord modNotes">
        <pc:chgData name="Nancy Erickson" userId="fcc3368e-8895-416f-bfe4-7bb2b699de75" providerId="ADAL" clId="{489C587F-08D4-4DEB-9B07-FD3A0B3ABBA2}" dt="2025-03-03T17:54:14.593" v="1427"/>
        <pc:sldMkLst>
          <pc:docMk/>
          <pc:sldMk cId="0" sldId="296"/>
        </pc:sldMkLst>
      </pc:sldChg>
      <pc:sldChg chg="add ord modNotes">
        <pc:chgData name="Nancy Erickson" userId="fcc3368e-8895-416f-bfe4-7bb2b699de75" providerId="ADAL" clId="{489C587F-08D4-4DEB-9B07-FD3A0B3ABBA2}" dt="2025-03-03T17:52:50.948" v="1421"/>
        <pc:sldMkLst>
          <pc:docMk/>
          <pc:sldMk cId="0" sldId="300"/>
        </pc:sldMkLst>
      </pc:sldChg>
      <pc:sldChg chg="add ord modNotes">
        <pc:chgData name="Nancy Erickson" userId="fcc3368e-8895-416f-bfe4-7bb2b699de75" providerId="ADAL" clId="{489C587F-08D4-4DEB-9B07-FD3A0B3ABBA2}" dt="2025-03-03T17:53:20.664" v="1424"/>
        <pc:sldMkLst>
          <pc:docMk/>
          <pc:sldMk cId="0" sldId="302"/>
        </pc:sldMkLst>
      </pc:sldChg>
      <pc:sldChg chg="addSp delSp modSp add mod ord modNotes">
        <pc:chgData name="Nancy Erickson" userId="fcc3368e-8895-416f-bfe4-7bb2b699de75" providerId="ADAL" clId="{489C587F-08D4-4DEB-9B07-FD3A0B3ABBA2}" dt="2025-03-03T18:08:42.114" v="1453" actId="1076"/>
        <pc:sldMkLst>
          <pc:docMk/>
          <pc:sldMk cId="0" sldId="310"/>
        </pc:sldMkLst>
        <pc:spChg chg="add mod ord">
          <ac:chgData name="Nancy Erickson" userId="fcc3368e-8895-416f-bfe4-7bb2b699de75" providerId="ADAL" clId="{489C587F-08D4-4DEB-9B07-FD3A0B3ABBA2}" dt="2025-03-03T18:03:35.531" v="1445" actId="1076"/>
          <ac:spMkLst>
            <pc:docMk/>
            <pc:sldMk cId="0" sldId="310"/>
            <ac:spMk id="2" creationId="{D3AEF1AD-3CF2-5934-6736-4D0AA2369DDC}"/>
          </ac:spMkLst>
        </pc:spChg>
        <pc:spChg chg="mod ord">
          <ac:chgData name="Nancy Erickson" userId="fcc3368e-8895-416f-bfe4-7bb2b699de75" providerId="ADAL" clId="{489C587F-08D4-4DEB-9B07-FD3A0B3ABBA2}" dt="2025-03-03T18:08:42.114" v="1453" actId="1076"/>
          <ac:spMkLst>
            <pc:docMk/>
            <pc:sldMk cId="0" sldId="310"/>
            <ac:spMk id="702" creationId="{00000000-0000-0000-0000-000000000000}"/>
          </ac:spMkLst>
        </pc:spChg>
      </pc:sldChg>
      <pc:sldChg chg="add ord modNotes">
        <pc:chgData name="Nancy Erickson" userId="fcc3368e-8895-416f-bfe4-7bb2b699de75" providerId="ADAL" clId="{489C587F-08D4-4DEB-9B07-FD3A0B3ABBA2}" dt="2025-03-03T18:01:11.708" v="1436"/>
        <pc:sldMkLst>
          <pc:docMk/>
          <pc:sldMk cId="0" sldId="311"/>
        </pc:sldMkLst>
      </pc:sldChg>
      <pc:sldChg chg="addSp delSp modSp new mod">
        <pc:chgData name="Nancy Erickson" userId="fcc3368e-8895-416f-bfe4-7bb2b699de75" providerId="ADAL" clId="{489C587F-08D4-4DEB-9B07-FD3A0B3ABBA2}" dt="2025-03-05T15:25:43.973" v="1734" actId="1076"/>
        <pc:sldMkLst>
          <pc:docMk/>
          <pc:sldMk cId="1416788802" sldId="312"/>
        </pc:sldMkLst>
        <pc:spChg chg="add del mod">
          <ac:chgData name="Nancy Erickson" userId="fcc3368e-8895-416f-bfe4-7bb2b699de75" providerId="ADAL" clId="{489C587F-08D4-4DEB-9B07-FD3A0B3ABBA2}" dt="2025-03-05T15:23:27.070" v="1698" actId="207"/>
          <ac:spMkLst>
            <pc:docMk/>
            <pc:sldMk cId="1416788802" sldId="312"/>
            <ac:spMk id="3" creationId="{2EF2F1F3-5B9A-F1E4-789C-5CDB5D066E07}"/>
          </ac:spMkLst>
        </pc:spChg>
        <pc:spChg chg="add mod ord">
          <ac:chgData name="Nancy Erickson" userId="fcc3368e-8895-416f-bfe4-7bb2b699de75" providerId="ADAL" clId="{489C587F-08D4-4DEB-9B07-FD3A0B3ABBA2}" dt="2025-03-05T15:23:44.880" v="1700" actId="167"/>
          <ac:spMkLst>
            <pc:docMk/>
            <pc:sldMk cId="1416788802" sldId="312"/>
            <ac:spMk id="7" creationId="{C4F8ACF9-D968-D364-9C42-FF336BFC2335}"/>
          </ac:spMkLst>
        </pc:spChg>
        <pc:spChg chg="add mod">
          <ac:chgData name="Nancy Erickson" userId="fcc3368e-8895-416f-bfe4-7bb2b699de75" providerId="ADAL" clId="{489C587F-08D4-4DEB-9B07-FD3A0B3ABBA2}" dt="2025-03-05T15:25:43.973" v="1734" actId="1076"/>
          <ac:spMkLst>
            <pc:docMk/>
            <pc:sldMk cId="1416788802" sldId="312"/>
            <ac:spMk id="10" creationId="{9F70828C-EDE7-0AAD-20BC-96CE809F397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BA1109-40ED-48C4-804F-53A7B78713C7}" type="datetimeFigureOut">
              <a:rPr lang="en-US" smtClean="0"/>
              <a:t>3/5/2025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47A7D2-B0E6-4A6D-B7EF-2ED2598D19D9}" type="slidenum">
              <a:rPr lang="en-US" smtClean="0"/>
              <a:t>‹#›</a:t>
            </a:fld>
            <a:endParaRPr lang="en-US"/>
          </a:p>
        </p:txBody>
      </p:sp>
    </p:spTree>
    <p:extLst>
      <p:ext uri="{BB962C8B-B14F-4D97-AF65-F5344CB8AC3E}">
        <p14:creationId xmlns:p14="http://schemas.microsoft.com/office/powerpoint/2010/main" val="280808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3305cee3eea_0_28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3305cee3eea_0_28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One of the most difficult schools in terms of student population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3305cee3eea_0_29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3305cee3eea_0_29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Mark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3305cee3eea_0_2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3305cee3eea_0_2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Intentional Conscious Effort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3305cee3eea_0_2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3305cee3eea_0_2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entury Gothic"/>
                <a:ea typeface="Century Gothic"/>
                <a:cs typeface="Century Gothic"/>
                <a:sym typeface="Century Gothic"/>
              </a:rPr>
              <a:t>We made it a priority. Intentional Conscous Efforts. </a:t>
            </a:r>
            <a:endParaRPr sz="1000">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entury Gothic"/>
                <a:ea typeface="Century Gothic"/>
                <a:cs typeface="Century Gothic"/>
                <a:sym typeface="Century Gothic"/>
              </a:rPr>
              <a:t>-We have tied it into our PLC, we are meeting about students, we are looking at what they need, we are incorporating our behavior solutions, we have put them into academies, mentoring. </a:t>
            </a:r>
            <a:endParaRPr sz="1000">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entury Gothic"/>
                <a:ea typeface="Century Gothic"/>
                <a:cs typeface="Century Gothic"/>
                <a:sym typeface="Century Gothic"/>
              </a:rPr>
              <a:t>-Our students are excited to go to these classes. The students are looking forward to these classes. They enjoy the class. There is student buy-in. The staff is doing an amazing job. </a:t>
            </a:r>
            <a:endParaRPr sz="1000">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entury Gothic"/>
                <a:ea typeface="Century Gothic"/>
                <a:cs typeface="Century Gothic"/>
                <a:sym typeface="Century Gothic"/>
              </a:rPr>
              <a:t>-We are looking at A/B day schedule to have more flexibility to build this into our schedule. </a:t>
            </a:r>
            <a:endParaRPr sz="1000">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entury Gothic"/>
                <a:ea typeface="Century Gothic"/>
                <a:cs typeface="Century Gothic"/>
                <a:sym typeface="Century Gothic"/>
              </a:rPr>
              <a:t>The 5Cs- mentoring grade that has to do with character. The mentoring program. Character, creativity, critical thinking, collaboration, communication. </a:t>
            </a:r>
            <a:endParaRPr sz="1000">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entury Gothic"/>
                <a:ea typeface="Century Gothic"/>
                <a:cs typeface="Century Gothic"/>
                <a:sym typeface="Century Gothic"/>
              </a:rPr>
              <a:t>-In January we started the “hands off” academy. Impulse control. Started with 6 students and 2 have graduated. Using academy lessons from behavior solutions. </a:t>
            </a:r>
            <a:endParaRPr sz="1000">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entury Gothic"/>
                <a:ea typeface="Century Gothic"/>
                <a:cs typeface="Century Gothic"/>
                <a:sym typeface="Century Gothic"/>
              </a:rPr>
              <a:t>-This is the blueprint for how we want to implement. This can be done. Make it a priority and create a plan that works with our school.</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3305cee3eea_0_27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3305cee3eea_0_27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Mark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3305cee3eea_0_29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6" name="Google Shape;696;g3305cee3eea_0_29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Mark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3305cee3eea_0_30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3305cee3eea_0_30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Mark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B0A07C-FEB8-467A-AAA7-E973959A9BCE}"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D1CF2-7617-41B6-BF1D-172C9A9A6F92}"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5836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88B0A07C-FEB8-467A-AAA7-E973959A9BCE}" type="datetimeFigureOut">
              <a:rPr lang="en-US" smtClean="0"/>
              <a:t>3/5/2025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ED1CF2-7617-41B6-BF1D-172C9A9A6F92}" type="slidenum">
              <a:rPr lang="en-US" smtClean="0"/>
              <a:t>‹#›</a:t>
            </a:fld>
            <a:endParaRPr lang="en-US"/>
          </a:p>
        </p:txBody>
      </p:sp>
    </p:spTree>
    <p:extLst>
      <p:ext uri="{BB962C8B-B14F-4D97-AF65-F5344CB8AC3E}">
        <p14:creationId xmlns:p14="http://schemas.microsoft.com/office/powerpoint/2010/main" val="1651238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B0A07C-FEB8-467A-AAA7-E973959A9BCE}"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D1CF2-7617-41B6-BF1D-172C9A9A6F92}" type="slidenum">
              <a:rPr lang="en-US" smtClean="0"/>
              <a:t>‹#›</a:t>
            </a:fld>
            <a:endParaRPr lang="en-US"/>
          </a:p>
        </p:txBody>
      </p:sp>
    </p:spTree>
    <p:extLst>
      <p:ext uri="{BB962C8B-B14F-4D97-AF65-F5344CB8AC3E}">
        <p14:creationId xmlns:p14="http://schemas.microsoft.com/office/powerpoint/2010/main" val="3331766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B0A07C-FEB8-467A-AAA7-E973959A9BCE}"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D1CF2-7617-41B6-BF1D-172C9A9A6F92}"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50487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B0A07C-FEB8-467A-AAA7-E973959A9BCE}"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D1CF2-7617-41B6-BF1D-172C9A9A6F92}" type="slidenum">
              <a:rPr lang="en-US" smtClean="0"/>
              <a:t>‹#›</a:t>
            </a:fld>
            <a:endParaRPr lang="en-US"/>
          </a:p>
        </p:txBody>
      </p:sp>
    </p:spTree>
    <p:extLst>
      <p:ext uri="{BB962C8B-B14F-4D97-AF65-F5344CB8AC3E}">
        <p14:creationId xmlns:p14="http://schemas.microsoft.com/office/powerpoint/2010/main" val="2041351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B0A07C-FEB8-467A-AAA7-E973959A9BCE}"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D1CF2-7617-41B6-BF1D-172C9A9A6F92}"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440420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B0A07C-FEB8-467A-AAA7-E973959A9BCE}"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D1CF2-7617-41B6-BF1D-172C9A9A6F92}" type="slidenum">
              <a:rPr lang="en-US" smtClean="0"/>
              <a:t>‹#›</a:t>
            </a:fld>
            <a:endParaRPr lang="en-US"/>
          </a:p>
        </p:txBody>
      </p:sp>
    </p:spTree>
    <p:extLst>
      <p:ext uri="{BB962C8B-B14F-4D97-AF65-F5344CB8AC3E}">
        <p14:creationId xmlns:p14="http://schemas.microsoft.com/office/powerpoint/2010/main" val="2414758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B0A07C-FEB8-467A-AAA7-E973959A9BCE}"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D1CF2-7617-41B6-BF1D-172C9A9A6F92}" type="slidenum">
              <a:rPr lang="en-US" smtClean="0"/>
              <a:t>‹#›</a:t>
            </a:fld>
            <a:endParaRPr lang="en-US"/>
          </a:p>
        </p:txBody>
      </p:sp>
    </p:spTree>
    <p:extLst>
      <p:ext uri="{BB962C8B-B14F-4D97-AF65-F5344CB8AC3E}">
        <p14:creationId xmlns:p14="http://schemas.microsoft.com/office/powerpoint/2010/main" val="3326627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B0A07C-FEB8-467A-AAA7-E973959A9BCE}"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D1CF2-7617-41B6-BF1D-172C9A9A6F92}" type="slidenum">
              <a:rPr lang="en-US" smtClean="0"/>
              <a:t>‹#›</a:t>
            </a:fld>
            <a:endParaRPr lang="en-US"/>
          </a:p>
        </p:txBody>
      </p:sp>
    </p:spTree>
    <p:extLst>
      <p:ext uri="{BB962C8B-B14F-4D97-AF65-F5344CB8AC3E}">
        <p14:creationId xmlns:p14="http://schemas.microsoft.com/office/powerpoint/2010/main" val="1034430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ubtitle">
  <p:cSld name="Subtitle">
    <p:bg>
      <p:bgPr>
        <a:gradFill>
          <a:gsLst>
            <a:gs pos="0">
              <a:srgbClr val="475F98"/>
            </a:gs>
            <a:gs pos="100000">
              <a:srgbClr val="21293C"/>
            </a:gs>
          </a:gsLst>
          <a:lin ang="5400012" scaled="0"/>
        </a:gradFill>
        <a:effectLst/>
      </p:bgPr>
    </p:bg>
    <p:spTree>
      <p:nvGrpSpPr>
        <p:cNvPr id="1" name="Shape 20"/>
        <p:cNvGrpSpPr/>
        <p:nvPr/>
      </p:nvGrpSpPr>
      <p:grpSpPr>
        <a:xfrm>
          <a:off x="0" y="0"/>
          <a:ext cx="0" cy="0"/>
          <a:chOff x="0" y="0"/>
          <a:chExt cx="0" cy="0"/>
        </a:xfrm>
      </p:grpSpPr>
      <p:grpSp>
        <p:nvGrpSpPr>
          <p:cNvPr id="21" name="Google Shape;21;p3"/>
          <p:cNvGrpSpPr/>
          <p:nvPr/>
        </p:nvGrpSpPr>
        <p:grpSpPr>
          <a:xfrm>
            <a:off x="-159" y="-267"/>
            <a:ext cx="12191761" cy="6857181"/>
            <a:chOff x="2973586" y="5250656"/>
            <a:chExt cx="2856819" cy="1606800"/>
          </a:xfrm>
        </p:grpSpPr>
        <p:sp>
          <p:nvSpPr>
            <p:cNvPr id="22" name="Google Shape;22;p3"/>
            <p:cNvSpPr/>
            <p:nvPr/>
          </p:nvSpPr>
          <p:spPr>
            <a:xfrm>
              <a:off x="2973586" y="6221960"/>
              <a:ext cx="2856819" cy="635496"/>
            </a:xfrm>
            <a:custGeom>
              <a:avLst/>
              <a:gdLst/>
              <a:ahLst/>
              <a:cxnLst/>
              <a:rect l="l" t="t" r="r" b="b"/>
              <a:pathLst>
                <a:path w="2856819" h="635496" extrusionOk="0">
                  <a:moveTo>
                    <a:pt x="0" y="636040"/>
                  </a:moveTo>
                  <a:lnTo>
                    <a:pt x="2856819" y="636040"/>
                  </a:lnTo>
                  <a:lnTo>
                    <a:pt x="2856819" y="0"/>
                  </a:lnTo>
                  <a:lnTo>
                    <a:pt x="0" y="503857"/>
                  </a:lnTo>
                  <a:lnTo>
                    <a:pt x="0" y="63604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3" name="Google Shape;23;p3"/>
            <p:cNvSpPr/>
            <p:nvPr/>
          </p:nvSpPr>
          <p:spPr>
            <a:xfrm>
              <a:off x="2973586" y="6067738"/>
              <a:ext cx="642784" cy="385464"/>
            </a:xfrm>
            <a:custGeom>
              <a:avLst/>
              <a:gdLst/>
              <a:ahLst/>
              <a:cxnLst/>
              <a:rect l="l" t="t" r="r" b="b"/>
              <a:pathLst>
                <a:path w="642784" h="385464" extrusionOk="0">
                  <a:moveTo>
                    <a:pt x="0" y="113368"/>
                  </a:moveTo>
                  <a:lnTo>
                    <a:pt x="0" y="385724"/>
                  </a:lnTo>
                  <a:lnTo>
                    <a:pt x="642784" y="272355"/>
                  </a:lnTo>
                  <a:lnTo>
                    <a:pt x="642784" y="0"/>
                  </a:lnTo>
                  <a:lnTo>
                    <a:pt x="0" y="113368"/>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 name="Google Shape;24;p3"/>
            <p:cNvSpPr/>
            <p:nvPr/>
          </p:nvSpPr>
          <p:spPr>
            <a:xfrm>
              <a:off x="3378302" y="5250656"/>
              <a:ext cx="1781048" cy="314027"/>
            </a:xfrm>
            <a:custGeom>
              <a:avLst/>
              <a:gdLst/>
              <a:ahLst/>
              <a:cxnLst/>
              <a:rect l="l" t="t" r="r" b="b"/>
              <a:pathLst>
                <a:path w="1781048" h="314027" extrusionOk="0">
                  <a:moveTo>
                    <a:pt x="238155" y="0"/>
                  </a:moveTo>
                  <a:lnTo>
                    <a:pt x="0" y="42004"/>
                  </a:lnTo>
                  <a:lnTo>
                    <a:pt x="0" y="314359"/>
                  </a:lnTo>
                  <a:lnTo>
                    <a:pt x="1782389" y="0"/>
                  </a:lnTo>
                  <a:lnTo>
                    <a:pt x="23815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5" name="Google Shape;25;p3"/>
            <p:cNvSpPr/>
            <p:nvPr/>
          </p:nvSpPr>
          <p:spPr>
            <a:xfrm>
              <a:off x="4790344" y="5404894"/>
              <a:ext cx="1040060" cy="455414"/>
            </a:xfrm>
            <a:custGeom>
              <a:avLst/>
              <a:gdLst/>
              <a:ahLst/>
              <a:cxnLst/>
              <a:rect l="l" t="t" r="r" b="b"/>
              <a:pathLst>
                <a:path w="1040060" h="455414" extrusionOk="0">
                  <a:moveTo>
                    <a:pt x="1040061" y="0"/>
                  </a:moveTo>
                  <a:lnTo>
                    <a:pt x="0" y="184194"/>
                  </a:lnTo>
                  <a:lnTo>
                    <a:pt x="0" y="456550"/>
                  </a:lnTo>
                  <a:lnTo>
                    <a:pt x="1040061" y="272355"/>
                  </a:lnTo>
                  <a:lnTo>
                    <a:pt x="1040061"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6" name="Google Shape;26;p3"/>
            <p:cNvSpPr/>
            <p:nvPr/>
          </p:nvSpPr>
          <p:spPr>
            <a:xfrm>
              <a:off x="2973586" y="6263466"/>
              <a:ext cx="1077258" cy="461367"/>
            </a:xfrm>
            <a:custGeom>
              <a:avLst/>
              <a:gdLst/>
              <a:ahLst/>
              <a:cxnLst/>
              <a:rect l="l" t="t" r="r" b="b"/>
              <a:pathLst>
                <a:path w="1077258" h="461367" extrusionOk="0">
                  <a:moveTo>
                    <a:pt x="0" y="189996"/>
                  </a:moveTo>
                  <a:lnTo>
                    <a:pt x="0" y="462351"/>
                  </a:lnTo>
                  <a:lnTo>
                    <a:pt x="1077259" y="272355"/>
                  </a:lnTo>
                  <a:lnTo>
                    <a:pt x="1077259" y="0"/>
                  </a:lnTo>
                  <a:lnTo>
                    <a:pt x="0" y="189996"/>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7" name="Google Shape;27;p3"/>
            <p:cNvSpPr/>
            <p:nvPr/>
          </p:nvSpPr>
          <p:spPr>
            <a:xfrm>
              <a:off x="5531332" y="5949605"/>
              <a:ext cx="299073" cy="324445"/>
            </a:xfrm>
            <a:custGeom>
              <a:avLst/>
              <a:gdLst/>
              <a:ahLst/>
              <a:cxnLst/>
              <a:rect l="l" t="t" r="r" b="b"/>
              <a:pathLst>
                <a:path w="299073" h="324445" extrusionOk="0">
                  <a:moveTo>
                    <a:pt x="299073" y="0"/>
                  </a:moveTo>
                  <a:lnTo>
                    <a:pt x="0" y="52748"/>
                  </a:lnTo>
                  <a:lnTo>
                    <a:pt x="0" y="325103"/>
                  </a:lnTo>
                  <a:lnTo>
                    <a:pt x="299073" y="272355"/>
                  </a:lnTo>
                  <a:lnTo>
                    <a:pt x="299073"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 name="Google Shape;28;p3"/>
            <p:cNvSpPr/>
            <p:nvPr/>
          </p:nvSpPr>
          <p:spPr>
            <a:xfrm>
              <a:off x="3613394" y="5425142"/>
              <a:ext cx="557972" cy="370582"/>
            </a:xfrm>
            <a:custGeom>
              <a:avLst/>
              <a:gdLst/>
              <a:ahLst/>
              <a:cxnLst/>
              <a:rect l="l" t="t" r="r" b="b"/>
              <a:pathLst>
                <a:path w="557972" h="370582" extrusionOk="0">
                  <a:moveTo>
                    <a:pt x="0" y="98410"/>
                  </a:moveTo>
                  <a:lnTo>
                    <a:pt x="0" y="370765"/>
                  </a:lnTo>
                  <a:lnTo>
                    <a:pt x="557973" y="272355"/>
                  </a:lnTo>
                  <a:lnTo>
                    <a:pt x="557973" y="0"/>
                  </a:lnTo>
                  <a:lnTo>
                    <a:pt x="0" y="9841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9" name="Google Shape;29;p3"/>
            <p:cNvSpPr/>
            <p:nvPr/>
          </p:nvSpPr>
          <p:spPr>
            <a:xfrm>
              <a:off x="5636975" y="5677250"/>
              <a:ext cx="193430" cy="305097"/>
            </a:xfrm>
            <a:custGeom>
              <a:avLst/>
              <a:gdLst/>
              <a:ahLst/>
              <a:cxnLst/>
              <a:rect l="l" t="t" r="r" b="b"/>
              <a:pathLst>
                <a:path w="193430" h="305097" extrusionOk="0">
                  <a:moveTo>
                    <a:pt x="193430" y="0"/>
                  </a:moveTo>
                  <a:lnTo>
                    <a:pt x="0" y="34116"/>
                  </a:lnTo>
                  <a:lnTo>
                    <a:pt x="0" y="306471"/>
                  </a:lnTo>
                  <a:lnTo>
                    <a:pt x="193430" y="272355"/>
                  </a:lnTo>
                  <a:lnTo>
                    <a:pt x="19343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30" name="Google Shape;30;p3"/>
          <p:cNvSpPr txBox="1">
            <a:spLocks noGrp="1"/>
          </p:cNvSpPr>
          <p:nvPr>
            <p:ph type="ctrTitle"/>
          </p:nvPr>
        </p:nvSpPr>
        <p:spPr>
          <a:xfrm>
            <a:off x="609600" y="1907933"/>
            <a:ext cx="7315200" cy="1546400"/>
          </a:xfrm>
          <a:prstGeom prst="rect">
            <a:avLst/>
          </a:prstGeom>
        </p:spPr>
        <p:txBody>
          <a:bodyPr spcFirstLastPara="1" wrap="square" lIns="0" tIns="0" rIns="0" bIns="0" anchor="ctr" anchorCtr="0">
            <a:noAutofit/>
          </a:bodyPr>
          <a:lstStyle>
            <a:lvl1pPr lvl="0" rtl="0">
              <a:spcBef>
                <a:spcPts val="0"/>
              </a:spcBef>
              <a:spcAft>
                <a:spcPts val="0"/>
              </a:spcAft>
              <a:buSzPts val="4400"/>
              <a:buFont typeface="Century Gothic"/>
              <a:buNone/>
              <a:defRPr sz="5867">
                <a:latin typeface="Century Gothic"/>
                <a:ea typeface="Century Gothic"/>
                <a:cs typeface="Century Gothic"/>
                <a:sym typeface="Century Gothic"/>
              </a:defRPr>
            </a:lvl1pPr>
            <a:lvl2pPr lvl="1" rtl="0">
              <a:spcBef>
                <a:spcPts val="0"/>
              </a:spcBef>
              <a:spcAft>
                <a:spcPts val="0"/>
              </a:spcAft>
              <a:buSzPts val="4400"/>
              <a:buNone/>
              <a:defRPr sz="5867"/>
            </a:lvl2pPr>
            <a:lvl3pPr lvl="2" rtl="0">
              <a:spcBef>
                <a:spcPts val="0"/>
              </a:spcBef>
              <a:spcAft>
                <a:spcPts val="0"/>
              </a:spcAft>
              <a:buSzPts val="4400"/>
              <a:buNone/>
              <a:defRPr sz="5867"/>
            </a:lvl3pPr>
            <a:lvl4pPr lvl="3" rtl="0">
              <a:spcBef>
                <a:spcPts val="0"/>
              </a:spcBef>
              <a:spcAft>
                <a:spcPts val="0"/>
              </a:spcAft>
              <a:buSzPts val="4400"/>
              <a:buNone/>
              <a:defRPr sz="5867"/>
            </a:lvl4pPr>
            <a:lvl5pPr lvl="4" rtl="0">
              <a:spcBef>
                <a:spcPts val="0"/>
              </a:spcBef>
              <a:spcAft>
                <a:spcPts val="0"/>
              </a:spcAft>
              <a:buSzPts val="4400"/>
              <a:buNone/>
              <a:defRPr sz="5867"/>
            </a:lvl5pPr>
            <a:lvl6pPr lvl="5" rtl="0">
              <a:spcBef>
                <a:spcPts val="0"/>
              </a:spcBef>
              <a:spcAft>
                <a:spcPts val="0"/>
              </a:spcAft>
              <a:buSzPts val="4400"/>
              <a:buNone/>
              <a:defRPr sz="5867"/>
            </a:lvl6pPr>
            <a:lvl7pPr lvl="6" rtl="0">
              <a:spcBef>
                <a:spcPts val="0"/>
              </a:spcBef>
              <a:spcAft>
                <a:spcPts val="0"/>
              </a:spcAft>
              <a:buSzPts val="4400"/>
              <a:buNone/>
              <a:defRPr sz="5867"/>
            </a:lvl7pPr>
            <a:lvl8pPr lvl="7" rtl="0">
              <a:spcBef>
                <a:spcPts val="0"/>
              </a:spcBef>
              <a:spcAft>
                <a:spcPts val="0"/>
              </a:spcAft>
              <a:buSzPts val="4400"/>
              <a:buNone/>
              <a:defRPr sz="5867"/>
            </a:lvl8pPr>
            <a:lvl9pPr lvl="8" rtl="0">
              <a:spcBef>
                <a:spcPts val="0"/>
              </a:spcBef>
              <a:spcAft>
                <a:spcPts val="0"/>
              </a:spcAft>
              <a:buSzPts val="4400"/>
              <a:buNone/>
              <a:defRPr sz="5867"/>
            </a:lvl9pPr>
          </a:lstStyle>
          <a:p>
            <a:endParaRPr/>
          </a:p>
        </p:txBody>
      </p:sp>
      <p:sp>
        <p:nvSpPr>
          <p:cNvPr id="31" name="Google Shape;31;p3"/>
          <p:cNvSpPr txBox="1">
            <a:spLocks noGrp="1"/>
          </p:cNvSpPr>
          <p:nvPr>
            <p:ph type="subTitle" idx="1"/>
          </p:nvPr>
        </p:nvSpPr>
        <p:spPr>
          <a:xfrm>
            <a:off x="609600" y="3685136"/>
            <a:ext cx="7315200" cy="1046400"/>
          </a:xfrm>
          <a:prstGeom prst="rect">
            <a:avLst/>
          </a:prstGeom>
        </p:spPr>
        <p:txBody>
          <a:bodyPr spcFirstLastPara="1" wrap="square" lIns="0" tIns="0" rIns="0" bIns="0" anchor="t" anchorCtr="0">
            <a:noAutofit/>
          </a:bodyPr>
          <a:lstStyle>
            <a:lvl1pPr lvl="0" rtl="0">
              <a:spcBef>
                <a:spcPts val="0"/>
              </a:spcBef>
              <a:spcAft>
                <a:spcPts val="0"/>
              </a:spcAft>
              <a:buClr>
                <a:srgbClr val="FFFFFF"/>
              </a:buClr>
              <a:buSzPts val="2400"/>
              <a:buFont typeface="Century Gothic"/>
              <a:buNone/>
              <a:defRPr>
                <a:solidFill>
                  <a:srgbClr val="FFFFFF"/>
                </a:solidFill>
                <a:latin typeface="Century Gothic"/>
                <a:ea typeface="Century Gothic"/>
                <a:cs typeface="Century Gothic"/>
                <a:sym typeface="Century Gothic"/>
              </a:defRPr>
            </a:lvl1pPr>
            <a:lvl2pPr lvl="1" rtl="0">
              <a:spcBef>
                <a:spcPts val="0"/>
              </a:spcBef>
              <a:spcAft>
                <a:spcPts val="0"/>
              </a:spcAft>
              <a:buClr>
                <a:srgbClr val="FFFFFF"/>
              </a:buClr>
              <a:buSzPts val="3000"/>
              <a:buNone/>
              <a:defRPr sz="4000">
                <a:solidFill>
                  <a:srgbClr val="FFFFFF"/>
                </a:solidFill>
              </a:defRPr>
            </a:lvl2pPr>
            <a:lvl3pPr lvl="2" rtl="0">
              <a:spcBef>
                <a:spcPts val="0"/>
              </a:spcBef>
              <a:spcAft>
                <a:spcPts val="0"/>
              </a:spcAft>
              <a:buClr>
                <a:srgbClr val="FFFFFF"/>
              </a:buClr>
              <a:buSzPts val="3000"/>
              <a:buNone/>
              <a:defRPr sz="4000">
                <a:solidFill>
                  <a:srgbClr val="FFFFFF"/>
                </a:solidFill>
              </a:defRPr>
            </a:lvl3pPr>
            <a:lvl4pPr lvl="3" rtl="0">
              <a:spcBef>
                <a:spcPts val="0"/>
              </a:spcBef>
              <a:spcAft>
                <a:spcPts val="0"/>
              </a:spcAft>
              <a:buClr>
                <a:srgbClr val="FFFFFF"/>
              </a:buClr>
              <a:buSzPts val="3000"/>
              <a:buNone/>
              <a:defRPr sz="4000">
                <a:solidFill>
                  <a:srgbClr val="FFFFFF"/>
                </a:solidFill>
              </a:defRPr>
            </a:lvl4pPr>
            <a:lvl5pPr lvl="4" rtl="0">
              <a:spcBef>
                <a:spcPts val="0"/>
              </a:spcBef>
              <a:spcAft>
                <a:spcPts val="0"/>
              </a:spcAft>
              <a:buClr>
                <a:srgbClr val="FFFFFF"/>
              </a:buClr>
              <a:buSzPts val="3000"/>
              <a:buNone/>
              <a:defRPr sz="4000">
                <a:solidFill>
                  <a:srgbClr val="FFFFFF"/>
                </a:solidFill>
              </a:defRPr>
            </a:lvl5pPr>
            <a:lvl6pPr lvl="5" rtl="0">
              <a:spcBef>
                <a:spcPts val="0"/>
              </a:spcBef>
              <a:spcAft>
                <a:spcPts val="0"/>
              </a:spcAft>
              <a:buClr>
                <a:srgbClr val="FFFFFF"/>
              </a:buClr>
              <a:buSzPts val="3000"/>
              <a:buNone/>
              <a:defRPr sz="4000">
                <a:solidFill>
                  <a:srgbClr val="FFFFFF"/>
                </a:solidFill>
              </a:defRPr>
            </a:lvl6pPr>
            <a:lvl7pPr lvl="6" rtl="0">
              <a:spcBef>
                <a:spcPts val="0"/>
              </a:spcBef>
              <a:spcAft>
                <a:spcPts val="0"/>
              </a:spcAft>
              <a:buClr>
                <a:srgbClr val="FFFFFF"/>
              </a:buClr>
              <a:buSzPts val="3000"/>
              <a:buNone/>
              <a:defRPr sz="4000">
                <a:solidFill>
                  <a:srgbClr val="FFFFFF"/>
                </a:solidFill>
              </a:defRPr>
            </a:lvl7pPr>
            <a:lvl8pPr lvl="7" rtl="0">
              <a:spcBef>
                <a:spcPts val="0"/>
              </a:spcBef>
              <a:spcAft>
                <a:spcPts val="0"/>
              </a:spcAft>
              <a:buClr>
                <a:srgbClr val="FFFFFF"/>
              </a:buClr>
              <a:buSzPts val="3000"/>
              <a:buNone/>
              <a:defRPr sz="4000">
                <a:solidFill>
                  <a:srgbClr val="FFFFFF"/>
                </a:solidFill>
              </a:defRPr>
            </a:lvl8pPr>
            <a:lvl9pPr lvl="8" rtl="0">
              <a:spcBef>
                <a:spcPts val="0"/>
              </a:spcBef>
              <a:spcAft>
                <a:spcPts val="0"/>
              </a:spcAft>
              <a:buClr>
                <a:srgbClr val="FFFFFF"/>
              </a:buClr>
              <a:buSzPts val="3000"/>
              <a:buNone/>
              <a:defRPr sz="4000">
                <a:solidFill>
                  <a:srgbClr val="FFFFFF"/>
                </a:solidFill>
              </a:defRPr>
            </a:lvl9pPr>
          </a:lstStyle>
          <a:p>
            <a:endParaRPr/>
          </a:p>
        </p:txBody>
      </p:sp>
    </p:spTree>
    <p:extLst>
      <p:ext uri="{BB962C8B-B14F-4D97-AF65-F5344CB8AC3E}">
        <p14:creationId xmlns:p14="http://schemas.microsoft.com/office/powerpoint/2010/main" val="4136811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B0A07C-FEB8-467A-AAA7-E973959A9BCE}"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D1CF2-7617-41B6-BF1D-172C9A9A6F92}" type="slidenum">
              <a:rPr lang="en-US" smtClean="0"/>
              <a:t>‹#›</a:t>
            </a:fld>
            <a:endParaRPr lang="en-US"/>
          </a:p>
        </p:txBody>
      </p:sp>
    </p:spTree>
    <p:extLst>
      <p:ext uri="{BB962C8B-B14F-4D97-AF65-F5344CB8AC3E}">
        <p14:creationId xmlns:p14="http://schemas.microsoft.com/office/powerpoint/2010/main" val="3000332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B0A07C-FEB8-467A-AAA7-E973959A9BCE}"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D1CF2-7617-41B6-BF1D-172C9A9A6F92}" type="slidenum">
              <a:rPr lang="en-US" smtClean="0"/>
              <a:t>‹#›</a:t>
            </a:fld>
            <a:endParaRPr lang="en-US"/>
          </a:p>
        </p:txBody>
      </p:sp>
    </p:spTree>
    <p:extLst>
      <p:ext uri="{BB962C8B-B14F-4D97-AF65-F5344CB8AC3E}">
        <p14:creationId xmlns:p14="http://schemas.microsoft.com/office/powerpoint/2010/main" val="2426856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B0A07C-FEB8-467A-AAA7-E973959A9BCE}"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D1CF2-7617-41B6-BF1D-172C9A9A6F92}" type="slidenum">
              <a:rPr lang="en-US" smtClean="0"/>
              <a:t>‹#›</a:t>
            </a:fld>
            <a:endParaRPr lang="en-US"/>
          </a:p>
        </p:txBody>
      </p:sp>
    </p:spTree>
    <p:extLst>
      <p:ext uri="{BB962C8B-B14F-4D97-AF65-F5344CB8AC3E}">
        <p14:creationId xmlns:p14="http://schemas.microsoft.com/office/powerpoint/2010/main" val="341332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B0A07C-FEB8-467A-AAA7-E973959A9BCE}" type="datetimeFigureOut">
              <a:rPr lang="en-US" smtClean="0"/>
              <a:t>3/5/2025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ED1CF2-7617-41B6-BF1D-172C9A9A6F92}" type="slidenum">
              <a:rPr lang="en-US" smtClean="0"/>
              <a:t>‹#›</a:t>
            </a:fld>
            <a:endParaRPr lang="en-US"/>
          </a:p>
        </p:txBody>
      </p:sp>
    </p:spTree>
    <p:extLst>
      <p:ext uri="{BB962C8B-B14F-4D97-AF65-F5344CB8AC3E}">
        <p14:creationId xmlns:p14="http://schemas.microsoft.com/office/powerpoint/2010/main" val="325838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B0A07C-FEB8-467A-AAA7-E973959A9BCE}" type="datetimeFigureOut">
              <a:rPr lang="en-US" smtClean="0"/>
              <a:t>3/5/2025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ED1CF2-7617-41B6-BF1D-172C9A9A6F92}" type="slidenum">
              <a:rPr lang="en-US" smtClean="0"/>
              <a:t>‹#›</a:t>
            </a:fld>
            <a:endParaRPr lang="en-US"/>
          </a:p>
        </p:txBody>
      </p:sp>
    </p:spTree>
    <p:extLst>
      <p:ext uri="{BB962C8B-B14F-4D97-AF65-F5344CB8AC3E}">
        <p14:creationId xmlns:p14="http://schemas.microsoft.com/office/powerpoint/2010/main" val="3053761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B0A07C-FEB8-467A-AAA7-E973959A9BCE}" type="datetimeFigureOut">
              <a:rPr lang="en-US" smtClean="0"/>
              <a:t>3/5/2025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ED1CF2-7617-41B6-BF1D-172C9A9A6F92}" type="slidenum">
              <a:rPr lang="en-US" smtClean="0"/>
              <a:t>‹#›</a:t>
            </a:fld>
            <a:endParaRPr lang="en-US"/>
          </a:p>
        </p:txBody>
      </p:sp>
    </p:spTree>
    <p:extLst>
      <p:ext uri="{BB962C8B-B14F-4D97-AF65-F5344CB8AC3E}">
        <p14:creationId xmlns:p14="http://schemas.microsoft.com/office/powerpoint/2010/main" val="1677279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B0A07C-FEB8-467A-AAA7-E973959A9BCE}"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D1CF2-7617-41B6-BF1D-172C9A9A6F92}" type="slidenum">
              <a:rPr lang="en-US" smtClean="0"/>
              <a:t>‹#›</a:t>
            </a:fld>
            <a:endParaRPr lang="en-US"/>
          </a:p>
        </p:txBody>
      </p:sp>
    </p:spTree>
    <p:extLst>
      <p:ext uri="{BB962C8B-B14F-4D97-AF65-F5344CB8AC3E}">
        <p14:creationId xmlns:p14="http://schemas.microsoft.com/office/powerpoint/2010/main" val="4209872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B0A07C-FEB8-467A-AAA7-E973959A9BCE}"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D1CF2-7617-41B6-BF1D-172C9A9A6F92}" type="slidenum">
              <a:rPr lang="en-US" smtClean="0"/>
              <a:t>‹#›</a:t>
            </a:fld>
            <a:endParaRPr lang="en-US"/>
          </a:p>
        </p:txBody>
      </p:sp>
    </p:spTree>
    <p:extLst>
      <p:ext uri="{BB962C8B-B14F-4D97-AF65-F5344CB8AC3E}">
        <p14:creationId xmlns:p14="http://schemas.microsoft.com/office/powerpoint/2010/main" val="3753499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8B0A07C-FEB8-467A-AAA7-E973959A9BCE}" type="datetimeFigureOut">
              <a:rPr lang="en-US" smtClean="0"/>
              <a:t>3/5/2025</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A5ED1CF2-7617-41B6-BF1D-172C9A9A6F92}" type="slidenum">
              <a:rPr lang="en-US" smtClean="0"/>
              <a:t>‹#›</a:t>
            </a:fld>
            <a:endParaRPr lang="en-US"/>
          </a:p>
        </p:txBody>
      </p:sp>
    </p:spTree>
    <p:extLst>
      <p:ext uri="{BB962C8B-B14F-4D97-AF65-F5344CB8AC3E}">
        <p14:creationId xmlns:p14="http://schemas.microsoft.com/office/powerpoint/2010/main" val="2591515006"/>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2"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mailto:Amy.Miner@infocuseg.com" TargetMode="External"/><Relationship Id="rId2" Type="http://schemas.openxmlformats.org/officeDocument/2006/relationships/hyperlink" Target="https://infocuseg.com/" TargetMode="Externa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mailto:Austin.Haslam@franklincovey.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Q632Kl-SDic"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hyperlink" Target="https://youtu.be/Y-XNp3h3h4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2362DE-7747-4D8B-99FA-8E36F0B15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67BBE4-D52E-CE6C-E53D-AE32A8C6584A}"/>
              </a:ext>
            </a:extLst>
          </p:cNvPr>
          <p:cNvSpPr>
            <a:spLocks noGrp="1"/>
          </p:cNvSpPr>
          <p:nvPr>
            <p:ph type="ctrTitle"/>
          </p:nvPr>
        </p:nvSpPr>
        <p:spPr>
          <a:xfrm>
            <a:off x="5135754" y="628617"/>
            <a:ext cx="6368858" cy="3795601"/>
          </a:xfrm>
        </p:spPr>
        <p:txBody>
          <a:bodyPr>
            <a:noAutofit/>
          </a:bodyPr>
          <a:lstStyle/>
          <a:p>
            <a:pPr algn="ctr">
              <a:lnSpc>
                <a:spcPct val="90000"/>
              </a:lnSpc>
            </a:pPr>
            <a:r>
              <a:rPr lang="en-US" b="1" dirty="0"/>
              <a:t>Supporting students through a district wide approach to social emotional learning (SEL)</a:t>
            </a:r>
          </a:p>
        </p:txBody>
      </p:sp>
      <p:pic>
        <p:nvPicPr>
          <p:cNvPr id="6" name="Graphic 5" descr="Education">
            <a:extLst>
              <a:ext uri="{FF2B5EF4-FFF2-40B4-BE49-F238E27FC236}">
                <a16:creationId xmlns:a16="http://schemas.microsoft.com/office/drawing/2014/main" id="{DDF0F9AD-5E49-FAF3-53D6-593B769089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6633" y="1264416"/>
            <a:ext cx="4004489" cy="4004489"/>
          </a:xfrm>
          <a:prstGeom prst="rect">
            <a:avLst/>
          </a:prstGeom>
          <a:ln w="15875">
            <a:solidFill>
              <a:srgbClr val="FFFFFF">
                <a:alpha val="40000"/>
              </a:srgbClr>
            </a:solidFill>
          </a:ln>
          <a:effectLst>
            <a:innerShdw blurRad="57150" dist="38100" dir="14460000">
              <a:prstClr val="black">
                <a:alpha val="70000"/>
              </a:prstClr>
            </a:innerShdw>
          </a:effectLst>
        </p:spPr>
      </p:pic>
      <p:grpSp>
        <p:nvGrpSpPr>
          <p:cNvPr id="11" name="Group 10">
            <a:extLst>
              <a:ext uri="{FF2B5EF4-FFF2-40B4-BE49-F238E27FC236}">
                <a16:creationId xmlns:a16="http://schemas.microsoft.com/office/drawing/2014/main" id="{25123E6E-F713-4254-A6BF-358CC8EC6C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2" name="Straight Connector 11">
              <a:extLst>
                <a:ext uri="{FF2B5EF4-FFF2-40B4-BE49-F238E27FC236}">
                  <a16:creationId xmlns:a16="http://schemas.microsoft.com/office/drawing/2014/main" id="{2F690FE0-5412-4598-8AD6-769BB36E2C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4850BB6-6709-408E-BEFD-24DC5E3C29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4A03B410-983E-40D8-A4EA-2BB747CB00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2B92421-6A58-4A51-AB7D-B97EA85E30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9D092B0B-C6FB-4CDC-ABE8-5C817CAC69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75882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EFDED9-8C86-6F65-3237-A732E3F63C43}"/>
              </a:ext>
            </a:extLst>
          </p:cNvPr>
          <p:cNvSpPr/>
          <p:nvPr/>
        </p:nvSpPr>
        <p:spPr>
          <a:xfrm>
            <a:off x="564333" y="581282"/>
            <a:ext cx="11063334" cy="8329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354D037-3374-A78C-9F89-B84062DBF2A8}"/>
              </a:ext>
            </a:extLst>
          </p:cNvPr>
          <p:cNvSpPr>
            <a:spLocks noGrp="1"/>
          </p:cNvSpPr>
          <p:nvPr>
            <p:ph type="title"/>
          </p:nvPr>
        </p:nvSpPr>
        <p:spPr>
          <a:xfrm>
            <a:off x="3786614" y="294504"/>
            <a:ext cx="3525649" cy="1406474"/>
          </a:xfrm>
        </p:spPr>
        <p:txBody>
          <a:bodyPr/>
          <a:lstStyle/>
          <a:p>
            <a:pPr algn="ctr"/>
            <a:r>
              <a:rPr lang="en-US" b="1" dirty="0"/>
              <a:t>Tier 2</a:t>
            </a:r>
          </a:p>
        </p:txBody>
      </p:sp>
      <p:sp>
        <p:nvSpPr>
          <p:cNvPr id="3" name="Content Placeholder 2">
            <a:extLst>
              <a:ext uri="{FF2B5EF4-FFF2-40B4-BE49-F238E27FC236}">
                <a16:creationId xmlns:a16="http://schemas.microsoft.com/office/drawing/2014/main" id="{3C535FFA-FDDE-4DC1-FF5B-6C3D9CEDE34D}"/>
              </a:ext>
            </a:extLst>
          </p:cNvPr>
          <p:cNvSpPr>
            <a:spLocks noGrp="1"/>
          </p:cNvSpPr>
          <p:nvPr>
            <p:ph sz="half" idx="1"/>
          </p:nvPr>
        </p:nvSpPr>
        <p:spPr>
          <a:xfrm>
            <a:off x="611784" y="2704723"/>
            <a:ext cx="4937655" cy="3615267"/>
          </a:xfrm>
        </p:spPr>
        <p:txBody>
          <a:bodyPr/>
          <a:lstStyle/>
          <a:p>
            <a:r>
              <a:rPr lang="en-US" dirty="0">
                <a:solidFill>
                  <a:schemeClr val="tx1"/>
                </a:solidFill>
              </a:rPr>
              <a:t>Behavior Academy</a:t>
            </a:r>
          </a:p>
          <a:p>
            <a:r>
              <a:rPr lang="en-US" dirty="0">
                <a:solidFill>
                  <a:schemeClr val="tx1"/>
                </a:solidFill>
              </a:rPr>
              <a:t>Small Groups</a:t>
            </a:r>
          </a:p>
          <a:p>
            <a:r>
              <a:rPr lang="en-US" dirty="0">
                <a:solidFill>
                  <a:schemeClr val="tx1"/>
                </a:solidFill>
              </a:rPr>
              <a:t>Specialized Classroom Lessons</a:t>
            </a:r>
          </a:p>
          <a:p>
            <a:r>
              <a:rPr lang="en-US" dirty="0">
                <a:solidFill>
                  <a:schemeClr val="tx1"/>
                </a:solidFill>
              </a:rPr>
              <a:t>Check-ins</a:t>
            </a:r>
          </a:p>
          <a:p>
            <a:pPr marL="0" indent="0">
              <a:buNone/>
            </a:pPr>
            <a:endParaRPr lang="en-US" dirty="0">
              <a:solidFill>
                <a:schemeClr val="tx1"/>
              </a:solidFill>
            </a:endParaRPr>
          </a:p>
          <a:p>
            <a:endParaRPr lang="en-US" dirty="0"/>
          </a:p>
        </p:txBody>
      </p:sp>
      <p:sp>
        <p:nvSpPr>
          <p:cNvPr id="5" name="Content Placeholder 4">
            <a:extLst>
              <a:ext uri="{FF2B5EF4-FFF2-40B4-BE49-F238E27FC236}">
                <a16:creationId xmlns:a16="http://schemas.microsoft.com/office/drawing/2014/main" id="{53CF4316-6A24-4B79-A993-29562AD2FEF8}"/>
              </a:ext>
            </a:extLst>
          </p:cNvPr>
          <p:cNvSpPr>
            <a:spLocks noGrp="1"/>
          </p:cNvSpPr>
          <p:nvPr>
            <p:ph sz="half" idx="2"/>
          </p:nvPr>
        </p:nvSpPr>
        <p:spPr>
          <a:xfrm>
            <a:off x="5907721" y="2704723"/>
            <a:ext cx="4934479" cy="3615266"/>
          </a:xfrm>
        </p:spPr>
        <p:txBody>
          <a:bodyPr/>
          <a:lstStyle/>
          <a:p>
            <a:r>
              <a:rPr lang="en-US" dirty="0">
                <a:solidFill>
                  <a:schemeClr val="tx1"/>
                </a:solidFill>
              </a:rPr>
              <a:t>Small Groups</a:t>
            </a:r>
          </a:p>
          <a:p>
            <a:r>
              <a:rPr lang="en-US" dirty="0">
                <a:solidFill>
                  <a:schemeClr val="tx1"/>
                </a:solidFill>
              </a:rPr>
              <a:t>Specialized Classroom Lessons</a:t>
            </a:r>
          </a:p>
          <a:p>
            <a:r>
              <a:rPr lang="en-US" dirty="0">
                <a:solidFill>
                  <a:schemeClr val="tx1"/>
                </a:solidFill>
              </a:rPr>
              <a:t>In School Detention replaced with “School Solutions”</a:t>
            </a:r>
          </a:p>
          <a:p>
            <a:r>
              <a:rPr lang="en-US" dirty="0">
                <a:solidFill>
                  <a:schemeClr val="tx1"/>
                </a:solidFill>
              </a:rPr>
              <a:t>Behavior Academy</a:t>
            </a:r>
          </a:p>
          <a:p>
            <a:r>
              <a:rPr lang="en-US" dirty="0">
                <a:solidFill>
                  <a:schemeClr val="tx1"/>
                </a:solidFill>
              </a:rPr>
              <a:t>Check-ins</a:t>
            </a:r>
          </a:p>
          <a:p>
            <a:endParaRPr lang="en-US" dirty="0"/>
          </a:p>
        </p:txBody>
      </p:sp>
      <p:sp>
        <p:nvSpPr>
          <p:cNvPr id="7" name="TextBox 6">
            <a:extLst>
              <a:ext uri="{FF2B5EF4-FFF2-40B4-BE49-F238E27FC236}">
                <a16:creationId xmlns:a16="http://schemas.microsoft.com/office/drawing/2014/main" id="{C9F5119F-621D-1481-62FE-85D0F640DBDF}"/>
              </a:ext>
            </a:extLst>
          </p:cNvPr>
          <p:cNvSpPr txBox="1"/>
          <p:nvPr/>
        </p:nvSpPr>
        <p:spPr>
          <a:xfrm>
            <a:off x="2166211" y="2317687"/>
            <a:ext cx="1828800" cy="369332"/>
          </a:xfrm>
          <a:prstGeom prst="rect">
            <a:avLst/>
          </a:prstGeom>
          <a:noFill/>
        </p:spPr>
        <p:txBody>
          <a:bodyPr wrap="square" rtlCol="0">
            <a:spAutoFit/>
          </a:bodyPr>
          <a:lstStyle/>
          <a:p>
            <a:pPr algn="ctr"/>
            <a:r>
              <a:rPr lang="en-US" dirty="0"/>
              <a:t>Elementary</a:t>
            </a:r>
          </a:p>
        </p:txBody>
      </p:sp>
      <p:sp>
        <p:nvSpPr>
          <p:cNvPr id="8" name="TextBox 7">
            <a:extLst>
              <a:ext uri="{FF2B5EF4-FFF2-40B4-BE49-F238E27FC236}">
                <a16:creationId xmlns:a16="http://schemas.microsoft.com/office/drawing/2014/main" id="{9B277858-8B74-2775-EF7E-2C602CA78EBF}"/>
              </a:ext>
            </a:extLst>
          </p:cNvPr>
          <p:cNvSpPr txBox="1"/>
          <p:nvPr/>
        </p:nvSpPr>
        <p:spPr>
          <a:xfrm>
            <a:off x="6763443" y="2317687"/>
            <a:ext cx="3223034" cy="369332"/>
          </a:xfrm>
          <a:prstGeom prst="rect">
            <a:avLst/>
          </a:prstGeom>
          <a:noFill/>
        </p:spPr>
        <p:txBody>
          <a:bodyPr wrap="square" rtlCol="0">
            <a:spAutoFit/>
          </a:bodyPr>
          <a:lstStyle/>
          <a:p>
            <a:pPr algn="ctr"/>
            <a:r>
              <a:rPr lang="en-US" dirty="0"/>
              <a:t>Secondary</a:t>
            </a:r>
          </a:p>
        </p:txBody>
      </p:sp>
    </p:spTree>
    <p:extLst>
      <p:ext uri="{BB962C8B-B14F-4D97-AF65-F5344CB8AC3E}">
        <p14:creationId xmlns:p14="http://schemas.microsoft.com/office/powerpoint/2010/main" val="3977096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6CE694-9FC5-1262-88E3-934021E407B8}"/>
              </a:ext>
            </a:extLst>
          </p:cNvPr>
          <p:cNvSpPr/>
          <p:nvPr/>
        </p:nvSpPr>
        <p:spPr>
          <a:xfrm>
            <a:off x="564333" y="581282"/>
            <a:ext cx="11063334" cy="8329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C00D375-B57B-8B2D-A765-B0C2A595F593}"/>
              </a:ext>
            </a:extLst>
          </p:cNvPr>
          <p:cNvSpPr>
            <a:spLocks noGrp="1"/>
          </p:cNvSpPr>
          <p:nvPr>
            <p:ph type="title"/>
          </p:nvPr>
        </p:nvSpPr>
        <p:spPr>
          <a:xfrm>
            <a:off x="4808482" y="581282"/>
            <a:ext cx="2575035" cy="944747"/>
          </a:xfrm>
        </p:spPr>
        <p:txBody>
          <a:bodyPr/>
          <a:lstStyle/>
          <a:p>
            <a:pPr algn="ctr"/>
            <a:r>
              <a:rPr lang="en-US" b="1" dirty="0"/>
              <a:t>Tier 3</a:t>
            </a:r>
          </a:p>
        </p:txBody>
      </p:sp>
      <p:sp>
        <p:nvSpPr>
          <p:cNvPr id="3" name="Content Placeholder 2">
            <a:extLst>
              <a:ext uri="{FF2B5EF4-FFF2-40B4-BE49-F238E27FC236}">
                <a16:creationId xmlns:a16="http://schemas.microsoft.com/office/drawing/2014/main" id="{B0773064-6EC8-46F2-3562-0411D0837CF6}"/>
              </a:ext>
            </a:extLst>
          </p:cNvPr>
          <p:cNvSpPr>
            <a:spLocks noGrp="1"/>
          </p:cNvSpPr>
          <p:nvPr>
            <p:ph sz="half" idx="1"/>
          </p:nvPr>
        </p:nvSpPr>
        <p:spPr>
          <a:xfrm>
            <a:off x="638944" y="2912953"/>
            <a:ext cx="4937655" cy="3615267"/>
          </a:xfrm>
        </p:spPr>
        <p:txBody>
          <a:bodyPr/>
          <a:lstStyle/>
          <a:p>
            <a:r>
              <a:rPr lang="en-US" dirty="0">
                <a:solidFill>
                  <a:schemeClr val="tx1"/>
                </a:solidFill>
              </a:rPr>
              <a:t>Individual Counseling</a:t>
            </a:r>
          </a:p>
          <a:p>
            <a:r>
              <a:rPr lang="en-US" dirty="0">
                <a:solidFill>
                  <a:schemeClr val="tx1"/>
                </a:solidFill>
              </a:rPr>
              <a:t>Counseling with Parents</a:t>
            </a:r>
          </a:p>
          <a:p>
            <a:r>
              <a:rPr lang="en-US" dirty="0">
                <a:solidFill>
                  <a:schemeClr val="tx1"/>
                </a:solidFill>
              </a:rPr>
              <a:t>Psycho education Conversations</a:t>
            </a:r>
          </a:p>
          <a:p>
            <a:r>
              <a:rPr lang="en-US" dirty="0">
                <a:solidFill>
                  <a:schemeClr val="tx1"/>
                </a:solidFill>
              </a:rPr>
              <a:t>Referrals to outside agencies</a:t>
            </a:r>
          </a:p>
          <a:p>
            <a:pPr marL="0" indent="0">
              <a:buNone/>
            </a:pPr>
            <a:endParaRPr lang="en-US" dirty="0"/>
          </a:p>
          <a:p>
            <a:pPr marL="0" indent="0">
              <a:buNone/>
            </a:pPr>
            <a:endParaRPr lang="en-US" dirty="0"/>
          </a:p>
          <a:p>
            <a:pPr marL="0" indent="0">
              <a:buNone/>
            </a:pPr>
            <a:endParaRPr lang="en-US" dirty="0"/>
          </a:p>
        </p:txBody>
      </p:sp>
      <p:sp>
        <p:nvSpPr>
          <p:cNvPr id="5" name="Content Placeholder 4">
            <a:extLst>
              <a:ext uri="{FF2B5EF4-FFF2-40B4-BE49-F238E27FC236}">
                <a16:creationId xmlns:a16="http://schemas.microsoft.com/office/drawing/2014/main" id="{32CA0806-4008-68D0-9CC8-C09BF2954285}"/>
              </a:ext>
            </a:extLst>
          </p:cNvPr>
          <p:cNvSpPr>
            <a:spLocks noGrp="1"/>
          </p:cNvSpPr>
          <p:nvPr>
            <p:ph sz="half" idx="2"/>
          </p:nvPr>
        </p:nvSpPr>
        <p:spPr>
          <a:xfrm>
            <a:off x="5826240" y="2912953"/>
            <a:ext cx="4934479" cy="3615266"/>
          </a:xfrm>
        </p:spPr>
        <p:txBody>
          <a:bodyPr/>
          <a:lstStyle/>
          <a:p>
            <a:r>
              <a:rPr lang="en-US" dirty="0">
                <a:solidFill>
                  <a:schemeClr val="tx1"/>
                </a:solidFill>
              </a:rPr>
              <a:t>Individual Counseling</a:t>
            </a:r>
          </a:p>
          <a:p>
            <a:r>
              <a:rPr lang="en-US" dirty="0">
                <a:solidFill>
                  <a:schemeClr val="tx1"/>
                </a:solidFill>
              </a:rPr>
              <a:t>Counseling with Parents</a:t>
            </a:r>
          </a:p>
          <a:p>
            <a:r>
              <a:rPr lang="en-US" dirty="0">
                <a:solidFill>
                  <a:schemeClr val="tx1"/>
                </a:solidFill>
              </a:rPr>
              <a:t>Personal Management Class (MS)</a:t>
            </a:r>
          </a:p>
          <a:p>
            <a:r>
              <a:rPr lang="en-US" dirty="0">
                <a:solidFill>
                  <a:schemeClr val="tx1"/>
                </a:solidFill>
              </a:rPr>
              <a:t>Referrals to outside agencies</a:t>
            </a:r>
          </a:p>
          <a:p>
            <a:endParaRPr lang="en-US" dirty="0"/>
          </a:p>
          <a:p>
            <a:endParaRPr lang="en-US" dirty="0"/>
          </a:p>
          <a:p>
            <a:pPr marL="0" indent="0">
              <a:buNone/>
            </a:pPr>
            <a:endParaRPr lang="en-US" dirty="0"/>
          </a:p>
        </p:txBody>
      </p:sp>
      <p:sp>
        <p:nvSpPr>
          <p:cNvPr id="7" name="TextBox 6">
            <a:extLst>
              <a:ext uri="{FF2B5EF4-FFF2-40B4-BE49-F238E27FC236}">
                <a16:creationId xmlns:a16="http://schemas.microsoft.com/office/drawing/2014/main" id="{8607DF8F-660F-7181-096B-B33D3CEA6782}"/>
              </a:ext>
            </a:extLst>
          </p:cNvPr>
          <p:cNvSpPr txBox="1"/>
          <p:nvPr/>
        </p:nvSpPr>
        <p:spPr>
          <a:xfrm>
            <a:off x="2193371" y="2431793"/>
            <a:ext cx="1828800" cy="369332"/>
          </a:xfrm>
          <a:prstGeom prst="rect">
            <a:avLst/>
          </a:prstGeom>
          <a:noFill/>
        </p:spPr>
        <p:txBody>
          <a:bodyPr wrap="square" rtlCol="0">
            <a:spAutoFit/>
          </a:bodyPr>
          <a:lstStyle/>
          <a:p>
            <a:pPr algn="ctr"/>
            <a:r>
              <a:rPr lang="en-US" dirty="0"/>
              <a:t>Elementary</a:t>
            </a:r>
          </a:p>
        </p:txBody>
      </p:sp>
      <p:sp>
        <p:nvSpPr>
          <p:cNvPr id="8" name="TextBox 7">
            <a:extLst>
              <a:ext uri="{FF2B5EF4-FFF2-40B4-BE49-F238E27FC236}">
                <a16:creationId xmlns:a16="http://schemas.microsoft.com/office/drawing/2014/main" id="{5F3A4F91-3086-4763-B187-5B57A9526269}"/>
              </a:ext>
            </a:extLst>
          </p:cNvPr>
          <p:cNvSpPr txBox="1"/>
          <p:nvPr/>
        </p:nvSpPr>
        <p:spPr>
          <a:xfrm>
            <a:off x="6681962" y="2431793"/>
            <a:ext cx="3223034" cy="369332"/>
          </a:xfrm>
          <a:prstGeom prst="rect">
            <a:avLst/>
          </a:prstGeom>
          <a:noFill/>
        </p:spPr>
        <p:txBody>
          <a:bodyPr wrap="square" rtlCol="0">
            <a:spAutoFit/>
          </a:bodyPr>
          <a:lstStyle/>
          <a:p>
            <a:pPr algn="ctr"/>
            <a:r>
              <a:rPr lang="en-US" dirty="0"/>
              <a:t>Secondary</a:t>
            </a:r>
          </a:p>
        </p:txBody>
      </p:sp>
    </p:spTree>
    <p:extLst>
      <p:ext uri="{BB962C8B-B14F-4D97-AF65-F5344CB8AC3E}">
        <p14:creationId xmlns:p14="http://schemas.microsoft.com/office/powerpoint/2010/main" val="3207571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EEDFB5-B164-DA7A-CF56-0D2E948FB691}"/>
              </a:ext>
            </a:extLst>
          </p:cNvPr>
          <p:cNvSpPr/>
          <p:nvPr/>
        </p:nvSpPr>
        <p:spPr>
          <a:xfrm>
            <a:off x="564333" y="581282"/>
            <a:ext cx="11063334" cy="8329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CA45B90-CA81-1CEA-23C7-D8889447D9E0}"/>
              </a:ext>
            </a:extLst>
          </p:cNvPr>
          <p:cNvSpPr txBox="1"/>
          <p:nvPr/>
        </p:nvSpPr>
        <p:spPr>
          <a:xfrm>
            <a:off x="1314704" y="1983421"/>
            <a:ext cx="9363413" cy="4329390"/>
          </a:xfrm>
          <a:prstGeom prst="rect">
            <a:avLst/>
          </a:prstGeom>
          <a:noFill/>
        </p:spPr>
        <p:txBody>
          <a:bodyPr wrap="square" rtlCol="0">
            <a:spAutoFit/>
          </a:bodyPr>
          <a:lstStyle/>
          <a:p>
            <a:pPr algn="ctr">
              <a:spcBef>
                <a:spcPts val="1125"/>
              </a:spcBef>
              <a:spcAft>
                <a:spcPts val="375"/>
              </a:spcAft>
            </a:pPr>
            <a:r>
              <a:rPr lang="en-US" sz="1400" b="0" i="0" dirty="0">
                <a:effectLst/>
              </a:rPr>
              <a:t>Educating Students. Empowering Teachers. Elevating the world.</a:t>
            </a:r>
            <a:br>
              <a:rPr lang="en-US" sz="1400" b="0" i="0" dirty="0">
                <a:effectLst/>
              </a:rPr>
            </a:br>
            <a:r>
              <a:rPr lang="en-US" sz="1400" b="0" i="0" dirty="0">
                <a:effectLst/>
              </a:rPr>
              <a:t>Through Educator and Student</a:t>
            </a:r>
            <a:r>
              <a:rPr lang="en-US" sz="1400" b="0" dirty="0">
                <a:effectLst/>
              </a:rPr>
              <a:t> Well-Being</a:t>
            </a:r>
          </a:p>
          <a:p>
            <a:pPr algn="l">
              <a:spcBef>
                <a:spcPts val="1125"/>
              </a:spcBef>
              <a:spcAft>
                <a:spcPts val="375"/>
              </a:spcAft>
            </a:pPr>
            <a:r>
              <a:rPr lang="en-US" sz="1400" b="0" dirty="0">
                <a:effectLst/>
              </a:rPr>
              <a:t>Our Purpose: Lifting students, teachers, and administration for better </a:t>
            </a:r>
            <a:r>
              <a:rPr lang="en-US" sz="1400" b="0" i="0" dirty="0">
                <a:effectLst/>
              </a:rPr>
              <a:t>todays and brighter tomorrows by delivering innovative well-being curriculum for students and educators paired with administrative consulting, teacher coaching and professional development.</a:t>
            </a:r>
          </a:p>
          <a:p>
            <a:pPr algn="l">
              <a:spcBef>
                <a:spcPts val="1125"/>
              </a:spcBef>
              <a:spcAft>
                <a:spcPts val="375"/>
              </a:spcAft>
            </a:pPr>
            <a:r>
              <a:rPr lang="en-US" sz="1400" b="0" i="0" dirty="0">
                <a:effectLst/>
              </a:rPr>
              <a:t>InFocus helps students acquire the knowledge, skills, and dispositions for social, emotional, academic, physical, and mental well-being so they can thrive today and in the future with our innovative PreK-Grade 12 Well-being curriculum.</a:t>
            </a:r>
          </a:p>
          <a:p>
            <a:pPr algn="l">
              <a:spcBef>
                <a:spcPts val="1125"/>
              </a:spcBef>
              <a:spcAft>
                <a:spcPts val="375"/>
              </a:spcAft>
            </a:pPr>
            <a:r>
              <a:rPr lang="en-US" sz="1400" b="0" i="0" dirty="0">
                <a:effectLst/>
              </a:rPr>
              <a:t>The InFocus well-being curriculum is impeded in Bonneville schools, students are actively engaging in developmentally appropriate lessons that focus on foundational life skills. Learn more about our well-being resources, review our sample lessons, and our scope and sequence at our website: </a:t>
            </a:r>
            <a:r>
              <a:rPr lang="en-US" sz="1400" b="0" i="0" u="none" strike="noStrike" dirty="0">
                <a:effectLst/>
                <a:hlinkClick r:id="rId2">
                  <a:extLst>
                    <a:ext uri="{A12FA001-AC4F-418D-AE19-62706E023703}">
                      <ahyp:hlinkClr xmlns:ahyp="http://schemas.microsoft.com/office/drawing/2018/hyperlinkcolor" val="tx"/>
                    </a:ext>
                  </a:extLst>
                </a:hlinkClick>
              </a:rPr>
              <a:t>infocuseg.com</a:t>
            </a:r>
            <a:r>
              <a:rPr lang="en-US" sz="1400" b="0" i="0" dirty="0">
                <a:effectLst/>
              </a:rPr>
              <a:t>.</a:t>
            </a:r>
          </a:p>
          <a:p>
            <a:pPr algn="l">
              <a:spcBef>
                <a:spcPts val="1125"/>
              </a:spcBef>
              <a:spcAft>
                <a:spcPts val="375"/>
              </a:spcAft>
            </a:pPr>
            <a:endParaRPr lang="en-US" sz="1400" dirty="0">
              <a:latin typeface="verdana" panose="020B0604030504040204" pitchFamily="34" charset="0"/>
            </a:endParaRPr>
          </a:p>
          <a:p>
            <a:pPr algn="l"/>
            <a:r>
              <a:rPr lang="en-US" b="1" i="0" dirty="0">
                <a:effectLst/>
              </a:rPr>
              <a:t>Amy Miner</a:t>
            </a:r>
          </a:p>
          <a:p>
            <a:pPr algn="l"/>
            <a:r>
              <a:rPr lang="en-US" b="1" dirty="0">
                <a:hlinkClick r:id="rId3"/>
              </a:rPr>
              <a:t>Amy.Miner@infocuseg.com</a:t>
            </a:r>
            <a:endParaRPr lang="en-US" b="1" dirty="0"/>
          </a:p>
          <a:p>
            <a:pPr algn="l"/>
            <a:r>
              <a:rPr lang="en-US" b="1" i="0" dirty="0">
                <a:effectLst/>
              </a:rPr>
              <a:t>801-369-7394</a:t>
            </a:r>
          </a:p>
        </p:txBody>
      </p:sp>
      <p:pic>
        <p:nvPicPr>
          <p:cNvPr id="10" name="Picture 9" descr="A blue and white logo&#10;&#10;AI-generated content may be incorrect.">
            <a:extLst>
              <a:ext uri="{FF2B5EF4-FFF2-40B4-BE49-F238E27FC236}">
                <a16:creationId xmlns:a16="http://schemas.microsoft.com/office/drawing/2014/main" id="{7D61BC72-DEB7-B721-B41C-6D5BE36C6A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4859" y="296671"/>
            <a:ext cx="4502281" cy="1402139"/>
          </a:xfrm>
          <a:prstGeom prst="rect">
            <a:avLst/>
          </a:prstGeom>
        </p:spPr>
      </p:pic>
    </p:spTree>
    <p:extLst>
      <p:ext uri="{BB962C8B-B14F-4D97-AF65-F5344CB8AC3E}">
        <p14:creationId xmlns:p14="http://schemas.microsoft.com/office/powerpoint/2010/main" val="3137456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01EC19-32EA-A612-5D00-DB1AB2519C82}"/>
              </a:ext>
            </a:extLst>
          </p:cNvPr>
          <p:cNvSpPr/>
          <p:nvPr/>
        </p:nvSpPr>
        <p:spPr>
          <a:xfrm>
            <a:off x="564333" y="581282"/>
            <a:ext cx="11063334" cy="8329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8CF2DF6-8B72-7CA8-3E12-5079CE4E1CCF}"/>
              </a:ext>
            </a:extLst>
          </p:cNvPr>
          <p:cNvSpPr>
            <a:spLocks noGrp="1"/>
          </p:cNvSpPr>
          <p:nvPr>
            <p:ph idx="1"/>
          </p:nvPr>
        </p:nvSpPr>
        <p:spPr>
          <a:xfrm>
            <a:off x="1028990" y="1682908"/>
            <a:ext cx="9771880" cy="4887012"/>
          </a:xfrm>
        </p:spPr>
        <p:txBody>
          <a:bodyPr>
            <a:normAutofit/>
          </a:bodyPr>
          <a:lstStyle/>
          <a:p>
            <a:pPr>
              <a:spcBef>
                <a:spcPts val="1125"/>
              </a:spcBef>
              <a:spcAft>
                <a:spcPts val="375"/>
              </a:spcAft>
            </a:pPr>
            <a:r>
              <a:rPr lang="en-US" sz="1400" b="0" i="0" dirty="0">
                <a:solidFill>
                  <a:schemeClr val="tx1"/>
                </a:solidFill>
                <a:effectLst/>
              </a:rPr>
              <a:t>The Leader In Me is an evidence-based, K-12 whole-school whole-child Leadership model. The Leader In Me unites students, staff, and families around the common goal to prepare students with college, career, and life-readiness skills that are necessary to thrive in today’s ever-changing, fast paced environment, such as: critical thinking, creativity, self-discipline, initiative, relationship building, goal achievement, public speaking and cognitive flexibility.</a:t>
            </a:r>
          </a:p>
          <a:p>
            <a:pPr algn="l">
              <a:spcBef>
                <a:spcPts val="1125"/>
              </a:spcBef>
              <a:spcAft>
                <a:spcPts val="375"/>
              </a:spcAft>
            </a:pPr>
            <a:r>
              <a:rPr lang="en-US" sz="1400" b="0" i="0" dirty="0">
                <a:solidFill>
                  <a:schemeClr val="tx1"/>
                </a:solidFill>
                <a:effectLst/>
              </a:rPr>
              <a:t>Leader in Me utilizes and integrates leadership and educational models from past and current thought leaders. The 7 Habits of Highly Effective People is a key component of the overall Leader in Me process and is a synthesis of universal, timeless principles of personal, interpersonal, and organizational effectiveness, such as responsibility, vision, integrity, teamwork, collaboration and balance. The 7 Habits are taught directly to students and modeled by staff to create a culture of improvement and leadership.</a:t>
            </a:r>
          </a:p>
          <a:p>
            <a:pPr marL="0" indent="0">
              <a:buNone/>
            </a:pPr>
            <a:endParaRPr lang="en-US" dirty="0"/>
          </a:p>
          <a:p>
            <a:pPr marL="0" indent="0">
              <a:spcBef>
                <a:spcPts val="0"/>
              </a:spcBef>
              <a:spcAft>
                <a:spcPts val="0"/>
              </a:spcAft>
              <a:buNone/>
            </a:pPr>
            <a:r>
              <a:rPr lang="en-US" sz="1800" dirty="0">
                <a:solidFill>
                  <a:schemeClr val="tx1"/>
                </a:solidFill>
              </a:rPr>
              <a:t>Austin Haslam</a:t>
            </a:r>
          </a:p>
          <a:p>
            <a:pPr marL="0" indent="0">
              <a:spcBef>
                <a:spcPts val="0"/>
              </a:spcBef>
              <a:spcAft>
                <a:spcPts val="0"/>
              </a:spcAft>
              <a:buNone/>
            </a:pPr>
            <a:r>
              <a:rPr lang="en-US" sz="1800" dirty="0" err="1">
                <a:solidFill>
                  <a:schemeClr val="tx1"/>
                </a:solidFill>
              </a:rPr>
              <a:t>FranklinCovey</a:t>
            </a:r>
            <a:r>
              <a:rPr lang="en-US" sz="1800" dirty="0">
                <a:solidFill>
                  <a:schemeClr val="tx1"/>
                </a:solidFill>
              </a:rPr>
              <a:t> Education Client Partner</a:t>
            </a:r>
          </a:p>
          <a:p>
            <a:pPr marL="0" indent="0">
              <a:spcBef>
                <a:spcPts val="0"/>
              </a:spcBef>
              <a:spcAft>
                <a:spcPts val="0"/>
              </a:spcAft>
              <a:buNone/>
            </a:pPr>
            <a:r>
              <a:rPr lang="en-US" sz="1800" dirty="0">
                <a:solidFill>
                  <a:schemeClr val="tx1"/>
                </a:solidFill>
                <a:hlinkClick r:id="rId2"/>
              </a:rPr>
              <a:t>Austin.Haslam@franklincovey.com</a:t>
            </a:r>
            <a:endParaRPr lang="en-US" sz="1800" dirty="0">
              <a:solidFill>
                <a:schemeClr val="tx1"/>
              </a:solidFill>
            </a:endParaRPr>
          </a:p>
          <a:p>
            <a:pPr marL="0" indent="0">
              <a:spcBef>
                <a:spcPts val="0"/>
              </a:spcBef>
              <a:spcAft>
                <a:spcPts val="0"/>
              </a:spcAft>
              <a:buNone/>
            </a:pPr>
            <a:r>
              <a:rPr lang="en-US" sz="1800" dirty="0">
                <a:solidFill>
                  <a:schemeClr val="tx1"/>
                </a:solidFill>
              </a:rPr>
              <a:t>541-609-7299</a:t>
            </a:r>
          </a:p>
          <a:p>
            <a:pPr marL="0" indent="0">
              <a:buNone/>
            </a:pPr>
            <a:endParaRPr lang="en-US" sz="1800" dirty="0">
              <a:solidFill>
                <a:schemeClr val="tx1"/>
              </a:solidFill>
            </a:endParaRPr>
          </a:p>
        </p:txBody>
      </p:sp>
      <p:pic>
        <p:nvPicPr>
          <p:cNvPr id="5" name="Picture 4" descr="A red and green text&#10;&#10;AI-generated content may be incorrect.">
            <a:extLst>
              <a:ext uri="{FF2B5EF4-FFF2-40B4-BE49-F238E27FC236}">
                <a16:creationId xmlns:a16="http://schemas.microsoft.com/office/drawing/2014/main" id="{3E8CFA8B-57F3-23B5-9D9B-2776CE7AD5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1812" y="312573"/>
            <a:ext cx="6048375" cy="1370335"/>
          </a:xfrm>
          <a:prstGeom prst="rect">
            <a:avLst/>
          </a:prstGeom>
        </p:spPr>
      </p:pic>
    </p:spTree>
    <p:extLst>
      <p:ext uri="{BB962C8B-B14F-4D97-AF65-F5344CB8AC3E}">
        <p14:creationId xmlns:p14="http://schemas.microsoft.com/office/powerpoint/2010/main" val="2903098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4CAC236-E474-0FEA-40F3-3F4D5DF5B152}"/>
              </a:ext>
            </a:extLst>
          </p:cNvPr>
          <p:cNvSpPr/>
          <p:nvPr/>
        </p:nvSpPr>
        <p:spPr>
          <a:xfrm>
            <a:off x="564333" y="581282"/>
            <a:ext cx="11063334" cy="8329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9A6586-62FC-1351-F857-15E53F0794C8}"/>
              </a:ext>
            </a:extLst>
          </p:cNvPr>
          <p:cNvSpPr>
            <a:spLocks noGrp="1"/>
          </p:cNvSpPr>
          <p:nvPr>
            <p:ph type="title"/>
          </p:nvPr>
        </p:nvSpPr>
        <p:spPr>
          <a:xfrm>
            <a:off x="1828800" y="244207"/>
            <a:ext cx="8534400" cy="1507067"/>
          </a:xfrm>
        </p:spPr>
        <p:txBody>
          <a:bodyPr/>
          <a:lstStyle/>
          <a:p>
            <a:pPr algn="ctr"/>
            <a:r>
              <a:rPr lang="en-US" b="1" dirty="0"/>
              <a:t>Video</a:t>
            </a:r>
          </a:p>
        </p:txBody>
      </p:sp>
      <p:sp>
        <p:nvSpPr>
          <p:cNvPr id="4" name="TextBox 3">
            <a:extLst>
              <a:ext uri="{FF2B5EF4-FFF2-40B4-BE49-F238E27FC236}">
                <a16:creationId xmlns:a16="http://schemas.microsoft.com/office/drawing/2014/main" id="{6B937086-80B2-A56E-23A7-6BEF11709D93}"/>
              </a:ext>
            </a:extLst>
          </p:cNvPr>
          <p:cNvSpPr txBox="1"/>
          <p:nvPr/>
        </p:nvSpPr>
        <p:spPr>
          <a:xfrm>
            <a:off x="706170" y="2326740"/>
            <a:ext cx="6418907" cy="369332"/>
          </a:xfrm>
          <a:prstGeom prst="rect">
            <a:avLst/>
          </a:prstGeom>
          <a:noFill/>
        </p:spPr>
        <p:txBody>
          <a:bodyPr wrap="square" rtlCol="0">
            <a:spAutoFit/>
          </a:bodyPr>
          <a:lstStyle/>
          <a:p>
            <a:r>
              <a:rPr lang="en-US" dirty="0">
                <a:hlinkClick r:id="rId2">
                  <a:extLst>
                    <a:ext uri="{A12FA001-AC4F-418D-AE19-62706E023703}">
                      <ahyp:hlinkClr xmlns:ahyp="http://schemas.microsoft.com/office/drawing/2018/hyperlinkcolor" val="tx"/>
                    </a:ext>
                  </a:extLst>
                </a:hlinkClick>
              </a:rPr>
              <a:t>https://www.youtube.com/watch?v=Q632Kl-SDic</a:t>
            </a:r>
            <a:r>
              <a:rPr lang="en-US" dirty="0"/>
              <a:t>  </a:t>
            </a:r>
          </a:p>
        </p:txBody>
      </p:sp>
    </p:spTree>
    <p:extLst>
      <p:ext uri="{BB962C8B-B14F-4D97-AF65-F5344CB8AC3E}">
        <p14:creationId xmlns:p14="http://schemas.microsoft.com/office/powerpoint/2010/main" val="1186639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428720-5063-DFF3-CA40-27B5B06873F6}"/>
              </a:ext>
            </a:extLst>
          </p:cNvPr>
          <p:cNvSpPr/>
          <p:nvPr/>
        </p:nvSpPr>
        <p:spPr>
          <a:xfrm>
            <a:off x="564333" y="581282"/>
            <a:ext cx="11063334" cy="8329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456779-9A70-BE8B-1F6B-81DEDE673ABC}"/>
              </a:ext>
            </a:extLst>
          </p:cNvPr>
          <p:cNvSpPr>
            <a:spLocks noGrp="1"/>
          </p:cNvSpPr>
          <p:nvPr>
            <p:ph type="title"/>
          </p:nvPr>
        </p:nvSpPr>
        <p:spPr>
          <a:xfrm>
            <a:off x="1828800" y="244207"/>
            <a:ext cx="8534400" cy="1507067"/>
          </a:xfrm>
        </p:spPr>
        <p:txBody>
          <a:bodyPr/>
          <a:lstStyle/>
          <a:p>
            <a:pPr algn="ctr"/>
            <a:r>
              <a:rPr lang="en-US" b="1" dirty="0"/>
              <a:t>Hope Squad</a:t>
            </a:r>
          </a:p>
        </p:txBody>
      </p:sp>
      <p:sp>
        <p:nvSpPr>
          <p:cNvPr id="3" name="Content Placeholder 2">
            <a:extLst>
              <a:ext uri="{FF2B5EF4-FFF2-40B4-BE49-F238E27FC236}">
                <a16:creationId xmlns:a16="http://schemas.microsoft.com/office/drawing/2014/main" id="{486A9C30-B687-5ED7-F206-742AC840F20E}"/>
              </a:ext>
            </a:extLst>
          </p:cNvPr>
          <p:cNvSpPr>
            <a:spLocks noGrp="1"/>
          </p:cNvSpPr>
          <p:nvPr>
            <p:ph idx="1"/>
          </p:nvPr>
        </p:nvSpPr>
        <p:spPr>
          <a:xfrm>
            <a:off x="564333" y="2232367"/>
            <a:ext cx="8534400" cy="3615267"/>
          </a:xfrm>
        </p:spPr>
        <p:txBody>
          <a:bodyPr/>
          <a:lstStyle/>
          <a:p>
            <a:pPr algn="l">
              <a:spcBef>
                <a:spcPts val="1125"/>
              </a:spcBef>
              <a:spcAft>
                <a:spcPts val="375"/>
              </a:spcAft>
            </a:pPr>
            <a:r>
              <a:rPr lang="en-US" sz="1800" b="1" i="0" dirty="0">
                <a:solidFill>
                  <a:schemeClr val="tx1"/>
                </a:solidFill>
                <a:effectLst/>
                <a:latin typeface="verdana" panose="020B0604030504040204" pitchFamily="34" charset="0"/>
              </a:rPr>
              <a:t>What is Hope Squad?</a:t>
            </a:r>
            <a:endParaRPr lang="en-US" sz="1800" b="0" i="0" dirty="0">
              <a:solidFill>
                <a:schemeClr val="tx1"/>
              </a:solidFill>
              <a:effectLst/>
              <a:latin typeface="Manrope"/>
            </a:endParaRPr>
          </a:p>
          <a:p>
            <a:pPr lvl="1">
              <a:spcBef>
                <a:spcPts val="1125"/>
              </a:spcBef>
              <a:spcAft>
                <a:spcPts val="375"/>
              </a:spcAft>
            </a:pPr>
            <a:r>
              <a:rPr lang="en-US" sz="1600" b="0" i="0" dirty="0">
                <a:solidFill>
                  <a:schemeClr val="tx1"/>
                </a:solidFill>
                <a:effectLst/>
                <a:latin typeface="verdana" panose="020B0604030504040204" pitchFamily="34" charset="0"/>
              </a:rPr>
              <a:t>Hope Squad is a peer-to-peer suicide prevention program. Hope Squad members are nominated by their classmates as trustworthy peers and trained by advisors. The program reduces youth suicide through education, training, and peer intervention. Hope Squad members are NOT trained to be counselors, but rather how to respectfully help their peers get help from a trusted adult.</a:t>
            </a:r>
            <a:endParaRPr lang="en-US" sz="1600" b="0" i="0" dirty="0">
              <a:solidFill>
                <a:schemeClr val="tx1"/>
              </a:solidFill>
              <a:effectLst/>
              <a:latin typeface="Manrope"/>
            </a:endParaRPr>
          </a:p>
          <a:p>
            <a:endParaRPr lang="en-US" dirty="0"/>
          </a:p>
        </p:txBody>
      </p:sp>
      <p:pic>
        <p:nvPicPr>
          <p:cNvPr id="6" name="Picture 5" descr="A red and black circle with a white circle with black letters&#10;&#10;AI-generated content may be incorrect.">
            <a:extLst>
              <a:ext uri="{FF2B5EF4-FFF2-40B4-BE49-F238E27FC236}">
                <a16:creationId xmlns:a16="http://schemas.microsoft.com/office/drawing/2014/main" id="{7360F469-F9DA-7EA1-C25C-EE2F20E10D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2214" y="244207"/>
            <a:ext cx="3327571" cy="1651085"/>
          </a:xfrm>
          <a:prstGeom prst="rect">
            <a:avLst/>
          </a:prstGeom>
        </p:spPr>
      </p:pic>
    </p:spTree>
    <p:extLst>
      <p:ext uri="{BB962C8B-B14F-4D97-AF65-F5344CB8AC3E}">
        <p14:creationId xmlns:p14="http://schemas.microsoft.com/office/powerpoint/2010/main" val="3798446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pic>
        <p:nvPicPr>
          <p:cNvPr id="522" name="Google Shape;522;p54"/>
          <p:cNvPicPr preferRelativeResize="0"/>
          <p:nvPr/>
        </p:nvPicPr>
        <p:blipFill>
          <a:blip r:embed="rId3">
            <a:alphaModFix/>
          </a:blip>
          <a:stretch>
            <a:fillRect/>
          </a:stretch>
        </p:blipFill>
        <p:spPr>
          <a:xfrm>
            <a:off x="354167" y="496733"/>
            <a:ext cx="3937067" cy="3937067"/>
          </a:xfrm>
          <a:prstGeom prst="rect">
            <a:avLst/>
          </a:prstGeom>
          <a:noFill/>
          <a:ln>
            <a:noFill/>
          </a:ln>
        </p:spPr>
      </p:pic>
      <p:pic>
        <p:nvPicPr>
          <p:cNvPr id="523" name="Google Shape;523;p54"/>
          <p:cNvPicPr preferRelativeResize="0"/>
          <p:nvPr/>
        </p:nvPicPr>
        <p:blipFill>
          <a:blip r:embed="rId4">
            <a:alphaModFix/>
          </a:blip>
          <a:stretch>
            <a:fillRect/>
          </a:stretch>
        </p:blipFill>
        <p:spPr>
          <a:xfrm>
            <a:off x="4010409" y="1528300"/>
            <a:ext cx="7978387" cy="4150317"/>
          </a:xfrm>
          <a:prstGeom prst="rect">
            <a:avLst/>
          </a:prstGeom>
          <a:noFill/>
          <a:ln>
            <a:noFill/>
          </a:ln>
        </p:spPr>
      </p:pic>
      <p:sp>
        <p:nvSpPr>
          <p:cNvPr id="524" name="Google Shape;524;p54"/>
          <p:cNvSpPr txBox="1"/>
          <p:nvPr/>
        </p:nvSpPr>
        <p:spPr>
          <a:xfrm>
            <a:off x="0" y="-29199"/>
            <a:ext cx="12192000" cy="6913840"/>
          </a:xfrm>
          <a:prstGeom prst="rect">
            <a:avLst/>
          </a:prstGeom>
          <a:solidFill>
            <a:schemeClr val="dk2"/>
          </a:solidFill>
          <a:ln>
            <a:noFill/>
          </a:ln>
        </p:spPr>
        <p:txBody>
          <a:bodyPr spcFirstLastPara="1" wrap="square" lIns="121900" tIns="121900" rIns="121900" bIns="121900" anchor="t" anchorCtr="0">
            <a:spAutoFit/>
          </a:bodyPr>
          <a:lstStyle/>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p:txBody>
      </p:sp>
      <p:sp>
        <p:nvSpPr>
          <p:cNvPr id="525" name="Google Shape;525;p54"/>
          <p:cNvSpPr txBox="1"/>
          <p:nvPr/>
        </p:nvSpPr>
        <p:spPr>
          <a:xfrm>
            <a:off x="3489067" y="1091667"/>
            <a:ext cx="7708800" cy="1864000"/>
          </a:xfrm>
          <a:prstGeom prst="rect">
            <a:avLst/>
          </a:prstGeom>
          <a:solidFill>
            <a:schemeClr val="dk2"/>
          </a:solidFill>
          <a:ln>
            <a:noFill/>
          </a:ln>
        </p:spPr>
        <p:txBody>
          <a:bodyPr spcFirstLastPara="1" wrap="square" lIns="121900" tIns="121900" rIns="121900" bIns="121900" anchor="t" anchorCtr="0">
            <a:noAutofit/>
          </a:bodyPr>
          <a:lstStyle/>
          <a:p>
            <a:r>
              <a:rPr lang="en" sz="2400">
                <a:solidFill>
                  <a:srgbClr val="FFFFFF"/>
                </a:solidFill>
                <a:latin typeface="Century Gothic"/>
                <a:ea typeface="Century Gothic"/>
                <a:cs typeface="Century Gothic"/>
                <a:sym typeface="Century Gothic"/>
              </a:rPr>
              <a:t>91 and 96% survey response rate</a:t>
            </a:r>
            <a:endParaRPr sz="2400">
              <a:solidFill>
                <a:srgbClr val="FFFFFF"/>
              </a:solidFill>
              <a:latin typeface="Century Gothic"/>
              <a:ea typeface="Century Gothic"/>
              <a:cs typeface="Century Gothic"/>
              <a:sym typeface="Century Gothic"/>
            </a:endParaRPr>
          </a:p>
          <a:p>
            <a:r>
              <a:rPr lang="en" sz="2400">
                <a:solidFill>
                  <a:srgbClr val="FFFFFF"/>
                </a:solidFill>
                <a:latin typeface="Century Gothic"/>
                <a:ea typeface="Century Gothic"/>
                <a:cs typeface="Century Gothic"/>
                <a:sym typeface="Century Gothic"/>
              </a:rPr>
              <a:t>Year 1 of Pilot</a:t>
            </a:r>
            <a:endParaRPr sz="2400">
              <a:solidFill>
                <a:srgbClr val="FFFFFF"/>
              </a:solidFill>
              <a:latin typeface="Century Gothic"/>
              <a:ea typeface="Century Gothic"/>
              <a:cs typeface="Century Gothic"/>
              <a:sym typeface="Century Gothic"/>
            </a:endParaRPr>
          </a:p>
          <a:p>
            <a:r>
              <a:rPr lang="en" sz="2400">
                <a:solidFill>
                  <a:srgbClr val="FFFFFF"/>
                </a:solidFill>
                <a:latin typeface="Century Gothic"/>
                <a:ea typeface="Century Gothic"/>
                <a:cs typeface="Century Gothic"/>
                <a:sym typeface="Century Gothic"/>
              </a:rPr>
              <a:t>Tier 1: daily, 20 minutes, all teachers all students</a:t>
            </a:r>
            <a:endParaRPr sz="2400">
              <a:solidFill>
                <a:srgbClr val="FFFFFF"/>
              </a:solidFill>
              <a:latin typeface="Century Gothic"/>
              <a:ea typeface="Century Gothic"/>
              <a:cs typeface="Century Gothic"/>
              <a:sym typeface="Century Gothic"/>
            </a:endParaRPr>
          </a:p>
          <a:p>
            <a:r>
              <a:rPr lang="en" sz="2400">
                <a:solidFill>
                  <a:srgbClr val="FFFFFF"/>
                </a:solidFill>
                <a:latin typeface="Century Gothic"/>
                <a:ea typeface="Century Gothic"/>
                <a:cs typeface="Century Gothic"/>
                <a:sym typeface="Century Gothic"/>
              </a:rPr>
              <a:t>Tier 2: Behavior Flex</a:t>
            </a:r>
            <a:endParaRPr sz="2400">
              <a:solidFill>
                <a:srgbClr val="FFFFFF"/>
              </a:solidFill>
              <a:latin typeface="Century Gothic"/>
              <a:ea typeface="Century Gothic"/>
              <a:cs typeface="Century Gothic"/>
              <a:sym typeface="Century Gothic"/>
            </a:endParaRPr>
          </a:p>
          <a:p>
            <a:endParaRPr sz="2400">
              <a:solidFill>
                <a:srgbClr val="FFFFFF"/>
              </a:solidFill>
              <a:latin typeface="Century Gothic"/>
              <a:ea typeface="Century Gothic"/>
              <a:cs typeface="Century Gothic"/>
              <a:sym typeface="Century Gothic"/>
            </a:endParaRPr>
          </a:p>
        </p:txBody>
      </p:sp>
      <p:sp>
        <p:nvSpPr>
          <p:cNvPr id="526" name="Google Shape;526;p54"/>
          <p:cNvSpPr txBox="1"/>
          <p:nvPr/>
        </p:nvSpPr>
        <p:spPr>
          <a:xfrm>
            <a:off x="3489067" y="318133"/>
            <a:ext cx="6500400" cy="990000"/>
          </a:xfrm>
          <a:prstGeom prst="rect">
            <a:avLst/>
          </a:prstGeom>
          <a:noFill/>
          <a:ln>
            <a:noFill/>
          </a:ln>
        </p:spPr>
        <p:txBody>
          <a:bodyPr spcFirstLastPara="1" wrap="square" lIns="121900" tIns="121900" rIns="121900" bIns="121900" anchor="t" anchorCtr="0">
            <a:noAutofit/>
          </a:bodyPr>
          <a:lstStyle/>
          <a:p>
            <a:r>
              <a:rPr lang="en" sz="3333" b="1">
                <a:solidFill>
                  <a:srgbClr val="FFFFFF"/>
                </a:solidFill>
                <a:latin typeface="Century Gothic"/>
                <a:ea typeface="Century Gothic"/>
                <a:cs typeface="Century Gothic"/>
                <a:sym typeface="Century Gothic"/>
              </a:rPr>
              <a:t>Hillview Elementary School</a:t>
            </a:r>
            <a:endParaRPr sz="3333" b="1">
              <a:solidFill>
                <a:srgbClr val="FFFFFF"/>
              </a:solidFill>
              <a:latin typeface="Century Gothic"/>
              <a:ea typeface="Century Gothic"/>
              <a:cs typeface="Century Gothic"/>
              <a:sym typeface="Century Gothic"/>
            </a:endParaRPr>
          </a:p>
        </p:txBody>
      </p:sp>
      <p:pic>
        <p:nvPicPr>
          <p:cNvPr id="527" name="Google Shape;527;p54"/>
          <p:cNvPicPr preferRelativeResize="0"/>
          <p:nvPr/>
        </p:nvPicPr>
        <p:blipFill>
          <a:blip r:embed="rId5">
            <a:alphaModFix/>
          </a:blip>
          <a:stretch>
            <a:fillRect/>
          </a:stretch>
        </p:blipFill>
        <p:spPr>
          <a:xfrm>
            <a:off x="566733" y="318118"/>
            <a:ext cx="2641600" cy="2247900"/>
          </a:xfrm>
          <a:prstGeom prst="rect">
            <a:avLst/>
          </a:prstGeom>
          <a:noFill/>
          <a:ln>
            <a:noFill/>
          </a:ln>
        </p:spPr>
      </p:pic>
      <p:pic>
        <p:nvPicPr>
          <p:cNvPr id="528" name="Google Shape;528;p54"/>
          <p:cNvPicPr preferRelativeResize="0"/>
          <p:nvPr/>
        </p:nvPicPr>
        <p:blipFill>
          <a:blip r:embed="rId6">
            <a:alphaModFix/>
          </a:blip>
          <a:stretch>
            <a:fillRect/>
          </a:stretch>
        </p:blipFill>
        <p:spPr>
          <a:xfrm>
            <a:off x="566733" y="2955667"/>
            <a:ext cx="6957667" cy="3484000"/>
          </a:xfrm>
          <a:prstGeom prst="rect">
            <a:avLst/>
          </a:prstGeom>
          <a:noFill/>
          <a:ln>
            <a:noFill/>
          </a:ln>
        </p:spPr>
      </p:pic>
      <p:sp>
        <p:nvSpPr>
          <p:cNvPr id="529" name="Google Shape;529;p54"/>
          <p:cNvSpPr txBox="1"/>
          <p:nvPr/>
        </p:nvSpPr>
        <p:spPr>
          <a:xfrm rot="346">
            <a:off x="7886300" y="4127833"/>
            <a:ext cx="3978000" cy="1273200"/>
          </a:xfrm>
          <a:prstGeom prst="rect">
            <a:avLst/>
          </a:prstGeom>
          <a:solidFill>
            <a:schemeClr val="dk1"/>
          </a:solidFill>
          <a:ln>
            <a:noFill/>
          </a:ln>
        </p:spPr>
        <p:txBody>
          <a:bodyPr spcFirstLastPara="1" wrap="square" lIns="121900" tIns="121900" rIns="121900" bIns="121900" anchor="t" anchorCtr="0">
            <a:noAutofit/>
          </a:bodyPr>
          <a:lstStyle/>
          <a:p>
            <a:pPr algn="ctr"/>
            <a:r>
              <a:rPr lang="en" sz="3200">
                <a:solidFill>
                  <a:srgbClr val="FFFFFF"/>
                </a:solidFill>
                <a:latin typeface="Century Gothic"/>
                <a:ea typeface="Century Gothic"/>
                <a:cs typeface="Century Gothic"/>
                <a:sym typeface="Century Gothic"/>
              </a:rPr>
              <a:t>Improved in </a:t>
            </a:r>
            <a:endParaRPr sz="3200">
              <a:solidFill>
                <a:srgbClr val="FFFFFF"/>
              </a:solidFill>
              <a:latin typeface="Century Gothic"/>
              <a:ea typeface="Century Gothic"/>
              <a:cs typeface="Century Gothic"/>
              <a:sym typeface="Century Gothic"/>
            </a:endParaRPr>
          </a:p>
          <a:p>
            <a:pPr algn="ctr"/>
            <a:r>
              <a:rPr lang="en" sz="3200" b="1">
                <a:solidFill>
                  <a:srgbClr val="FFFFFF"/>
                </a:solidFill>
                <a:latin typeface="Century Gothic"/>
                <a:ea typeface="Century Gothic"/>
                <a:cs typeface="Century Gothic"/>
                <a:sym typeface="Century Gothic"/>
              </a:rPr>
              <a:t>EVERY </a:t>
            </a:r>
            <a:r>
              <a:rPr lang="en" sz="3200">
                <a:solidFill>
                  <a:srgbClr val="FFFFFF"/>
                </a:solidFill>
                <a:latin typeface="Century Gothic"/>
                <a:ea typeface="Century Gothic"/>
                <a:cs typeface="Century Gothic"/>
                <a:sym typeface="Century Gothic"/>
              </a:rPr>
              <a:t>area!</a:t>
            </a:r>
            <a:endParaRPr sz="3200">
              <a:solidFill>
                <a:srgbClr val="FFFFFF"/>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pic>
        <p:nvPicPr>
          <p:cNvPr id="563" name="Google Shape;563;p58"/>
          <p:cNvPicPr preferRelativeResize="0"/>
          <p:nvPr/>
        </p:nvPicPr>
        <p:blipFill>
          <a:blip r:embed="rId3">
            <a:alphaModFix/>
          </a:blip>
          <a:stretch>
            <a:fillRect/>
          </a:stretch>
        </p:blipFill>
        <p:spPr>
          <a:xfrm>
            <a:off x="354167" y="496733"/>
            <a:ext cx="3937067" cy="3937067"/>
          </a:xfrm>
          <a:prstGeom prst="rect">
            <a:avLst/>
          </a:prstGeom>
          <a:noFill/>
          <a:ln>
            <a:noFill/>
          </a:ln>
        </p:spPr>
      </p:pic>
      <p:pic>
        <p:nvPicPr>
          <p:cNvPr id="564" name="Google Shape;564;p58"/>
          <p:cNvPicPr preferRelativeResize="0"/>
          <p:nvPr/>
        </p:nvPicPr>
        <p:blipFill>
          <a:blip r:embed="rId4">
            <a:alphaModFix/>
          </a:blip>
          <a:stretch>
            <a:fillRect/>
          </a:stretch>
        </p:blipFill>
        <p:spPr>
          <a:xfrm>
            <a:off x="4010409" y="1528300"/>
            <a:ext cx="7978387" cy="4150317"/>
          </a:xfrm>
          <a:prstGeom prst="rect">
            <a:avLst/>
          </a:prstGeom>
          <a:noFill/>
          <a:ln>
            <a:noFill/>
          </a:ln>
        </p:spPr>
      </p:pic>
      <p:sp>
        <p:nvSpPr>
          <p:cNvPr id="565" name="Google Shape;565;p58"/>
          <p:cNvSpPr txBox="1"/>
          <p:nvPr/>
        </p:nvSpPr>
        <p:spPr>
          <a:xfrm>
            <a:off x="0" y="-29199"/>
            <a:ext cx="12192000" cy="6913840"/>
          </a:xfrm>
          <a:prstGeom prst="rect">
            <a:avLst/>
          </a:prstGeom>
          <a:solidFill>
            <a:schemeClr val="dk2"/>
          </a:solidFill>
          <a:ln>
            <a:noFill/>
          </a:ln>
        </p:spPr>
        <p:txBody>
          <a:bodyPr spcFirstLastPara="1" wrap="square" lIns="121900" tIns="121900" rIns="121900" bIns="121900" anchor="t" anchorCtr="0">
            <a:spAutoFit/>
          </a:bodyPr>
          <a:lstStyle/>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p:txBody>
      </p:sp>
      <p:sp>
        <p:nvSpPr>
          <p:cNvPr id="566" name="Google Shape;566;p58"/>
          <p:cNvSpPr txBox="1"/>
          <p:nvPr/>
        </p:nvSpPr>
        <p:spPr>
          <a:xfrm>
            <a:off x="3837300" y="435267"/>
            <a:ext cx="7367200" cy="990000"/>
          </a:xfrm>
          <a:prstGeom prst="rect">
            <a:avLst/>
          </a:prstGeom>
          <a:noFill/>
          <a:ln>
            <a:noFill/>
          </a:ln>
        </p:spPr>
        <p:txBody>
          <a:bodyPr spcFirstLastPara="1" wrap="square" lIns="121900" tIns="121900" rIns="121900" bIns="121900" anchor="t" anchorCtr="0">
            <a:noAutofit/>
          </a:bodyPr>
          <a:lstStyle/>
          <a:p>
            <a:r>
              <a:rPr lang="en" sz="3333" b="1">
                <a:solidFill>
                  <a:srgbClr val="FFFFFF"/>
                </a:solidFill>
                <a:latin typeface="Century Gothic"/>
                <a:ea typeface="Century Gothic"/>
                <a:cs typeface="Century Gothic"/>
                <a:sym typeface="Century Gothic"/>
              </a:rPr>
              <a:t>Woodland Hills Elementary School</a:t>
            </a:r>
            <a:endParaRPr sz="3333" b="1">
              <a:solidFill>
                <a:srgbClr val="FFFFFF"/>
              </a:solidFill>
              <a:latin typeface="Century Gothic"/>
              <a:ea typeface="Century Gothic"/>
              <a:cs typeface="Century Gothic"/>
              <a:sym typeface="Century Gothic"/>
            </a:endParaRPr>
          </a:p>
        </p:txBody>
      </p:sp>
      <p:pic>
        <p:nvPicPr>
          <p:cNvPr id="567" name="Google Shape;567;p58"/>
          <p:cNvPicPr preferRelativeResize="0"/>
          <p:nvPr/>
        </p:nvPicPr>
        <p:blipFill>
          <a:blip r:embed="rId5">
            <a:alphaModFix/>
          </a:blip>
          <a:stretch>
            <a:fillRect/>
          </a:stretch>
        </p:blipFill>
        <p:spPr>
          <a:xfrm>
            <a:off x="566733" y="435251"/>
            <a:ext cx="3022600" cy="2273300"/>
          </a:xfrm>
          <a:prstGeom prst="rect">
            <a:avLst/>
          </a:prstGeom>
          <a:noFill/>
          <a:ln>
            <a:noFill/>
          </a:ln>
        </p:spPr>
      </p:pic>
      <p:sp>
        <p:nvSpPr>
          <p:cNvPr id="568" name="Google Shape;568;p58"/>
          <p:cNvSpPr txBox="1"/>
          <p:nvPr/>
        </p:nvSpPr>
        <p:spPr>
          <a:xfrm>
            <a:off x="3837300" y="1145733"/>
            <a:ext cx="7708800" cy="990000"/>
          </a:xfrm>
          <a:prstGeom prst="rect">
            <a:avLst/>
          </a:prstGeom>
          <a:solidFill>
            <a:schemeClr val="dk2"/>
          </a:solidFill>
          <a:ln>
            <a:noFill/>
          </a:ln>
        </p:spPr>
        <p:txBody>
          <a:bodyPr spcFirstLastPara="1" wrap="square" lIns="121900" tIns="121900" rIns="121900" bIns="121900" anchor="t" anchorCtr="0">
            <a:noAutofit/>
          </a:bodyPr>
          <a:lstStyle/>
          <a:p>
            <a:r>
              <a:rPr lang="en" sz="2400">
                <a:solidFill>
                  <a:srgbClr val="FFFFFF"/>
                </a:solidFill>
                <a:latin typeface="Century Gothic"/>
                <a:ea typeface="Century Gothic"/>
                <a:cs typeface="Century Gothic"/>
                <a:sym typeface="Century Gothic"/>
              </a:rPr>
              <a:t>Year 2 in Pilot</a:t>
            </a:r>
            <a:endParaRPr sz="2400">
              <a:solidFill>
                <a:srgbClr val="FFFFFF"/>
              </a:solidFill>
              <a:latin typeface="Century Gothic"/>
              <a:ea typeface="Century Gothic"/>
              <a:cs typeface="Century Gothic"/>
              <a:sym typeface="Century Gothic"/>
            </a:endParaRPr>
          </a:p>
          <a:p>
            <a:r>
              <a:rPr lang="en" sz="2400">
                <a:solidFill>
                  <a:srgbClr val="FFFFFF"/>
                </a:solidFill>
                <a:latin typeface="Century Gothic"/>
                <a:ea typeface="Century Gothic"/>
                <a:cs typeface="Century Gothic"/>
                <a:sym typeface="Century Gothic"/>
              </a:rPr>
              <a:t>Amazing School Culture: </a:t>
            </a:r>
            <a:endParaRPr sz="2400">
              <a:solidFill>
                <a:srgbClr val="FFFFFF"/>
              </a:solidFill>
              <a:latin typeface="Century Gothic"/>
              <a:ea typeface="Century Gothic"/>
              <a:cs typeface="Century Gothic"/>
              <a:sym typeface="Century Gothic"/>
            </a:endParaRPr>
          </a:p>
          <a:p>
            <a:pPr marL="609585" indent="-457189">
              <a:buClr>
                <a:srgbClr val="FFFFFF"/>
              </a:buClr>
              <a:buSzPts val="1800"/>
              <a:buFont typeface="Century Gothic"/>
              <a:buChar char="●"/>
            </a:pPr>
            <a:r>
              <a:rPr lang="en" sz="2400">
                <a:solidFill>
                  <a:srgbClr val="FFFFFF"/>
                </a:solidFill>
                <a:latin typeface="Century Gothic"/>
                <a:ea typeface="Century Gothic"/>
                <a:cs typeface="Century Gothic"/>
                <a:sym typeface="Century Gothic"/>
              </a:rPr>
              <a:t>Daily SEL Announcements</a:t>
            </a:r>
            <a:endParaRPr sz="2400">
              <a:solidFill>
                <a:srgbClr val="FFFFFF"/>
              </a:solidFill>
              <a:latin typeface="Century Gothic"/>
              <a:ea typeface="Century Gothic"/>
              <a:cs typeface="Century Gothic"/>
              <a:sym typeface="Century Gothic"/>
            </a:endParaRPr>
          </a:p>
          <a:p>
            <a:pPr marL="609585" indent="-457189">
              <a:buClr>
                <a:srgbClr val="FFFFFF"/>
              </a:buClr>
              <a:buSzPts val="1800"/>
              <a:buFont typeface="Century Gothic"/>
              <a:buChar char="●"/>
            </a:pPr>
            <a:r>
              <a:rPr lang="en" sz="2400">
                <a:solidFill>
                  <a:srgbClr val="FFFFFF"/>
                </a:solidFill>
                <a:latin typeface="Century Gothic"/>
                <a:ea typeface="Century Gothic"/>
                <a:cs typeface="Century Gothic"/>
                <a:sym typeface="Century Gothic"/>
              </a:rPr>
              <a:t>School Podcast</a:t>
            </a:r>
            <a:endParaRPr sz="2400">
              <a:solidFill>
                <a:srgbClr val="FFFFFF"/>
              </a:solidFill>
              <a:latin typeface="Century Gothic"/>
              <a:ea typeface="Century Gothic"/>
              <a:cs typeface="Century Gothic"/>
              <a:sym typeface="Century Gothic"/>
            </a:endParaRPr>
          </a:p>
          <a:p>
            <a:r>
              <a:rPr lang="en" sz="2400">
                <a:solidFill>
                  <a:srgbClr val="FFFFFF"/>
                </a:solidFill>
                <a:latin typeface="Century Gothic"/>
                <a:ea typeface="Century Gothic"/>
                <a:cs typeface="Century Gothic"/>
                <a:sym typeface="Century Gothic"/>
              </a:rPr>
              <a:t>Tier 1: Daily, 20 minutes, all teachers, all students</a:t>
            </a:r>
            <a:endParaRPr sz="2400">
              <a:solidFill>
                <a:srgbClr val="FFFFFF"/>
              </a:solidFill>
              <a:latin typeface="Century Gothic"/>
              <a:ea typeface="Century Gothic"/>
              <a:cs typeface="Century Gothic"/>
              <a:sym typeface="Century Gothic"/>
            </a:endParaRPr>
          </a:p>
          <a:p>
            <a:r>
              <a:rPr lang="en" sz="2400">
                <a:solidFill>
                  <a:srgbClr val="FFFFFF"/>
                </a:solidFill>
                <a:latin typeface="Century Gothic"/>
                <a:ea typeface="Century Gothic"/>
                <a:cs typeface="Century Gothic"/>
                <a:sym typeface="Century Gothic"/>
              </a:rPr>
              <a:t>Tier 2: Behavior academies</a:t>
            </a:r>
            <a:endParaRPr sz="2400">
              <a:solidFill>
                <a:srgbClr val="FFFFFF"/>
              </a:solidFill>
              <a:latin typeface="Century Gothic"/>
              <a:ea typeface="Century Gothic"/>
              <a:cs typeface="Century Gothic"/>
              <a:sym typeface="Century Gothic"/>
            </a:endParaRPr>
          </a:p>
        </p:txBody>
      </p:sp>
      <p:pic>
        <p:nvPicPr>
          <p:cNvPr id="569" name="Google Shape;569;p58"/>
          <p:cNvPicPr preferRelativeResize="0"/>
          <p:nvPr/>
        </p:nvPicPr>
        <p:blipFill rotWithShape="1">
          <a:blip r:embed="rId6">
            <a:alphaModFix/>
          </a:blip>
          <a:srcRect b="60643"/>
          <a:stretch/>
        </p:blipFill>
        <p:spPr>
          <a:xfrm>
            <a:off x="566734" y="4068633"/>
            <a:ext cx="8665567" cy="1166200"/>
          </a:xfrm>
          <a:prstGeom prst="rect">
            <a:avLst/>
          </a:prstGeom>
          <a:noFill/>
          <a:ln>
            <a:noFill/>
          </a:ln>
        </p:spPr>
      </p:pic>
      <p:sp>
        <p:nvSpPr>
          <p:cNvPr id="570" name="Google Shape;570;p58"/>
          <p:cNvSpPr txBox="1"/>
          <p:nvPr/>
        </p:nvSpPr>
        <p:spPr>
          <a:xfrm rot="272">
            <a:off x="2143731" y="5520617"/>
            <a:ext cx="5052800" cy="710000"/>
          </a:xfrm>
          <a:prstGeom prst="rect">
            <a:avLst/>
          </a:prstGeom>
          <a:solidFill>
            <a:schemeClr val="dk1"/>
          </a:solidFill>
          <a:ln>
            <a:noFill/>
          </a:ln>
        </p:spPr>
        <p:txBody>
          <a:bodyPr spcFirstLastPara="1" wrap="square" lIns="121900" tIns="121900" rIns="121900" bIns="121900" anchor="t" anchorCtr="0">
            <a:noAutofit/>
          </a:bodyPr>
          <a:lstStyle/>
          <a:p>
            <a:r>
              <a:rPr lang="en" sz="3200">
                <a:solidFill>
                  <a:srgbClr val="FFFFFF"/>
                </a:solidFill>
                <a:latin typeface="Century Gothic"/>
                <a:ea typeface="Century Gothic"/>
                <a:cs typeface="Century Gothic"/>
                <a:sym typeface="Century Gothic"/>
              </a:rPr>
              <a:t>Only 1 topic over 5%</a:t>
            </a:r>
            <a:endParaRPr sz="3200">
              <a:solidFill>
                <a:srgbClr val="FFFFFF"/>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pic>
        <p:nvPicPr>
          <p:cNvPr id="600" name="Google Shape;600;p62"/>
          <p:cNvPicPr preferRelativeResize="0"/>
          <p:nvPr/>
        </p:nvPicPr>
        <p:blipFill>
          <a:blip r:embed="rId3">
            <a:alphaModFix/>
          </a:blip>
          <a:stretch>
            <a:fillRect/>
          </a:stretch>
        </p:blipFill>
        <p:spPr>
          <a:xfrm>
            <a:off x="354167" y="496733"/>
            <a:ext cx="3937067" cy="3937067"/>
          </a:xfrm>
          <a:prstGeom prst="rect">
            <a:avLst/>
          </a:prstGeom>
          <a:noFill/>
          <a:ln>
            <a:noFill/>
          </a:ln>
        </p:spPr>
      </p:pic>
      <p:pic>
        <p:nvPicPr>
          <p:cNvPr id="601" name="Google Shape;601;p62"/>
          <p:cNvPicPr preferRelativeResize="0"/>
          <p:nvPr/>
        </p:nvPicPr>
        <p:blipFill>
          <a:blip r:embed="rId4">
            <a:alphaModFix/>
          </a:blip>
          <a:stretch>
            <a:fillRect/>
          </a:stretch>
        </p:blipFill>
        <p:spPr>
          <a:xfrm>
            <a:off x="4010409" y="1528300"/>
            <a:ext cx="7978387" cy="4150317"/>
          </a:xfrm>
          <a:prstGeom prst="rect">
            <a:avLst/>
          </a:prstGeom>
          <a:noFill/>
          <a:ln>
            <a:noFill/>
          </a:ln>
        </p:spPr>
      </p:pic>
      <p:sp>
        <p:nvSpPr>
          <p:cNvPr id="602" name="Google Shape;602;p62"/>
          <p:cNvSpPr txBox="1"/>
          <p:nvPr/>
        </p:nvSpPr>
        <p:spPr>
          <a:xfrm>
            <a:off x="0" y="-29199"/>
            <a:ext cx="12192000" cy="6913840"/>
          </a:xfrm>
          <a:prstGeom prst="rect">
            <a:avLst/>
          </a:prstGeom>
          <a:solidFill>
            <a:schemeClr val="dk2"/>
          </a:solidFill>
          <a:ln>
            <a:noFill/>
          </a:ln>
        </p:spPr>
        <p:txBody>
          <a:bodyPr spcFirstLastPara="1" wrap="square" lIns="121900" tIns="121900" rIns="121900" bIns="121900" anchor="t" anchorCtr="0">
            <a:spAutoFit/>
          </a:bodyPr>
          <a:lstStyle/>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p:txBody>
      </p:sp>
      <p:sp>
        <p:nvSpPr>
          <p:cNvPr id="603" name="Google Shape;603;p62"/>
          <p:cNvSpPr txBox="1"/>
          <p:nvPr/>
        </p:nvSpPr>
        <p:spPr>
          <a:xfrm>
            <a:off x="3427633" y="273167"/>
            <a:ext cx="7367200" cy="990000"/>
          </a:xfrm>
          <a:prstGeom prst="rect">
            <a:avLst/>
          </a:prstGeom>
          <a:noFill/>
          <a:ln>
            <a:noFill/>
          </a:ln>
        </p:spPr>
        <p:txBody>
          <a:bodyPr spcFirstLastPara="1" wrap="square" lIns="121900" tIns="121900" rIns="121900" bIns="121900" anchor="t" anchorCtr="0">
            <a:noAutofit/>
          </a:bodyPr>
          <a:lstStyle/>
          <a:p>
            <a:r>
              <a:rPr lang="en" sz="3333" b="1">
                <a:solidFill>
                  <a:srgbClr val="FFFFFF"/>
                </a:solidFill>
                <a:latin typeface="Century Gothic"/>
                <a:ea typeface="Century Gothic"/>
                <a:cs typeface="Century Gothic"/>
                <a:sym typeface="Century Gothic"/>
              </a:rPr>
              <a:t>Sand Creek Middle School</a:t>
            </a:r>
            <a:endParaRPr sz="3333" b="1">
              <a:solidFill>
                <a:srgbClr val="FFFFFF"/>
              </a:solidFill>
              <a:latin typeface="Century Gothic"/>
              <a:ea typeface="Century Gothic"/>
              <a:cs typeface="Century Gothic"/>
              <a:sym typeface="Century Gothic"/>
            </a:endParaRPr>
          </a:p>
        </p:txBody>
      </p:sp>
      <p:pic>
        <p:nvPicPr>
          <p:cNvPr id="604" name="Google Shape;604;p62"/>
          <p:cNvPicPr preferRelativeResize="0"/>
          <p:nvPr/>
        </p:nvPicPr>
        <p:blipFill rotWithShape="1">
          <a:blip r:embed="rId5">
            <a:alphaModFix/>
          </a:blip>
          <a:srcRect t="5286" b="4809"/>
          <a:stretch/>
        </p:blipFill>
        <p:spPr>
          <a:xfrm>
            <a:off x="354167" y="273167"/>
            <a:ext cx="2921000" cy="2089333"/>
          </a:xfrm>
          <a:prstGeom prst="rect">
            <a:avLst/>
          </a:prstGeom>
          <a:noFill/>
          <a:ln>
            <a:noFill/>
          </a:ln>
        </p:spPr>
      </p:pic>
      <p:pic>
        <p:nvPicPr>
          <p:cNvPr id="605" name="Google Shape;605;p62"/>
          <p:cNvPicPr preferRelativeResize="0"/>
          <p:nvPr/>
        </p:nvPicPr>
        <p:blipFill>
          <a:blip r:embed="rId6">
            <a:alphaModFix/>
          </a:blip>
          <a:stretch>
            <a:fillRect/>
          </a:stretch>
        </p:blipFill>
        <p:spPr>
          <a:xfrm>
            <a:off x="354166" y="2471734"/>
            <a:ext cx="4340665" cy="4297501"/>
          </a:xfrm>
          <a:prstGeom prst="rect">
            <a:avLst/>
          </a:prstGeom>
          <a:noFill/>
          <a:ln>
            <a:noFill/>
          </a:ln>
        </p:spPr>
      </p:pic>
      <p:sp>
        <p:nvSpPr>
          <p:cNvPr id="606" name="Google Shape;606;p62"/>
          <p:cNvSpPr txBox="1"/>
          <p:nvPr/>
        </p:nvSpPr>
        <p:spPr>
          <a:xfrm>
            <a:off x="3427633" y="964333"/>
            <a:ext cx="7708800" cy="1316400"/>
          </a:xfrm>
          <a:prstGeom prst="rect">
            <a:avLst/>
          </a:prstGeom>
          <a:solidFill>
            <a:schemeClr val="dk2"/>
          </a:solidFill>
          <a:ln>
            <a:noFill/>
          </a:ln>
        </p:spPr>
        <p:txBody>
          <a:bodyPr spcFirstLastPara="1" wrap="square" lIns="121900" tIns="121900" rIns="121900" bIns="121900" anchor="t" anchorCtr="0">
            <a:noAutofit/>
          </a:bodyPr>
          <a:lstStyle/>
          <a:p>
            <a:r>
              <a:rPr lang="en" sz="2400">
                <a:solidFill>
                  <a:srgbClr val="FFFFFF"/>
                </a:solidFill>
                <a:latin typeface="Century Gothic"/>
                <a:ea typeface="Century Gothic"/>
                <a:cs typeface="Century Gothic"/>
                <a:sym typeface="Century Gothic"/>
              </a:rPr>
              <a:t>Year 2 in Pilot</a:t>
            </a:r>
            <a:endParaRPr sz="2400">
              <a:solidFill>
                <a:srgbClr val="FFFFFF"/>
              </a:solidFill>
              <a:latin typeface="Century Gothic"/>
              <a:ea typeface="Century Gothic"/>
              <a:cs typeface="Century Gothic"/>
              <a:sym typeface="Century Gothic"/>
            </a:endParaRPr>
          </a:p>
          <a:p>
            <a:r>
              <a:rPr lang="en" sz="2400">
                <a:solidFill>
                  <a:srgbClr val="FFFFFF"/>
                </a:solidFill>
                <a:latin typeface="Century Gothic"/>
                <a:ea typeface="Century Gothic"/>
                <a:cs typeface="Century Gothic"/>
                <a:sym typeface="Century Gothic"/>
              </a:rPr>
              <a:t>Tier 1: 2x/week,  20 minutes, every teacher during advisory</a:t>
            </a:r>
            <a:endParaRPr sz="2400">
              <a:solidFill>
                <a:srgbClr val="FFFFFF"/>
              </a:solidFill>
              <a:latin typeface="Century Gothic"/>
              <a:ea typeface="Century Gothic"/>
              <a:cs typeface="Century Gothic"/>
              <a:sym typeface="Century Gothic"/>
            </a:endParaRPr>
          </a:p>
          <a:p>
            <a:endParaRPr sz="2400">
              <a:solidFill>
                <a:srgbClr val="FFFFFF"/>
              </a:solidFill>
              <a:latin typeface="Century Gothic"/>
              <a:ea typeface="Century Gothic"/>
              <a:cs typeface="Century Gothic"/>
              <a:sym typeface="Century Gothic"/>
            </a:endParaRPr>
          </a:p>
        </p:txBody>
      </p:sp>
      <p:sp>
        <p:nvSpPr>
          <p:cNvPr id="607" name="Google Shape;607;p62"/>
          <p:cNvSpPr txBox="1"/>
          <p:nvPr/>
        </p:nvSpPr>
        <p:spPr>
          <a:xfrm>
            <a:off x="4861500" y="2567300"/>
            <a:ext cx="6841600" cy="4062800"/>
          </a:xfrm>
          <a:prstGeom prst="rect">
            <a:avLst/>
          </a:prstGeom>
          <a:solidFill>
            <a:schemeClr val="dk2"/>
          </a:solidFill>
          <a:ln>
            <a:noFill/>
          </a:ln>
        </p:spPr>
        <p:txBody>
          <a:bodyPr spcFirstLastPara="1" wrap="square" lIns="121900" tIns="121900" rIns="121900" bIns="121900" anchor="t" anchorCtr="0">
            <a:noAutofit/>
          </a:bodyPr>
          <a:lstStyle/>
          <a:p>
            <a:r>
              <a:rPr lang="en" sz="2400">
                <a:solidFill>
                  <a:srgbClr val="FFFFFF"/>
                </a:solidFill>
                <a:latin typeface="Century Gothic"/>
                <a:ea typeface="Century Gothic"/>
                <a:cs typeface="Century Gothic"/>
                <a:sym typeface="Century Gothic"/>
              </a:rPr>
              <a:t>Dragon Guard students choose the topics for pacing guide and teach the lessons. </a:t>
            </a:r>
            <a:endParaRPr sz="2400">
              <a:solidFill>
                <a:srgbClr val="FFFFFF"/>
              </a:solidFill>
              <a:latin typeface="Century Gothic"/>
              <a:ea typeface="Century Gothic"/>
              <a:cs typeface="Century Gothic"/>
              <a:sym typeface="Century Gothic"/>
            </a:endParaRPr>
          </a:p>
          <a:p>
            <a:endParaRPr sz="2400">
              <a:solidFill>
                <a:srgbClr val="FFFFFF"/>
              </a:solidFill>
              <a:latin typeface="Century Gothic"/>
              <a:ea typeface="Century Gothic"/>
              <a:cs typeface="Century Gothic"/>
              <a:sym typeface="Century Gothic"/>
            </a:endParaRPr>
          </a:p>
          <a:p>
            <a:r>
              <a:rPr lang="en" sz="2400">
                <a:solidFill>
                  <a:srgbClr val="FFFFFF"/>
                </a:solidFill>
                <a:latin typeface="Century Gothic"/>
                <a:ea typeface="Century Gothic"/>
                <a:cs typeface="Century Gothic"/>
                <a:sym typeface="Century Gothic"/>
              </a:rPr>
              <a:t>Monthly Educator Well-Being as part of their faculty meetings. Do things to connect with each other as staff. </a:t>
            </a:r>
            <a:endParaRPr sz="2400">
              <a:solidFill>
                <a:srgbClr val="FFFFFF"/>
              </a:solidFill>
              <a:latin typeface="Century Gothic"/>
              <a:ea typeface="Century Gothic"/>
              <a:cs typeface="Century Gothic"/>
              <a:sym typeface="Century Gothic"/>
            </a:endParaRPr>
          </a:p>
          <a:p>
            <a:endParaRPr sz="2400">
              <a:solidFill>
                <a:srgbClr val="FFFFFF"/>
              </a:solidFill>
              <a:latin typeface="Century Gothic"/>
              <a:ea typeface="Century Gothic"/>
              <a:cs typeface="Century Gothic"/>
              <a:sym typeface="Century Gothic"/>
            </a:endParaRPr>
          </a:p>
          <a:p>
            <a:r>
              <a:rPr lang="en" sz="2400">
                <a:solidFill>
                  <a:srgbClr val="FFFFFF"/>
                </a:solidFill>
                <a:latin typeface="Century Gothic"/>
                <a:ea typeface="Century Gothic"/>
                <a:cs typeface="Century Gothic"/>
                <a:sym typeface="Century Gothic"/>
              </a:rPr>
              <a:t>Giving a pass/fail during advisory to get more buy-in from students. </a:t>
            </a:r>
            <a:endParaRPr sz="2400">
              <a:solidFill>
                <a:srgbClr val="FFFFFF"/>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pic>
        <p:nvPicPr>
          <p:cNvPr id="620" name="Google Shape;620;p64"/>
          <p:cNvPicPr preferRelativeResize="0"/>
          <p:nvPr/>
        </p:nvPicPr>
        <p:blipFill>
          <a:blip r:embed="rId3">
            <a:alphaModFix/>
          </a:blip>
          <a:stretch>
            <a:fillRect/>
          </a:stretch>
        </p:blipFill>
        <p:spPr>
          <a:xfrm>
            <a:off x="354167" y="496733"/>
            <a:ext cx="3937067" cy="3937067"/>
          </a:xfrm>
          <a:prstGeom prst="rect">
            <a:avLst/>
          </a:prstGeom>
          <a:noFill/>
          <a:ln>
            <a:noFill/>
          </a:ln>
        </p:spPr>
      </p:pic>
      <p:pic>
        <p:nvPicPr>
          <p:cNvPr id="621" name="Google Shape;621;p64"/>
          <p:cNvPicPr preferRelativeResize="0"/>
          <p:nvPr/>
        </p:nvPicPr>
        <p:blipFill>
          <a:blip r:embed="rId4">
            <a:alphaModFix/>
          </a:blip>
          <a:stretch>
            <a:fillRect/>
          </a:stretch>
        </p:blipFill>
        <p:spPr>
          <a:xfrm>
            <a:off x="4010409" y="1528300"/>
            <a:ext cx="7978387" cy="4150317"/>
          </a:xfrm>
          <a:prstGeom prst="rect">
            <a:avLst/>
          </a:prstGeom>
          <a:noFill/>
          <a:ln>
            <a:noFill/>
          </a:ln>
        </p:spPr>
      </p:pic>
      <p:sp>
        <p:nvSpPr>
          <p:cNvPr id="622" name="Google Shape;622;p64"/>
          <p:cNvSpPr txBox="1"/>
          <p:nvPr/>
        </p:nvSpPr>
        <p:spPr>
          <a:xfrm>
            <a:off x="0" y="-29199"/>
            <a:ext cx="12192000" cy="6913840"/>
          </a:xfrm>
          <a:prstGeom prst="rect">
            <a:avLst/>
          </a:prstGeom>
          <a:solidFill>
            <a:schemeClr val="dk2"/>
          </a:solidFill>
          <a:ln>
            <a:noFill/>
          </a:ln>
        </p:spPr>
        <p:txBody>
          <a:bodyPr spcFirstLastPara="1" wrap="square" lIns="121900" tIns="121900" rIns="121900" bIns="121900" anchor="t" anchorCtr="0">
            <a:spAutoFit/>
          </a:bodyPr>
          <a:lstStyle/>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p:txBody>
      </p:sp>
      <p:sp>
        <p:nvSpPr>
          <p:cNvPr id="623" name="Google Shape;623;p64"/>
          <p:cNvSpPr txBox="1"/>
          <p:nvPr/>
        </p:nvSpPr>
        <p:spPr>
          <a:xfrm>
            <a:off x="5359933" y="206133"/>
            <a:ext cx="6322400" cy="990000"/>
          </a:xfrm>
          <a:prstGeom prst="rect">
            <a:avLst/>
          </a:prstGeom>
          <a:noFill/>
          <a:ln>
            <a:noFill/>
          </a:ln>
        </p:spPr>
        <p:txBody>
          <a:bodyPr spcFirstLastPara="1" wrap="square" lIns="121900" tIns="121900" rIns="121900" bIns="121900" anchor="t" anchorCtr="0">
            <a:noAutofit/>
          </a:bodyPr>
          <a:lstStyle/>
          <a:p>
            <a:r>
              <a:rPr lang="en" sz="3333" b="1">
                <a:solidFill>
                  <a:srgbClr val="FFFFFF"/>
                </a:solidFill>
                <a:latin typeface="Century Gothic"/>
                <a:ea typeface="Century Gothic"/>
                <a:cs typeface="Century Gothic"/>
                <a:sym typeface="Century Gothic"/>
              </a:rPr>
              <a:t>Praxium Middle School</a:t>
            </a:r>
            <a:endParaRPr sz="3333" b="1">
              <a:solidFill>
                <a:srgbClr val="FFFFFF"/>
              </a:solidFill>
              <a:latin typeface="Century Gothic"/>
              <a:ea typeface="Century Gothic"/>
              <a:cs typeface="Century Gothic"/>
              <a:sym typeface="Century Gothic"/>
            </a:endParaRPr>
          </a:p>
        </p:txBody>
      </p:sp>
      <p:pic>
        <p:nvPicPr>
          <p:cNvPr id="624" name="Google Shape;624;p64"/>
          <p:cNvPicPr preferRelativeResize="0"/>
          <p:nvPr/>
        </p:nvPicPr>
        <p:blipFill>
          <a:blip r:embed="rId5">
            <a:alphaModFix/>
          </a:blip>
          <a:stretch>
            <a:fillRect/>
          </a:stretch>
        </p:blipFill>
        <p:spPr>
          <a:xfrm>
            <a:off x="289985" y="206118"/>
            <a:ext cx="4838700" cy="1993900"/>
          </a:xfrm>
          <a:prstGeom prst="rect">
            <a:avLst/>
          </a:prstGeom>
          <a:noFill/>
          <a:ln>
            <a:noFill/>
          </a:ln>
        </p:spPr>
      </p:pic>
      <p:sp>
        <p:nvSpPr>
          <p:cNvPr id="625" name="Google Shape;625;p64"/>
          <p:cNvSpPr txBox="1"/>
          <p:nvPr/>
        </p:nvSpPr>
        <p:spPr>
          <a:xfrm>
            <a:off x="5359933" y="848233"/>
            <a:ext cx="6438800" cy="1316400"/>
          </a:xfrm>
          <a:prstGeom prst="rect">
            <a:avLst/>
          </a:prstGeom>
          <a:solidFill>
            <a:schemeClr val="dk2"/>
          </a:solidFill>
          <a:ln>
            <a:noFill/>
          </a:ln>
        </p:spPr>
        <p:txBody>
          <a:bodyPr spcFirstLastPara="1" wrap="square" lIns="121900" tIns="121900" rIns="121900" bIns="121900" anchor="t" anchorCtr="0">
            <a:noAutofit/>
          </a:bodyPr>
          <a:lstStyle/>
          <a:p>
            <a:r>
              <a:rPr lang="en" sz="2133">
                <a:solidFill>
                  <a:srgbClr val="FFFFFF"/>
                </a:solidFill>
                <a:latin typeface="Century Gothic"/>
                <a:ea typeface="Century Gothic"/>
                <a:cs typeface="Century Gothic"/>
                <a:sym typeface="Century Gothic"/>
              </a:rPr>
              <a:t>Year 1 in Pilot</a:t>
            </a:r>
            <a:endParaRPr sz="2133">
              <a:solidFill>
                <a:srgbClr val="FFFFFF"/>
              </a:solidFill>
              <a:latin typeface="Century Gothic"/>
              <a:ea typeface="Century Gothic"/>
              <a:cs typeface="Century Gothic"/>
              <a:sym typeface="Century Gothic"/>
            </a:endParaRPr>
          </a:p>
          <a:p>
            <a:r>
              <a:rPr lang="en" sz="2133">
                <a:solidFill>
                  <a:srgbClr val="FFFFFF"/>
                </a:solidFill>
                <a:latin typeface="Century Gothic"/>
                <a:ea typeface="Century Gothic"/>
                <a:cs typeface="Century Gothic"/>
                <a:sym typeface="Century Gothic"/>
              </a:rPr>
              <a:t>99% and 98% response rate</a:t>
            </a:r>
            <a:endParaRPr sz="2133">
              <a:solidFill>
                <a:srgbClr val="FFFFFF"/>
              </a:solidFill>
              <a:latin typeface="Century Gothic"/>
              <a:ea typeface="Century Gothic"/>
              <a:cs typeface="Century Gothic"/>
              <a:sym typeface="Century Gothic"/>
            </a:endParaRPr>
          </a:p>
          <a:p>
            <a:r>
              <a:rPr lang="en" sz="2133">
                <a:solidFill>
                  <a:srgbClr val="FFFFFF"/>
                </a:solidFill>
                <a:latin typeface="Century Gothic"/>
                <a:ea typeface="Century Gothic"/>
                <a:cs typeface="Century Gothic"/>
                <a:sym typeface="Century Gothic"/>
              </a:rPr>
              <a:t>Tier 1: Weekly, Wed and Friday, 30 minutes, rotate between staff.</a:t>
            </a:r>
            <a:endParaRPr sz="2133">
              <a:solidFill>
                <a:srgbClr val="FFFFFF"/>
              </a:solidFill>
              <a:latin typeface="Century Gothic"/>
              <a:ea typeface="Century Gothic"/>
              <a:cs typeface="Century Gothic"/>
              <a:sym typeface="Century Gothic"/>
            </a:endParaRPr>
          </a:p>
        </p:txBody>
      </p:sp>
      <p:pic>
        <p:nvPicPr>
          <p:cNvPr id="626" name="Google Shape;626;p64"/>
          <p:cNvPicPr preferRelativeResize="0"/>
          <p:nvPr/>
        </p:nvPicPr>
        <p:blipFill>
          <a:blip r:embed="rId6">
            <a:alphaModFix/>
          </a:blip>
          <a:stretch>
            <a:fillRect/>
          </a:stretch>
        </p:blipFill>
        <p:spPr>
          <a:xfrm>
            <a:off x="354167" y="2624267"/>
            <a:ext cx="8338000" cy="3978367"/>
          </a:xfrm>
          <a:prstGeom prst="rect">
            <a:avLst/>
          </a:prstGeom>
          <a:noFill/>
          <a:ln>
            <a:noFill/>
          </a:ln>
        </p:spPr>
      </p:pic>
      <p:sp>
        <p:nvSpPr>
          <p:cNvPr id="627" name="Google Shape;627;p64"/>
          <p:cNvSpPr txBox="1"/>
          <p:nvPr/>
        </p:nvSpPr>
        <p:spPr>
          <a:xfrm>
            <a:off x="8908333" y="2381300"/>
            <a:ext cx="2890400" cy="2799600"/>
          </a:xfrm>
          <a:prstGeom prst="rect">
            <a:avLst/>
          </a:prstGeom>
          <a:noFill/>
          <a:ln>
            <a:noFill/>
          </a:ln>
        </p:spPr>
        <p:txBody>
          <a:bodyPr spcFirstLastPara="1" wrap="square" lIns="121900" tIns="121900" rIns="121900" bIns="121900" anchor="t" anchorCtr="0">
            <a:noAutofit/>
          </a:bodyPr>
          <a:lstStyle/>
          <a:p>
            <a:r>
              <a:rPr lang="en" sz="2133">
                <a:solidFill>
                  <a:srgbClr val="FFFFFF"/>
                </a:solidFill>
                <a:latin typeface="Century Gothic"/>
                <a:ea typeface="Century Gothic"/>
                <a:cs typeface="Century Gothic"/>
                <a:sym typeface="Century Gothic"/>
              </a:rPr>
              <a:t>Had to raise the cut-off to 19%</a:t>
            </a:r>
            <a:endParaRPr sz="2133">
              <a:solidFill>
                <a:srgbClr val="FFFFFF"/>
              </a:solidFill>
              <a:latin typeface="Century Gothic"/>
              <a:ea typeface="Century Gothic"/>
              <a:cs typeface="Century Gothic"/>
              <a:sym typeface="Century Gothic"/>
            </a:endParaRPr>
          </a:p>
          <a:p>
            <a:endParaRPr sz="933">
              <a:solidFill>
                <a:srgbClr val="FFFFFF"/>
              </a:solidFill>
              <a:latin typeface="Century Gothic"/>
              <a:ea typeface="Century Gothic"/>
              <a:cs typeface="Century Gothic"/>
              <a:sym typeface="Century Gothic"/>
            </a:endParaRPr>
          </a:p>
          <a:p>
            <a:r>
              <a:rPr lang="en" sz="2133">
                <a:solidFill>
                  <a:srgbClr val="FFFFFF"/>
                </a:solidFill>
                <a:latin typeface="Century Gothic"/>
                <a:ea typeface="Century Gothic"/>
                <a:cs typeface="Century Gothic"/>
                <a:sym typeface="Century Gothic"/>
              </a:rPr>
              <a:t>*means no “never” responses</a:t>
            </a:r>
            <a:endParaRPr sz="2133">
              <a:solidFill>
                <a:srgbClr val="FFFFFF"/>
              </a:solidFill>
              <a:latin typeface="Century Gothic"/>
              <a:ea typeface="Century Gothic"/>
              <a:cs typeface="Century Gothic"/>
              <a:sym typeface="Century Gothic"/>
            </a:endParaRPr>
          </a:p>
          <a:p>
            <a:endParaRPr sz="933">
              <a:solidFill>
                <a:srgbClr val="FFFFFF"/>
              </a:solidFill>
              <a:latin typeface="Century Gothic"/>
              <a:ea typeface="Century Gothic"/>
              <a:cs typeface="Century Gothic"/>
              <a:sym typeface="Century Gothic"/>
            </a:endParaRPr>
          </a:p>
          <a:p>
            <a:r>
              <a:rPr lang="en" sz="2133">
                <a:solidFill>
                  <a:srgbClr val="FFFFFF"/>
                </a:solidFill>
                <a:latin typeface="Century Gothic"/>
                <a:ea typeface="Century Gothic"/>
                <a:cs typeface="Century Gothic"/>
                <a:sym typeface="Century Gothic"/>
              </a:rPr>
              <a:t>PLC meetings</a:t>
            </a:r>
            <a:endParaRPr sz="2133">
              <a:solidFill>
                <a:srgbClr val="FFFFFF"/>
              </a:solidFill>
              <a:latin typeface="Century Gothic"/>
              <a:ea typeface="Century Gothic"/>
              <a:cs typeface="Century Gothic"/>
              <a:sym typeface="Century Gothic"/>
            </a:endParaRPr>
          </a:p>
          <a:p>
            <a:endParaRPr sz="933">
              <a:solidFill>
                <a:srgbClr val="FFFFFF"/>
              </a:solidFill>
              <a:latin typeface="Century Gothic"/>
              <a:ea typeface="Century Gothic"/>
              <a:cs typeface="Century Gothic"/>
              <a:sym typeface="Century Gothic"/>
            </a:endParaRPr>
          </a:p>
          <a:p>
            <a:r>
              <a:rPr lang="en" sz="2133">
                <a:solidFill>
                  <a:srgbClr val="FFFFFF"/>
                </a:solidFill>
                <a:latin typeface="Century Gothic"/>
                <a:ea typeface="Century Gothic"/>
                <a:cs typeface="Century Gothic"/>
                <a:sym typeface="Century Gothic"/>
              </a:rPr>
              <a:t>Behavior solutions</a:t>
            </a:r>
            <a:endParaRPr sz="2133">
              <a:solidFill>
                <a:srgbClr val="FFFFFF"/>
              </a:solidFill>
              <a:latin typeface="Century Gothic"/>
              <a:ea typeface="Century Gothic"/>
              <a:cs typeface="Century Gothic"/>
              <a:sym typeface="Century Gothic"/>
            </a:endParaRPr>
          </a:p>
          <a:p>
            <a:endParaRPr sz="933">
              <a:solidFill>
                <a:srgbClr val="FFFFFF"/>
              </a:solidFill>
              <a:latin typeface="Century Gothic"/>
              <a:ea typeface="Century Gothic"/>
              <a:cs typeface="Century Gothic"/>
              <a:sym typeface="Century Gothic"/>
            </a:endParaRPr>
          </a:p>
          <a:p>
            <a:r>
              <a:rPr lang="en" sz="2133">
                <a:solidFill>
                  <a:srgbClr val="FFFFFF"/>
                </a:solidFill>
                <a:latin typeface="Century Gothic"/>
                <a:ea typeface="Century Gothic"/>
                <a:cs typeface="Century Gothic"/>
                <a:sym typeface="Century Gothic"/>
              </a:rPr>
              <a:t>Tier 2 academies and mentoring</a:t>
            </a:r>
            <a:endParaRPr sz="2133">
              <a:solidFill>
                <a:srgbClr val="FFFFFF"/>
              </a:solidFill>
              <a:latin typeface="Century Gothic"/>
              <a:ea typeface="Century Gothic"/>
              <a:cs typeface="Century Gothic"/>
              <a:sym typeface="Century Gothic"/>
            </a:endParaRPr>
          </a:p>
          <a:p>
            <a:endParaRPr sz="933">
              <a:solidFill>
                <a:srgbClr val="FFFFFF"/>
              </a:solidFill>
              <a:latin typeface="Century Gothic"/>
              <a:ea typeface="Century Gothic"/>
              <a:cs typeface="Century Gothic"/>
              <a:sym typeface="Century Gothic"/>
            </a:endParaRPr>
          </a:p>
          <a:p>
            <a:r>
              <a:rPr lang="en" sz="2133">
                <a:solidFill>
                  <a:srgbClr val="FFFFFF"/>
                </a:solidFill>
                <a:latin typeface="Century Gothic"/>
                <a:ea typeface="Century Gothic"/>
                <a:cs typeface="Century Gothic"/>
                <a:sym typeface="Century Gothic"/>
              </a:rPr>
              <a:t>Aligned with their 5Cs</a:t>
            </a:r>
            <a:endParaRPr sz="2133">
              <a:solidFill>
                <a:srgbClr val="FFFFFF"/>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2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2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3A2270-158D-882F-D91D-7C5E190226BB}"/>
              </a:ext>
            </a:extLst>
          </p:cNvPr>
          <p:cNvSpPr/>
          <p:nvPr/>
        </p:nvSpPr>
        <p:spPr>
          <a:xfrm>
            <a:off x="564333" y="581282"/>
            <a:ext cx="11063334" cy="8329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8744E0-C028-A532-E66F-F129F3FC450E}"/>
              </a:ext>
            </a:extLst>
          </p:cNvPr>
          <p:cNvSpPr>
            <a:spLocks noGrp="1"/>
          </p:cNvSpPr>
          <p:nvPr>
            <p:ph type="title"/>
          </p:nvPr>
        </p:nvSpPr>
        <p:spPr>
          <a:xfrm>
            <a:off x="1205203" y="244207"/>
            <a:ext cx="9781594" cy="1507067"/>
          </a:xfrm>
        </p:spPr>
        <p:txBody>
          <a:bodyPr/>
          <a:lstStyle/>
          <a:p>
            <a:r>
              <a:rPr lang="en-US" b="1" dirty="0"/>
              <a:t>What is Social Emotional Learning?</a:t>
            </a:r>
          </a:p>
        </p:txBody>
      </p:sp>
      <p:sp>
        <p:nvSpPr>
          <p:cNvPr id="3" name="Content Placeholder 2">
            <a:extLst>
              <a:ext uri="{FF2B5EF4-FFF2-40B4-BE49-F238E27FC236}">
                <a16:creationId xmlns:a16="http://schemas.microsoft.com/office/drawing/2014/main" id="{6382BF34-4ACF-A274-4D30-20E5F6E95368}"/>
              </a:ext>
            </a:extLst>
          </p:cNvPr>
          <p:cNvSpPr>
            <a:spLocks noGrp="1"/>
          </p:cNvSpPr>
          <p:nvPr>
            <p:ph idx="1"/>
          </p:nvPr>
        </p:nvSpPr>
        <p:spPr>
          <a:xfrm>
            <a:off x="503142" y="2740937"/>
            <a:ext cx="8534400" cy="3615267"/>
          </a:xfrm>
        </p:spPr>
        <p:txBody>
          <a:bodyPr/>
          <a:lstStyle/>
          <a:p>
            <a:r>
              <a:rPr lang="en-US" dirty="0">
                <a:hlinkClick r:id="rId2"/>
              </a:rPr>
              <a:t>https://youtu.be/Y-XNp3h3h4A</a:t>
            </a:r>
            <a:r>
              <a:rPr lang="en-US" dirty="0"/>
              <a:t> </a:t>
            </a:r>
          </a:p>
          <a:p>
            <a:endParaRPr lang="en-US" dirty="0"/>
          </a:p>
          <a:p>
            <a:endParaRPr lang="en-US" dirty="0"/>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234307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pic>
        <p:nvPicPr>
          <p:cNvPr id="543" name="Google Shape;543;p56"/>
          <p:cNvPicPr preferRelativeResize="0"/>
          <p:nvPr/>
        </p:nvPicPr>
        <p:blipFill>
          <a:blip r:embed="rId3">
            <a:alphaModFix/>
          </a:blip>
          <a:stretch>
            <a:fillRect/>
          </a:stretch>
        </p:blipFill>
        <p:spPr>
          <a:xfrm>
            <a:off x="354167" y="496733"/>
            <a:ext cx="3937067" cy="3937067"/>
          </a:xfrm>
          <a:prstGeom prst="rect">
            <a:avLst/>
          </a:prstGeom>
          <a:noFill/>
          <a:ln>
            <a:noFill/>
          </a:ln>
        </p:spPr>
      </p:pic>
      <p:pic>
        <p:nvPicPr>
          <p:cNvPr id="544" name="Google Shape;544;p56"/>
          <p:cNvPicPr preferRelativeResize="0"/>
          <p:nvPr/>
        </p:nvPicPr>
        <p:blipFill>
          <a:blip r:embed="rId4">
            <a:alphaModFix/>
          </a:blip>
          <a:stretch>
            <a:fillRect/>
          </a:stretch>
        </p:blipFill>
        <p:spPr>
          <a:xfrm>
            <a:off x="4010409" y="1528300"/>
            <a:ext cx="7978387" cy="4150317"/>
          </a:xfrm>
          <a:prstGeom prst="rect">
            <a:avLst/>
          </a:prstGeom>
          <a:noFill/>
          <a:ln>
            <a:noFill/>
          </a:ln>
        </p:spPr>
      </p:pic>
      <p:sp>
        <p:nvSpPr>
          <p:cNvPr id="545" name="Google Shape;545;p56"/>
          <p:cNvSpPr txBox="1"/>
          <p:nvPr/>
        </p:nvSpPr>
        <p:spPr>
          <a:xfrm>
            <a:off x="0" y="-29199"/>
            <a:ext cx="12192000" cy="6913840"/>
          </a:xfrm>
          <a:prstGeom prst="rect">
            <a:avLst/>
          </a:prstGeom>
          <a:solidFill>
            <a:schemeClr val="dk2"/>
          </a:solidFill>
          <a:ln>
            <a:noFill/>
          </a:ln>
        </p:spPr>
        <p:txBody>
          <a:bodyPr spcFirstLastPara="1" wrap="square" lIns="121900" tIns="121900" rIns="121900" bIns="121900" anchor="t" anchorCtr="0">
            <a:spAutoFit/>
          </a:bodyPr>
          <a:lstStyle/>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p:txBody>
      </p:sp>
      <p:sp>
        <p:nvSpPr>
          <p:cNvPr id="546" name="Google Shape;546;p56"/>
          <p:cNvSpPr txBox="1"/>
          <p:nvPr/>
        </p:nvSpPr>
        <p:spPr>
          <a:xfrm>
            <a:off x="5339467" y="2369267"/>
            <a:ext cx="6568400" cy="4352000"/>
          </a:xfrm>
          <a:prstGeom prst="rect">
            <a:avLst/>
          </a:prstGeom>
          <a:solidFill>
            <a:schemeClr val="dk2"/>
          </a:solidFill>
          <a:ln>
            <a:noFill/>
          </a:ln>
        </p:spPr>
        <p:txBody>
          <a:bodyPr spcFirstLastPara="1" wrap="square" lIns="121900" tIns="121900" rIns="121900" bIns="121900" anchor="t" anchorCtr="0">
            <a:noAutofit/>
          </a:bodyPr>
          <a:lstStyle/>
          <a:p>
            <a:r>
              <a:rPr lang="en" sz="2133">
                <a:solidFill>
                  <a:srgbClr val="FFFFFF"/>
                </a:solidFill>
                <a:latin typeface="Century Gothic"/>
                <a:ea typeface="Century Gothic"/>
                <a:cs typeface="Century Gothic"/>
                <a:sym typeface="Century Gothic"/>
              </a:rPr>
              <a:t>Students are talking about the topics outside of class.</a:t>
            </a:r>
            <a:endParaRPr sz="2133">
              <a:solidFill>
                <a:srgbClr val="FFFFFF"/>
              </a:solidFill>
              <a:latin typeface="Century Gothic"/>
              <a:ea typeface="Century Gothic"/>
              <a:cs typeface="Century Gothic"/>
              <a:sym typeface="Century Gothic"/>
            </a:endParaRPr>
          </a:p>
          <a:p>
            <a:endParaRPr sz="2133">
              <a:solidFill>
                <a:srgbClr val="FFFFFF"/>
              </a:solidFill>
              <a:latin typeface="Century Gothic"/>
              <a:ea typeface="Century Gothic"/>
              <a:cs typeface="Century Gothic"/>
              <a:sym typeface="Century Gothic"/>
            </a:endParaRPr>
          </a:p>
          <a:p>
            <a:r>
              <a:rPr lang="en" sz="2133">
                <a:solidFill>
                  <a:srgbClr val="FFFFFF"/>
                </a:solidFill>
                <a:latin typeface="Century Gothic"/>
                <a:ea typeface="Century Gothic"/>
                <a:cs typeface="Century Gothic"/>
                <a:sym typeface="Century Gothic"/>
              </a:rPr>
              <a:t>Going to bring students into the process. </a:t>
            </a:r>
            <a:endParaRPr sz="2133">
              <a:solidFill>
                <a:srgbClr val="FFFFFF"/>
              </a:solidFill>
              <a:latin typeface="Century Gothic"/>
              <a:ea typeface="Century Gothic"/>
              <a:cs typeface="Century Gothic"/>
              <a:sym typeface="Century Gothic"/>
            </a:endParaRPr>
          </a:p>
          <a:p>
            <a:endParaRPr sz="2133">
              <a:solidFill>
                <a:srgbClr val="FFFFFF"/>
              </a:solidFill>
              <a:latin typeface="Century Gothic"/>
              <a:ea typeface="Century Gothic"/>
              <a:cs typeface="Century Gothic"/>
              <a:sym typeface="Century Gothic"/>
            </a:endParaRPr>
          </a:p>
          <a:p>
            <a:r>
              <a:rPr lang="en" sz="2133">
                <a:solidFill>
                  <a:srgbClr val="FFFFFF"/>
                </a:solidFill>
                <a:latin typeface="Century Gothic"/>
                <a:ea typeface="Century Gothic"/>
                <a:cs typeface="Century Gothic"/>
                <a:sym typeface="Century Gothic"/>
              </a:rPr>
              <a:t>When the teachers are doing this consistently. Students openly talk about their mental health challenges. Having them watch us try to implement this communicates that we care.</a:t>
            </a:r>
            <a:endParaRPr sz="2133">
              <a:solidFill>
                <a:srgbClr val="FFFFFF"/>
              </a:solidFill>
              <a:latin typeface="Century Gothic"/>
              <a:ea typeface="Century Gothic"/>
              <a:cs typeface="Century Gothic"/>
              <a:sym typeface="Century Gothic"/>
            </a:endParaRPr>
          </a:p>
          <a:p>
            <a:endParaRPr sz="2133">
              <a:solidFill>
                <a:srgbClr val="FFFFFF"/>
              </a:solidFill>
              <a:latin typeface="Century Gothic"/>
              <a:ea typeface="Century Gothic"/>
              <a:cs typeface="Century Gothic"/>
              <a:sym typeface="Century Gothic"/>
            </a:endParaRPr>
          </a:p>
          <a:p>
            <a:r>
              <a:rPr lang="en" sz="2133">
                <a:solidFill>
                  <a:srgbClr val="FFFFFF"/>
                </a:solidFill>
                <a:latin typeface="Century Gothic"/>
                <a:ea typeface="Century Gothic"/>
                <a:cs typeface="Century Gothic"/>
                <a:sym typeface="Century Gothic"/>
              </a:rPr>
              <a:t>Brainstorming solutions to create more accountability for students. </a:t>
            </a:r>
            <a:endParaRPr sz="2133">
              <a:solidFill>
                <a:srgbClr val="FFFFFF"/>
              </a:solidFill>
              <a:latin typeface="Century Gothic"/>
              <a:ea typeface="Century Gothic"/>
              <a:cs typeface="Century Gothic"/>
              <a:sym typeface="Century Gothic"/>
            </a:endParaRPr>
          </a:p>
        </p:txBody>
      </p:sp>
      <p:sp>
        <p:nvSpPr>
          <p:cNvPr id="547" name="Google Shape;547;p56"/>
          <p:cNvSpPr txBox="1"/>
          <p:nvPr/>
        </p:nvSpPr>
        <p:spPr>
          <a:xfrm>
            <a:off x="3550533" y="315133"/>
            <a:ext cx="7367200" cy="990000"/>
          </a:xfrm>
          <a:prstGeom prst="rect">
            <a:avLst/>
          </a:prstGeom>
          <a:noFill/>
          <a:ln>
            <a:noFill/>
          </a:ln>
        </p:spPr>
        <p:txBody>
          <a:bodyPr spcFirstLastPara="1" wrap="square" lIns="121900" tIns="121900" rIns="121900" bIns="121900" anchor="t" anchorCtr="0">
            <a:noAutofit/>
          </a:bodyPr>
          <a:lstStyle/>
          <a:p>
            <a:r>
              <a:rPr lang="en" sz="3333" b="1">
                <a:solidFill>
                  <a:srgbClr val="FFFFFF"/>
                </a:solidFill>
                <a:latin typeface="Century Gothic"/>
                <a:ea typeface="Century Gothic"/>
                <a:cs typeface="Century Gothic"/>
                <a:sym typeface="Century Gothic"/>
              </a:rPr>
              <a:t>Bonneville High School</a:t>
            </a:r>
            <a:endParaRPr sz="3333" b="1">
              <a:solidFill>
                <a:srgbClr val="FFFFFF"/>
              </a:solidFill>
              <a:latin typeface="Century Gothic"/>
              <a:ea typeface="Century Gothic"/>
              <a:cs typeface="Century Gothic"/>
              <a:sym typeface="Century Gothic"/>
            </a:endParaRPr>
          </a:p>
        </p:txBody>
      </p:sp>
      <p:pic>
        <p:nvPicPr>
          <p:cNvPr id="548" name="Google Shape;548;p56"/>
          <p:cNvPicPr preferRelativeResize="0"/>
          <p:nvPr/>
        </p:nvPicPr>
        <p:blipFill>
          <a:blip r:embed="rId5">
            <a:alphaModFix/>
          </a:blip>
          <a:stretch>
            <a:fillRect/>
          </a:stretch>
        </p:blipFill>
        <p:spPr>
          <a:xfrm>
            <a:off x="426151" y="315118"/>
            <a:ext cx="2832100" cy="2349500"/>
          </a:xfrm>
          <a:prstGeom prst="rect">
            <a:avLst/>
          </a:prstGeom>
          <a:noFill/>
          <a:ln>
            <a:noFill/>
          </a:ln>
        </p:spPr>
      </p:pic>
      <p:sp>
        <p:nvSpPr>
          <p:cNvPr id="549" name="Google Shape;549;p56"/>
          <p:cNvSpPr txBox="1"/>
          <p:nvPr/>
        </p:nvSpPr>
        <p:spPr>
          <a:xfrm>
            <a:off x="3550533" y="971167"/>
            <a:ext cx="8248000" cy="1316400"/>
          </a:xfrm>
          <a:prstGeom prst="rect">
            <a:avLst/>
          </a:prstGeom>
          <a:solidFill>
            <a:schemeClr val="dk2"/>
          </a:solidFill>
          <a:ln>
            <a:noFill/>
          </a:ln>
        </p:spPr>
        <p:txBody>
          <a:bodyPr spcFirstLastPara="1" wrap="square" lIns="121900" tIns="121900" rIns="121900" bIns="121900" anchor="t" anchorCtr="0">
            <a:noAutofit/>
          </a:bodyPr>
          <a:lstStyle/>
          <a:p>
            <a:r>
              <a:rPr lang="en" sz="2400">
                <a:solidFill>
                  <a:srgbClr val="FFFFFF"/>
                </a:solidFill>
                <a:latin typeface="Century Gothic"/>
                <a:ea typeface="Century Gothic"/>
                <a:cs typeface="Century Gothic"/>
                <a:sym typeface="Century Gothic"/>
              </a:rPr>
              <a:t>Year 1 in Pilot</a:t>
            </a:r>
            <a:endParaRPr sz="2400">
              <a:solidFill>
                <a:srgbClr val="FFFFFF"/>
              </a:solidFill>
              <a:latin typeface="Century Gothic"/>
              <a:ea typeface="Century Gothic"/>
              <a:cs typeface="Century Gothic"/>
              <a:sym typeface="Century Gothic"/>
            </a:endParaRPr>
          </a:p>
          <a:p>
            <a:r>
              <a:rPr lang="en" sz="2400">
                <a:solidFill>
                  <a:srgbClr val="FFFFFF"/>
                </a:solidFill>
                <a:latin typeface="Century Gothic"/>
                <a:ea typeface="Century Gothic"/>
                <a:cs typeface="Century Gothic"/>
                <a:sym typeface="Century Gothic"/>
              </a:rPr>
              <a:t>Tier 1: 2/month, 18 minutes, rotates among teachers</a:t>
            </a:r>
            <a:endParaRPr sz="2400">
              <a:solidFill>
                <a:srgbClr val="FFFFFF"/>
              </a:solidFill>
              <a:latin typeface="Century Gothic"/>
              <a:ea typeface="Century Gothic"/>
              <a:cs typeface="Century Gothic"/>
              <a:sym typeface="Century Gothic"/>
            </a:endParaRPr>
          </a:p>
          <a:p>
            <a:r>
              <a:rPr lang="en" sz="2400">
                <a:solidFill>
                  <a:srgbClr val="FFFFFF"/>
                </a:solidFill>
                <a:latin typeface="Century Gothic"/>
                <a:ea typeface="Century Gothic"/>
                <a:cs typeface="Century Gothic"/>
                <a:sym typeface="Century Gothic"/>
              </a:rPr>
              <a:t>SEL team curates the lessons.</a:t>
            </a:r>
            <a:endParaRPr sz="2400">
              <a:solidFill>
                <a:srgbClr val="FFFFFF"/>
              </a:solidFill>
              <a:latin typeface="Century Gothic"/>
              <a:ea typeface="Century Gothic"/>
              <a:cs typeface="Century Gothic"/>
              <a:sym typeface="Century Gothic"/>
            </a:endParaRPr>
          </a:p>
        </p:txBody>
      </p:sp>
      <p:pic>
        <p:nvPicPr>
          <p:cNvPr id="550" name="Google Shape;550;p56"/>
          <p:cNvPicPr preferRelativeResize="0"/>
          <p:nvPr/>
        </p:nvPicPr>
        <p:blipFill>
          <a:blip r:embed="rId6">
            <a:alphaModFix/>
          </a:blip>
          <a:stretch>
            <a:fillRect/>
          </a:stretch>
        </p:blipFill>
        <p:spPr>
          <a:xfrm>
            <a:off x="426170" y="2750267"/>
            <a:ext cx="4711101" cy="39711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pic>
        <p:nvPicPr>
          <p:cNvPr id="698" name="Google Shape;698;p72"/>
          <p:cNvPicPr preferRelativeResize="0"/>
          <p:nvPr/>
        </p:nvPicPr>
        <p:blipFill>
          <a:blip r:embed="rId3">
            <a:alphaModFix/>
          </a:blip>
          <a:stretch>
            <a:fillRect/>
          </a:stretch>
        </p:blipFill>
        <p:spPr>
          <a:xfrm>
            <a:off x="354167" y="496733"/>
            <a:ext cx="3937067" cy="3937067"/>
          </a:xfrm>
          <a:prstGeom prst="rect">
            <a:avLst/>
          </a:prstGeom>
          <a:noFill/>
          <a:ln>
            <a:noFill/>
          </a:ln>
        </p:spPr>
      </p:pic>
      <p:pic>
        <p:nvPicPr>
          <p:cNvPr id="699" name="Google Shape;699;p72"/>
          <p:cNvPicPr preferRelativeResize="0"/>
          <p:nvPr/>
        </p:nvPicPr>
        <p:blipFill>
          <a:blip r:embed="rId4">
            <a:alphaModFix/>
          </a:blip>
          <a:stretch>
            <a:fillRect/>
          </a:stretch>
        </p:blipFill>
        <p:spPr>
          <a:xfrm>
            <a:off x="4010409" y="1528300"/>
            <a:ext cx="7978387" cy="4150317"/>
          </a:xfrm>
          <a:prstGeom prst="rect">
            <a:avLst/>
          </a:prstGeom>
          <a:noFill/>
          <a:ln>
            <a:noFill/>
          </a:ln>
        </p:spPr>
      </p:pic>
      <p:sp>
        <p:nvSpPr>
          <p:cNvPr id="700" name="Google Shape;700;p72"/>
          <p:cNvSpPr txBox="1"/>
          <p:nvPr/>
        </p:nvSpPr>
        <p:spPr>
          <a:xfrm>
            <a:off x="0" y="-29199"/>
            <a:ext cx="12192000" cy="6913840"/>
          </a:xfrm>
          <a:prstGeom prst="rect">
            <a:avLst/>
          </a:prstGeom>
          <a:solidFill>
            <a:schemeClr val="dk2"/>
          </a:solidFill>
          <a:ln>
            <a:noFill/>
          </a:ln>
        </p:spPr>
        <p:txBody>
          <a:bodyPr spcFirstLastPara="1" wrap="square" lIns="121900" tIns="121900" rIns="121900" bIns="121900" anchor="t" anchorCtr="0">
            <a:spAutoFit/>
          </a:bodyPr>
          <a:lstStyle/>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p:txBody>
      </p:sp>
      <p:sp>
        <p:nvSpPr>
          <p:cNvPr id="703" name="Google Shape;703;p72"/>
          <p:cNvSpPr txBox="1"/>
          <p:nvPr/>
        </p:nvSpPr>
        <p:spPr>
          <a:xfrm>
            <a:off x="490200" y="846700"/>
            <a:ext cx="11211600" cy="4922800"/>
          </a:xfrm>
          <a:prstGeom prst="rect">
            <a:avLst/>
          </a:prstGeom>
          <a:noFill/>
          <a:ln>
            <a:noFill/>
          </a:ln>
        </p:spPr>
        <p:txBody>
          <a:bodyPr spcFirstLastPara="1" wrap="square" lIns="121900" tIns="121900" rIns="121900" bIns="121900" anchor="t" anchorCtr="0">
            <a:noAutofit/>
          </a:bodyPr>
          <a:lstStyle/>
          <a:p>
            <a:pPr marL="609585" indent="-431789">
              <a:lnSpc>
                <a:spcPct val="115000"/>
              </a:lnSpc>
              <a:spcBef>
                <a:spcPts val="1600"/>
              </a:spcBef>
              <a:buClr>
                <a:srgbClr val="FFFFFF"/>
              </a:buClr>
              <a:buSzPts val="1500"/>
              <a:buFont typeface="Roboto"/>
              <a:buAutoNum type="arabicPeriod"/>
            </a:pPr>
            <a:r>
              <a:rPr lang="en" sz="2000" b="1">
                <a:solidFill>
                  <a:srgbClr val="FFFFFF"/>
                </a:solidFill>
                <a:latin typeface="Century Gothic"/>
                <a:ea typeface="Century Gothic"/>
                <a:cs typeface="Century Gothic"/>
                <a:sym typeface="Century Gothic"/>
              </a:rPr>
              <a:t>Improved Behavior and Social Skills</a:t>
            </a:r>
            <a:r>
              <a:rPr lang="en" sz="2000">
                <a:solidFill>
                  <a:srgbClr val="FFFFFF"/>
                </a:solidFill>
                <a:latin typeface="Century Gothic"/>
                <a:ea typeface="Century Gothic"/>
                <a:cs typeface="Century Gothic"/>
                <a:sym typeface="Century Gothic"/>
              </a:rPr>
              <a:t>: Many responses highlight a decrease in behavior problems and an improvement in social skills, empathy, and emotional regulation among students. ​</a:t>
            </a:r>
            <a:br>
              <a:rPr lang="en" sz="2000">
                <a:solidFill>
                  <a:srgbClr val="FFFFFF"/>
                </a:solidFill>
                <a:latin typeface="Century Gothic"/>
                <a:ea typeface="Century Gothic"/>
                <a:cs typeface="Century Gothic"/>
                <a:sym typeface="Century Gothic"/>
              </a:rPr>
            </a:br>
            <a:endParaRPr sz="1200">
              <a:solidFill>
                <a:srgbClr val="FFFFFF"/>
              </a:solidFill>
              <a:latin typeface="Century Gothic"/>
              <a:ea typeface="Century Gothic"/>
              <a:cs typeface="Century Gothic"/>
              <a:sym typeface="Century Gothic"/>
            </a:endParaRPr>
          </a:p>
          <a:p>
            <a:pPr marL="609585" indent="-431789">
              <a:lnSpc>
                <a:spcPct val="115000"/>
              </a:lnSpc>
              <a:buClr>
                <a:srgbClr val="FFFFFF"/>
              </a:buClr>
              <a:buSzPts val="1500"/>
              <a:buFont typeface="Roboto"/>
              <a:buAutoNum type="arabicPeriod"/>
            </a:pPr>
            <a:r>
              <a:rPr lang="en" sz="2000" b="1">
                <a:solidFill>
                  <a:srgbClr val="FFFFFF"/>
                </a:solidFill>
                <a:latin typeface="Century Gothic"/>
                <a:ea typeface="Century Gothic"/>
                <a:cs typeface="Century Gothic"/>
                <a:sym typeface="Century Gothic"/>
              </a:rPr>
              <a:t>Engagement and Enjoyment</a:t>
            </a:r>
            <a:r>
              <a:rPr lang="en" sz="2000">
                <a:solidFill>
                  <a:srgbClr val="FFFFFF"/>
                </a:solidFill>
                <a:latin typeface="Century Gothic"/>
                <a:ea typeface="Century Gothic"/>
                <a:cs typeface="Century Gothic"/>
                <a:sym typeface="Century Gothic"/>
              </a:rPr>
              <a:t>: Students are highly engaged and enjoy the SEL lessons, looking forward to them and participating actively in discussions. ​</a:t>
            </a:r>
            <a:br>
              <a:rPr lang="en" sz="2000">
                <a:solidFill>
                  <a:srgbClr val="FFFFFF"/>
                </a:solidFill>
                <a:latin typeface="Century Gothic"/>
                <a:ea typeface="Century Gothic"/>
                <a:cs typeface="Century Gothic"/>
                <a:sym typeface="Century Gothic"/>
              </a:rPr>
            </a:br>
            <a:endParaRPr sz="1200">
              <a:solidFill>
                <a:srgbClr val="FFFFFF"/>
              </a:solidFill>
              <a:latin typeface="Century Gothic"/>
              <a:ea typeface="Century Gothic"/>
              <a:cs typeface="Century Gothic"/>
              <a:sym typeface="Century Gothic"/>
            </a:endParaRPr>
          </a:p>
          <a:p>
            <a:pPr marL="609585" indent="-431789">
              <a:lnSpc>
                <a:spcPct val="115000"/>
              </a:lnSpc>
              <a:buClr>
                <a:srgbClr val="FFFFFF"/>
              </a:buClr>
              <a:buSzPts val="1500"/>
              <a:buFont typeface="Roboto"/>
              <a:buAutoNum type="arabicPeriod"/>
            </a:pPr>
            <a:r>
              <a:rPr lang="en" sz="2000" b="1">
                <a:solidFill>
                  <a:srgbClr val="FFFFFF"/>
                </a:solidFill>
                <a:latin typeface="Century Gothic"/>
                <a:ea typeface="Century Gothic"/>
                <a:cs typeface="Century Gothic"/>
                <a:sym typeface="Century Gothic"/>
              </a:rPr>
              <a:t>Application of Skills</a:t>
            </a:r>
            <a:r>
              <a:rPr lang="en" sz="2000">
                <a:solidFill>
                  <a:srgbClr val="FFFFFF"/>
                </a:solidFill>
                <a:latin typeface="Century Gothic"/>
                <a:ea typeface="Century Gothic"/>
                <a:cs typeface="Century Gothic"/>
                <a:sym typeface="Century Gothic"/>
              </a:rPr>
              <a:t>: Students are applying the skills learned in SEL lessons to real-life situations, both in and out of school, and using the vocabulary and concepts taught. ​</a:t>
            </a:r>
            <a:br>
              <a:rPr lang="en" sz="2000">
                <a:solidFill>
                  <a:srgbClr val="FFFFFF"/>
                </a:solidFill>
                <a:latin typeface="Century Gothic"/>
                <a:ea typeface="Century Gothic"/>
                <a:cs typeface="Century Gothic"/>
                <a:sym typeface="Century Gothic"/>
              </a:rPr>
            </a:br>
            <a:endParaRPr sz="1200">
              <a:solidFill>
                <a:srgbClr val="FFFFFF"/>
              </a:solidFill>
              <a:latin typeface="Century Gothic"/>
              <a:ea typeface="Century Gothic"/>
              <a:cs typeface="Century Gothic"/>
              <a:sym typeface="Century Gothic"/>
            </a:endParaRPr>
          </a:p>
          <a:p>
            <a:pPr marL="609585" indent="-431789">
              <a:lnSpc>
                <a:spcPct val="115000"/>
              </a:lnSpc>
              <a:buClr>
                <a:srgbClr val="FFFFFF"/>
              </a:buClr>
              <a:buSzPts val="1500"/>
              <a:buFont typeface="Roboto"/>
              <a:buAutoNum type="arabicPeriod"/>
            </a:pPr>
            <a:r>
              <a:rPr lang="en" sz="2000" b="1">
                <a:solidFill>
                  <a:srgbClr val="FFFFFF"/>
                </a:solidFill>
                <a:latin typeface="Century Gothic"/>
                <a:ea typeface="Century Gothic"/>
                <a:cs typeface="Century Gothic"/>
                <a:sym typeface="Century Gothic"/>
              </a:rPr>
              <a:t>Positive Classroom Environment</a:t>
            </a:r>
            <a:r>
              <a:rPr lang="en" sz="2000">
                <a:solidFill>
                  <a:srgbClr val="FFFFFF"/>
                </a:solidFill>
                <a:latin typeface="Century Gothic"/>
                <a:ea typeface="Century Gothic"/>
                <a:cs typeface="Century Gothic"/>
                <a:sym typeface="Century Gothic"/>
              </a:rPr>
              <a:t>: The SEL lessons have contributed to a more positive classroom environment, fostering a sense of community, open communication, and mutual respect. ​</a:t>
            </a:r>
            <a:br>
              <a:rPr lang="en" sz="2000">
                <a:solidFill>
                  <a:srgbClr val="FFFFFF"/>
                </a:solidFill>
                <a:latin typeface="Century Gothic"/>
                <a:ea typeface="Century Gothic"/>
                <a:cs typeface="Century Gothic"/>
                <a:sym typeface="Century Gothic"/>
              </a:rPr>
            </a:br>
            <a:endParaRPr sz="1200">
              <a:solidFill>
                <a:srgbClr val="FFFFFF"/>
              </a:solidFill>
              <a:latin typeface="Century Gothic"/>
              <a:ea typeface="Century Gothic"/>
              <a:cs typeface="Century Gothic"/>
              <a:sym typeface="Century Gothic"/>
            </a:endParaRPr>
          </a:p>
          <a:p>
            <a:pPr marL="609585" indent="-431789">
              <a:lnSpc>
                <a:spcPct val="115000"/>
              </a:lnSpc>
              <a:buClr>
                <a:srgbClr val="FFFFFF"/>
              </a:buClr>
              <a:buSzPts val="1500"/>
              <a:buFont typeface="Roboto"/>
              <a:buAutoNum type="arabicPeriod"/>
            </a:pPr>
            <a:r>
              <a:rPr lang="en" sz="2000" b="1">
                <a:solidFill>
                  <a:srgbClr val="FFFFFF"/>
                </a:solidFill>
                <a:latin typeface="Century Gothic"/>
                <a:ea typeface="Century Gothic"/>
                <a:cs typeface="Century Gothic"/>
                <a:sym typeface="Century Gothic"/>
              </a:rPr>
              <a:t>Emotional Awareness and Resilience</a:t>
            </a:r>
            <a:r>
              <a:rPr lang="en" sz="2000">
                <a:solidFill>
                  <a:srgbClr val="FFFFFF"/>
                </a:solidFill>
                <a:latin typeface="Century Gothic"/>
                <a:ea typeface="Century Gothic"/>
                <a:cs typeface="Century Gothic"/>
                <a:sym typeface="Century Gothic"/>
              </a:rPr>
              <a:t>: Students are becoming more aware of their emotions and learning to manage them better, leading to increased emotional resilience. ​</a:t>
            </a:r>
            <a:endParaRPr sz="3600">
              <a:solidFill>
                <a:srgbClr val="FFFFFF"/>
              </a:solidFill>
              <a:latin typeface="Century Gothic"/>
              <a:ea typeface="Century Gothic"/>
              <a:cs typeface="Century Gothic"/>
              <a:sym typeface="Century Gothic"/>
            </a:endParaRPr>
          </a:p>
        </p:txBody>
      </p:sp>
      <p:sp>
        <p:nvSpPr>
          <p:cNvPr id="2" name="Rectangle 1">
            <a:extLst>
              <a:ext uri="{FF2B5EF4-FFF2-40B4-BE49-F238E27FC236}">
                <a16:creationId xmlns:a16="http://schemas.microsoft.com/office/drawing/2014/main" id="{D3AEF1AD-3CF2-5934-6736-4D0AA2369DDC}"/>
              </a:ext>
            </a:extLst>
          </p:cNvPr>
          <p:cNvSpPr/>
          <p:nvPr/>
        </p:nvSpPr>
        <p:spPr>
          <a:xfrm>
            <a:off x="564333" y="293913"/>
            <a:ext cx="11063334" cy="8329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Google Shape;702;p72"/>
          <p:cNvSpPr txBox="1"/>
          <p:nvPr/>
        </p:nvSpPr>
        <p:spPr>
          <a:xfrm>
            <a:off x="504000" y="351366"/>
            <a:ext cx="11184000" cy="650800"/>
          </a:xfrm>
          <a:prstGeom prst="rect">
            <a:avLst/>
          </a:prstGeom>
          <a:noFill/>
          <a:ln>
            <a:noFill/>
          </a:ln>
        </p:spPr>
        <p:txBody>
          <a:bodyPr spcFirstLastPara="1" wrap="square" lIns="121900" tIns="121900" rIns="121900" bIns="121900" anchor="t" anchorCtr="0">
            <a:noAutofit/>
          </a:bodyPr>
          <a:lstStyle/>
          <a:p>
            <a:pPr algn="ctr"/>
            <a:r>
              <a:rPr lang="en" sz="3200" b="1" dirty="0">
                <a:solidFill>
                  <a:srgbClr val="FFFFFF"/>
                </a:solidFill>
                <a:latin typeface="Century Gothic"/>
                <a:ea typeface="Century Gothic"/>
                <a:cs typeface="Century Gothic"/>
                <a:sym typeface="Century Gothic"/>
              </a:rPr>
              <a:t>Positive Impact of SEL Instruction</a:t>
            </a:r>
            <a:endParaRPr sz="3200" b="1" dirty="0">
              <a:solidFill>
                <a:srgbClr val="FFFFFF"/>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pic>
        <p:nvPicPr>
          <p:cNvPr id="708" name="Google Shape;708;p73"/>
          <p:cNvPicPr preferRelativeResize="0"/>
          <p:nvPr/>
        </p:nvPicPr>
        <p:blipFill>
          <a:blip r:embed="rId3">
            <a:alphaModFix/>
          </a:blip>
          <a:stretch>
            <a:fillRect/>
          </a:stretch>
        </p:blipFill>
        <p:spPr>
          <a:xfrm>
            <a:off x="354167" y="496733"/>
            <a:ext cx="3937067" cy="3937067"/>
          </a:xfrm>
          <a:prstGeom prst="rect">
            <a:avLst/>
          </a:prstGeom>
          <a:noFill/>
          <a:ln>
            <a:noFill/>
          </a:ln>
        </p:spPr>
      </p:pic>
      <p:pic>
        <p:nvPicPr>
          <p:cNvPr id="709" name="Google Shape;709;p73"/>
          <p:cNvPicPr preferRelativeResize="0"/>
          <p:nvPr/>
        </p:nvPicPr>
        <p:blipFill>
          <a:blip r:embed="rId4">
            <a:alphaModFix/>
          </a:blip>
          <a:stretch>
            <a:fillRect/>
          </a:stretch>
        </p:blipFill>
        <p:spPr>
          <a:xfrm>
            <a:off x="4010409" y="1528300"/>
            <a:ext cx="7978387" cy="4150317"/>
          </a:xfrm>
          <a:prstGeom prst="rect">
            <a:avLst/>
          </a:prstGeom>
          <a:noFill/>
          <a:ln>
            <a:noFill/>
          </a:ln>
        </p:spPr>
      </p:pic>
      <p:sp>
        <p:nvSpPr>
          <p:cNvPr id="710" name="Google Shape;710;p73"/>
          <p:cNvSpPr txBox="1"/>
          <p:nvPr/>
        </p:nvSpPr>
        <p:spPr>
          <a:xfrm>
            <a:off x="0" y="-29199"/>
            <a:ext cx="12192000" cy="6913840"/>
          </a:xfrm>
          <a:prstGeom prst="rect">
            <a:avLst/>
          </a:prstGeom>
          <a:solidFill>
            <a:schemeClr val="dk2"/>
          </a:solidFill>
          <a:ln>
            <a:noFill/>
          </a:ln>
        </p:spPr>
        <p:txBody>
          <a:bodyPr spcFirstLastPara="1" wrap="square" lIns="121900" tIns="121900" rIns="121900" bIns="121900" anchor="t" anchorCtr="0">
            <a:spAutoFit/>
          </a:bodyPr>
          <a:lstStyle/>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a:p>
            <a:pPr algn="ctr"/>
            <a:endParaRPr sz="3333">
              <a:solidFill>
                <a:schemeClr val="lt1"/>
              </a:solidFill>
              <a:latin typeface="Century Gothic"/>
              <a:ea typeface="Century Gothic"/>
              <a:cs typeface="Century Gothic"/>
              <a:sym typeface="Century Gothic"/>
            </a:endParaRPr>
          </a:p>
        </p:txBody>
      </p:sp>
      <p:sp>
        <p:nvSpPr>
          <p:cNvPr id="711" name="Google Shape;711;p73"/>
          <p:cNvSpPr txBox="1"/>
          <p:nvPr/>
        </p:nvSpPr>
        <p:spPr>
          <a:xfrm>
            <a:off x="490200" y="314100"/>
            <a:ext cx="11211600" cy="4922800"/>
          </a:xfrm>
          <a:prstGeom prst="rect">
            <a:avLst/>
          </a:prstGeom>
          <a:noFill/>
          <a:ln>
            <a:noFill/>
          </a:ln>
        </p:spPr>
        <p:txBody>
          <a:bodyPr spcFirstLastPara="1" wrap="square" lIns="121900" tIns="121900" rIns="121900" bIns="121900" anchor="t" anchorCtr="0">
            <a:noAutofit/>
          </a:bodyPr>
          <a:lstStyle/>
          <a:p>
            <a:pPr marL="609585" indent="-431789">
              <a:lnSpc>
                <a:spcPct val="115000"/>
              </a:lnSpc>
              <a:spcBef>
                <a:spcPts val="1600"/>
              </a:spcBef>
              <a:buClr>
                <a:srgbClr val="FFFFFF"/>
              </a:buClr>
              <a:buSzPts val="1500"/>
              <a:buFont typeface="Century Gothic"/>
              <a:buAutoNum type="arabicPeriod" startAt="6"/>
            </a:pPr>
            <a:r>
              <a:rPr lang="en" sz="2000" b="1">
                <a:solidFill>
                  <a:srgbClr val="FFFFFF"/>
                </a:solidFill>
                <a:latin typeface="Century Gothic"/>
                <a:ea typeface="Century Gothic"/>
                <a:cs typeface="Century Gothic"/>
                <a:sym typeface="Century Gothic"/>
              </a:rPr>
              <a:t>Improved Relationships</a:t>
            </a:r>
            <a:r>
              <a:rPr lang="en" sz="2000">
                <a:solidFill>
                  <a:srgbClr val="FFFFFF"/>
                </a:solidFill>
                <a:latin typeface="Century Gothic"/>
                <a:ea typeface="Century Gothic"/>
                <a:cs typeface="Century Gothic"/>
                <a:sym typeface="Century Gothic"/>
              </a:rPr>
              <a:t>: The lessons have helped build stronger relationships between students and teachers, as well as among students themselves. ​</a:t>
            </a:r>
            <a:br>
              <a:rPr lang="en" sz="2000">
                <a:solidFill>
                  <a:srgbClr val="FFFFFF"/>
                </a:solidFill>
                <a:latin typeface="Century Gothic"/>
                <a:ea typeface="Century Gothic"/>
                <a:cs typeface="Century Gothic"/>
                <a:sym typeface="Century Gothic"/>
              </a:rPr>
            </a:br>
            <a:endParaRPr sz="1200">
              <a:solidFill>
                <a:srgbClr val="FFFFFF"/>
              </a:solidFill>
              <a:latin typeface="Century Gothic"/>
              <a:ea typeface="Century Gothic"/>
              <a:cs typeface="Century Gothic"/>
              <a:sym typeface="Century Gothic"/>
            </a:endParaRPr>
          </a:p>
          <a:p>
            <a:pPr marL="609585" indent="-431789">
              <a:lnSpc>
                <a:spcPct val="115000"/>
              </a:lnSpc>
              <a:buClr>
                <a:srgbClr val="FFFFFF"/>
              </a:buClr>
              <a:buSzPts val="1500"/>
              <a:buFont typeface="Century Gothic"/>
              <a:buAutoNum type="arabicPeriod" startAt="6"/>
            </a:pPr>
            <a:r>
              <a:rPr lang="en" sz="2000" b="1">
                <a:solidFill>
                  <a:srgbClr val="FFFFFF"/>
                </a:solidFill>
                <a:latin typeface="Century Gothic"/>
                <a:ea typeface="Century Gothic"/>
                <a:cs typeface="Century Gothic"/>
                <a:sym typeface="Century Gothic"/>
              </a:rPr>
              <a:t>Critical Thinking and Self-Reflection</a:t>
            </a:r>
            <a:r>
              <a:rPr lang="en" sz="2000">
                <a:solidFill>
                  <a:srgbClr val="FFFFFF"/>
                </a:solidFill>
                <a:latin typeface="Century Gothic"/>
                <a:ea typeface="Century Gothic"/>
                <a:cs typeface="Century Gothic"/>
                <a:sym typeface="Century Gothic"/>
              </a:rPr>
              <a:t>: Students are encouraged to think critically about their behaviors and reflect on their actions, leading to better self-awareness and personal growth. ​</a:t>
            </a:r>
            <a:br>
              <a:rPr lang="en" sz="2000">
                <a:solidFill>
                  <a:srgbClr val="FFFFFF"/>
                </a:solidFill>
                <a:latin typeface="Century Gothic"/>
                <a:ea typeface="Century Gothic"/>
                <a:cs typeface="Century Gothic"/>
                <a:sym typeface="Century Gothic"/>
              </a:rPr>
            </a:br>
            <a:endParaRPr sz="1200">
              <a:solidFill>
                <a:srgbClr val="FFFFFF"/>
              </a:solidFill>
              <a:latin typeface="Century Gothic"/>
              <a:ea typeface="Century Gothic"/>
              <a:cs typeface="Century Gothic"/>
              <a:sym typeface="Century Gothic"/>
            </a:endParaRPr>
          </a:p>
          <a:p>
            <a:pPr marL="609585" indent="-431789">
              <a:lnSpc>
                <a:spcPct val="115000"/>
              </a:lnSpc>
              <a:buClr>
                <a:srgbClr val="FFFFFF"/>
              </a:buClr>
              <a:buSzPts val="1500"/>
              <a:buFont typeface="Century Gothic"/>
              <a:buAutoNum type="arabicPeriod" startAt="6"/>
            </a:pPr>
            <a:r>
              <a:rPr lang="en" sz="2000" b="1">
                <a:solidFill>
                  <a:srgbClr val="FFFFFF"/>
                </a:solidFill>
                <a:latin typeface="Century Gothic"/>
                <a:ea typeface="Century Gothic"/>
                <a:cs typeface="Century Gothic"/>
                <a:sym typeface="Century Gothic"/>
              </a:rPr>
              <a:t>Consistent Vocabulary and Concepts</a:t>
            </a:r>
            <a:r>
              <a:rPr lang="en" sz="2000">
                <a:solidFill>
                  <a:srgbClr val="FFFFFF"/>
                </a:solidFill>
                <a:latin typeface="Century Gothic"/>
                <a:ea typeface="Century Gothic"/>
                <a:cs typeface="Century Gothic"/>
                <a:sym typeface="Century Gothic"/>
              </a:rPr>
              <a:t>: The use of consistent vocabulary and concepts across the school has made it easier for teachers and students to address and resolve issues. ​</a:t>
            </a:r>
            <a:br>
              <a:rPr lang="en" sz="2000">
                <a:solidFill>
                  <a:srgbClr val="FFFFFF"/>
                </a:solidFill>
                <a:latin typeface="Century Gothic"/>
                <a:ea typeface="Century Gothic"/>
                <a:cs typeface="Century Gothic"/>
                <a:sym typeface="Century Gothic"/>
              </a:rPr>
            </a:br>
            <a:endParaRPr sz="1200">
              <a:solidFill>
                <a:srgbClr val="FFFFFF"/>
              </a:solidFill>
              <a:latin typeface="Century Gothic"/>
              <a:ea typeface="Century Gothic"/>
              <a:cs typeface="Century Gothic"/>
              <a:sym typeface="Century Gothic"/>
            </a:endParaRPr>
          </a:p>
          <a:p>
            <a:pPr marL="609585" indent="-431789">
              <a:lnSpc>
                <a:spcPct val="115000"/>
              </a:lnSpc>
              <a:buClr>
                <a:srgbClr val="FFFFFF"/>
              </a:buClr>
              <a:buSzPts val="1500"/>
              <a:buFont typeface="Century Gothic"/>
              <a:buAutoNum type="arabicPeriod" startAt="6"/>
            </a:pPr>
            <a:r>
              <a:rPr lang="en" sz="2000" b="1">
                <a:solidFill>
                  <a:srgbClr val="FFFFFF"/>
                </a:solidFill>
                <a:latin typeface="Century Gothic"/>
                <a:ea typeface="Century Gothic"/>
                <a:cs typeface="Century Gothic"/>
                <a:sym typeface="Century Gothic"/>
              </a:rPr>
              <a:t>Parental Feedback and Home Application</a:t>
            </a:r>
            <a:r>
              <a:rPr lang="en" sz="2000">
                <a:solidFill>
                  <a:srgbClr val="FFFFFF"/>
                </a:solidFill>
                <a:latin typeface="Century Gothic"/>
                <a:ea typeface="Century Gothic"/>
                <a:cs typeface="Century Gothic"/>
                <a:sym typeface="Century Gothic"/>
              </a:rPr>
              <a:t>: Positive feedback from parents indicates that students are discussing and applying SEL concepts at home, reinforcing the lessons learned at school. ​</a:t>
            </a:r>
            <a:br>
              <a:rPr lang="en" sz="2000">
                <a:solidFill>
                  <a:srgbClr val="FFFFFF"/>
                </a:solidFill>
                <a:latin typeface="Century Gothic"/>
                <a:ea typeface="Century Gothic"/>
                <a:cs typeface="Century Gothic"/>
                <a:sym typeface="Century Gothic"/>
              </a:rPr>
            </a:br>
            <a:endParaRPr sz="1467">
              <a:solidFill>
                <a:srgbClr val="FFFFFF"/>
              </a:solidFill>
              <a:latin typeface="Century Gothic"/>
              <a:ea typeface="Century Gothic"/>
              <a:cs typeface="Century Gothic"/>
              <a:sym typeface="Century Gothic"/>
            </a:endParaRPr>
          </a:p>
          <a:p>
            <a:pPr marL="609585" indent="-431789">
              <a:lnSpc>
                <a:spcPct val="115000"/>
              </a:lnSpc>
              <a:buClr>
                <a:srgbClr val="FFFFFF"/>
              </a:buClr>
              <a:buSzPts val="1500"/>
              <a:buFont typeface="Century Gothic"/>
              <a:buAutoNum type="arabicPeriod" startAt="6"/>
            </a:pPr>
            <a:r>
              <a:rPr lang="en" sz="2000" b="1">
                <a:solidFill>
                  <a:srgbClr val="FFFFFF"/>
                </a:solidFill>
                <a:latin typeface="Century Gothic"/>
                <a:ea typeface="Century Gothic"/>
                <a:cs typeface="Century Gothic"/>
                <a:sym typeface="Century Gothic"/>
              </a:rPr>
              <a:t>Support for Diverse Needs</a:t>
            </a:r>
            <a:r>
              <a:rPr lang="en" sz="2000">
                <a:solidFill>
                  <a:srgbClr val="FFFFFF"/>
                </a:solidFill>
                <a:latin typeface="Century Gothic"/>
                <a:ea typeface="Century Gothic"/>
                <a:cs typeface="Century Gothic"/>
                <a:sym typeface="Century Gothic"/>
              </a:rPr>
              <a:t>: The SEL curriculum is adaptable and beneficial for students with diverse needs, including those with special needs, helping them develop essential social and emotional skills.</a:t>
            </a:r>
            <a:br>
              <a:rPr lang="en" sz="2000">
                <a:solidFill>
                  <a:srgbClr val="FFFFFF"/>
                </a:solidFill>
                <a:latin typeface="Century Gothic"/>
                <a:ea typeface="Century Gothic"/>
                <a:cs typeface="Century Gothic"/>
                <a:sym typeface="Century Gothic"/>
              </a:rPr>
            </a:br>
            <a:endParaRPr sz="2000">
              <a:solidFill>
                <a:srgbClr val="FFFFFF"/>
              </a:solidFill>
              <a:latin typeface="Century Gothic"/>
              <a:ea typeface="Century Gothic"/>
              <a:cs typeface="Century Gothic"/>
              <a:sym typeface="Century Gothic"/>
            </a:endParaRPr>
          </a:p>
          <a:p>
            <a:pPr>
              <a:spcBef>
                <a:spcPts val="1600"/>
              </a:spcBef>
            </a:pPr>
            <a:endParaRPr sz="3200">
              <a:solidFill>
                <a:srgbClr val="FFFFFF"/>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8FCBD85-F874-8E65-F736-CB09F3CEDA4D}"/>
              </a:ext>
            </a:extLst>
          </p:cNvPr>
          <p:cNvSpPr/>
          <p:nvPr/>
        </p:nvSpPr>
        <p:spPr>
          <a:xfrm>
            <a:off x="564333" y="293913"/>
            <a:ext cx="11063334" cy="8329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0CE9C94-169F-9268-D3FE-85C74D82A639}"/>
              </a:ext>
            </a:extLst>
          </p:cNvPr>
          <p:cNvSpPr txBox="1"/>
          <p:nvPr/>
        </p:nvSpPr>
        <p:spPr>
          <a:xfrm>
            <a:off x="3515762" y="325651"/>
            <a:ext cx="5160475" cy="769441"/>
          </a:xfrm>
          <a:prstGeom prst="rect">
            <a:avLst/>
          </a:prstGeom>
          <a:noFill/>
        </p:spPr>
        <p:txBody>
          <a:bodyPr wrap="square" rtlCol="0">
            <a:spAutoFit/>
          </a:bodyPr>
          <a:lstStyle/>
          <a:p>
            <a:pPr algn="ctr"/>
            <a:r>
              <a:rPr lang="en-US" sz="4400" dirty="0"/>
              <a:t>Questions?</a:t>
            </a:r>
          </a:p>
        </p:txBody>
      </p:sp>
      <p:sp>
        <p:nvSpPr>
          <p:cNvPr id="7" name="TextBox 6">
            <a:extLst>
              <a:ext uri="{FF2B5EF4-FFF2-40B4-BE49-F238E27FC236}">
                <a16:creationId xmlns:a16="http://schemas.microsoft.com/office/drawing/2014/main" id="{13B8AB63-E4FA-7DB4-F122-E8E7195CDABD}"/>
              </a:ext>
            </a:extLst>
          </p:cNvPr>
          <p:cNvSpPr txBox="1"/>
          <p:nvPr/>
        </p:nvSpPr>
        <p:spPr>
          <a:xfrm>
            <a:off x="896293" y="3671504"/>
            <a:ext cx="8148119" cy="1661993"/>
          </a:xfrm>
          <a:prstGeom prst="rect">
            <a:avLst/>
          </a:prstGeom>
          <a:noFill/>
        </p:spPr>
        <p:txBody>
          <a:bodyPr wrap="square" rtlCol="0">
            <a:spAutoFit/>
          </a:bodyPr>
          <a:lstStyle/>
          <a:p>
            <a:r>
              <a:rPr lang="en-US" sz="2400" dirty="0"/>
              <a:t>Bonneville District 93</a:t>
            </a:r>
          </a:p>
          <a:p>
            <a:endParaRPr lang="en-US" sz="2400" dirty="0"/>
          </a:p>
          <a:p>
            <a:r>
              <a:rPr lang="en-US" dirty="0"/>
              <a:t>Ken Marlowe- 208-552-8480</a:t>
            </a:r>
          </a:p>
          <a:p>
            <a:endParaRPr lang="en-US" dirty="0"/>
          </a:p>
          <a:p>
            <a:r>
              <a:rPr lang="en-US" dirty="0"/>
              <a:t>Nancy Erickson- 208-552-8481</a:t>
            </a:r>
          </a:p>
        </p:txBody>
      </p:sp>
    </p:spTree>
    <p:extLst>
      <p:ext uri="{BB962C8B-B14F-4D97-AF65-F5344CB8AC3E}">
        <p14:creationId xmlns:p14="http://schemas.microsoft.com/office/powerpoint/2010/main" val="4212515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diagram of social and emotional learning&#10;&#10;AI-generated content may be incorrect.">
            <a:extLst>
              <a:ext uri="{FF2B5EF4-FFF2-40B4-BE49-F238E27FC236}">
                <a16:creationId xmlns:a16="http://schemas.microsoft.com/office/drawing/2014/main" id="{A12E6D8C-CFE3-A91C-EC55-5E12DC219B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4043" y="685799"/>
            <a:ext cx="5498511" cy="5498511"/>
          </a:xfrm>
          <a:prstGeom prst="rect">
            <a:avLst/>
          </a:prstGeom>
        </p:spPr>
      </p:pic>
    </p:spTree>
    <p:extLst>
      <p:ext uri="{BB962C8B-B14F-4D97-AF65-F5344CB8AC3E}">
        <p14:creationId xmlns:p14="http://schemas.microsoft.com/office/powerpoint/2010/main" val="2050381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3149777-E6F5-9561-CD2D-AEC3940AAAF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8432" y="286965"/>
            <a:ext cx="7483149" cy="56177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24CB9BB-FB0E-FCC9-B0C1-C10D753637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7194" y="286965"/>
            <a:ext cx="3244985" cy="3671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199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4FF677-1B18-CEED-72A6-7DD1E30C8B5B}"/>
              </a:ext>
            </a:extLst>
          </p:cNvPr>
          <p:cNvSpPr/>
          <p:nvPr/>
        </p:nvSpPr>
        <p:spPr>
          <a:xfrm>
            <a:off x="564333" y="581282"/>
            <a:ext cx="11063334" cy="8329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9AB958F8-FA86-8E69-18C8-9471A9E73EC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5815" y="1683472"/>
            <a:ext cx="6444471" cy="48379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A6907C84-DF67-531B-54BD-004FFD7CF4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1536" y="1683976"/>
            <a:ext cx="4731086" cy="48374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04D2E8E-2C84-103C-660B-CB55B93B91F1}"/>
              </a:ext>
            </a:extLst>
          </p:cNvPr>
          <p:cNvSpPr txBox="1"/>
          <p:nvPr/>
        </p:nvSpPr>
        <p:spPr>
          <a:xfrm>
            <a:off x="379378" y="567815"/>
            <a:ext cx="10944404" cy="1692771"/>
          </a:xfrm>
          <a:prstGeom prst="rect">
            <a:avLst/>
          </a:prstGeom>
          <a:noFill/>
        </p:spPr>
        <p:txBody>
          <a:bodyPr wrap="square" rtlCol="0">
            <a:spAutoFit/>
          </a:bodyPr>
          <a:lstStyle/>
          <a:p>
            <a:pPr algn="ctr" rtl="0"/>
            <a:r>
              <a:rPr lang="en-US" sz="2800" b="1" i="0" u="none" strike="noStrike" dirty="0">
                <a:solidFill>
                  <a:srgbClr val="FFFFFF"/>
                </a:solidFill>
                <a:effectLst/>
                <a:latin typeface="Century Gothic" panose="020B0502020202020204" pitchFamily="34" charset="0"/>
              </a:rPr>
              <a:t>Bonneville District 93 Vision Statement applied to MTSS</a:t>
            </a:r>
            <a:endParaRPr lang="en-US" sz="2800" b="1" dirty="0">
              <a:effectLst/>
            </a:endParaRPr>
          </a:p>
          <a:p>
            <a:pPr algn="ctr" rtl="0"/>
            <a:r>
              <a:rPr lang="en-US" sz="2000" b="0" i="0" u="none" strike="noStrike" dirty="0">
                <a:solidFill>
                  <a:srgbClr val="FFFFFF"/>
                </a:solidFill>
                <a:effectLst/>
                <a:latin typeface="Century Gothic" panose="020B0502020202020204" pitchFamily="34" charset="0"/>
              </a:rPr>
              <a:t>(Multi-Tiered Systems of Support)</a:t>
            </a:r>
            <a:endParaRPr lang="en-US" sz="2000" b="0" dirty="0">
              <a:effectLst/>
            </a:endParaRPr>
          </a:p>
          <a:p>
            <a:br>
              <a:rPr lang="en-US" sz="2800" dirty="0"/>
            </a:br>
            <a:endParaRPr lang="en-US" sz="2800" dirty="0"/>
          </a:p>
        </p:txBody>
      </p:sp>
    </p:spTree>
    <p:extLst>
      <p:ext uri="{BB962C8B-B14F-4D97-AF65-F5344CB8AC3E}">
        <p14:creationId xmlns:p14="http://schemas.microsoft.com/office/powerpoint/2010/main" val="3538923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C158B7-E1E4-BE7F-DE64-E1C902B4D176}"/>
              </a:ext>
            </a:extLst>
          </p:cNvPr>
          <p:cNvSpPr/>
          <p:nvPr/>
        </p:nvSpPr>
        <p:spPr>
          <a:xfrm>
            <a:off x="564333" y="581282"/>
            <a:ext cx="11063334" cy="8329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B7A2C79-9F11-A764-163D-54AB1D75D5A1}"/>
              </a:ext>
            </a:extLst>
          </p:cNvPr>
          <p:cNvSpPr/>
          <p:nvPr/>
        </p:nvSpPr>
        <p:spPr>
          <a:xfrm>
            <a:off x="1250735" y="2199072"/>
            <a:ext cx="4534429" cy="412024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diagram of a student's life&#10;&#10;AI-generated content may be incorrect.">
            <a:extLst>
              <a:ext uri="{FF2B5EF4-FFF2-40B4-BE49-F238E27FC236}">
                <a16:creationId xmlns:a16="http://schemas.microsoft.com/office/drawing/2014/main" id="{BAD9272B-5EC5-99CC-B1E8-1B20FDACB2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192" y="2318960"/>
            <a:ext cx="4227118" cy="3882687"/>
          </a:xfrm>
          <a:prstGeom prst="rect">
            <a:avLst/>
          </a:prstGeom>
        </p:spPr>
      </p:pic>
      <p:sp>
        <p:nvSpPr>
          <p:cNvPr id="11" name="TextBox 10">
            <a:extLst>
              <a:ext uri="{FF2B5EF4-FFF2-40B4-BE49-F238E27FC236}">
                <a16:creationId xmlns:a16="http://schemas.microsoft.com/office/drawing/2014/main" id="{D676D8A1-E2BD-B052-4799-0E01D007C5F6}"/>
              </a:ext>
            </a:extLst>
          </p:cNvPr>
          <p:cNvSpPr txBox="1"/>
          <p:nvPr/>
        </p:nvSpPr>
        <p:spPr>
          <a:xfrm>
            <a:off x="1051927" y="475310"/>
            <a:ext cx="9889338" cy="2246769"/>
          </a:xfrm>
          <a:prstGeom prst="rect">
            <a:avLst/>
          </a:prstGeom>
          <a:noFill/>
        </p:spPr>
        <p:txBody>
          <a:bodyPr wrap="square" rtlCol="0">
            <a:spAutoFit/>
          </a:bodyPr>
          <a:lstStyle/>
          <a:p>
            <a:pPr algn="ctr" rtl="0"/>
            <a:r>
              <a:rPr lang="en-US" sz="3800" b="1" i="0" u="none" strike="noStrike" dirty="0">
                <a:solidFill>
                  <a:srgbClr val="FFFFFF"/>
                </a:solidFill>
                <a:effectLst/>
                <a:latin typeface="Century Gothic" panose="020B0502020202020204" pitchFamily="34" charset="0"/>
              </a:rPr>
              <a:t>Bonneville District 93 applied to CASEL</a:t>
            </a:r>
            <a:endParaRPr lang="en-US" sz="3800" b="0" dirty="0">
              <a:effectLst/>
            </a:endParaRPr>
          </a:p>
          <a:p>
            <a:pPr algn="ctr" rtl="0"/>
            <a:r>
              <a:rPr lang="en-US" sz="2000" b="0" i="0" u="none" strike="noStrike" dirty="0">
                <a:solidFill>
                  <a:srgbClr val="FFFFFF"/>
                </a:solidFill>
                <a:effectLst/>
                <a:latin typeface="Century Gothic" panose="020B0502020202020204" pitchFamily="34" charset="0"/>
              </a:rPr>
              <a:t>(Right Side of the Pyramid)</a:t>
            </a:r>
            <a:endParaRPr lang="en-US" sz="2000" b="0" dirty="0">
              <a:effectLst/>
            </a:endParaRPr>
          </a:p>
          <a:p>
            <a:br>
              <a:rPr lang="en-US" sz="4000" dirty="0"/>
            </a:br>
            <a:endParaRPr lang="en-US" sz="4000" dirty="0"/>
          </a:p>
        </p:txBody>
      </p:sp>
      <p:sp>
        <p:nvSpPr>
          <p:cNvPr id="14" name="Rectangle 13">
            <a:extLst>
              <a:ext uri="{FF2B5EF4-FFF2-40B4-BE49-F238E27FC236}">
                <a16:creationId xmlns:a16="http://schemas.microsoft.com/office/drawing/2014/main" id="{03FCB375-71DE-CCAE-BB79-CAC73DCC30F7}"/>
              </a:ext>
            </a:extLst>
          </p:cNvPr>
          <p:cNvSpPr/>
          <p:nvPr/>
        </p:nvSpPr>
        <p:spPr>
          <a:xfrm>
            <a:off x="6530131" y="2199071"/>
            <a:ext cx="4626321" cy="412024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diagram of social and emotional learning&#10;&#10;AI-generated content may be incorrect.">
            <a:extLst>
              <a:ext uri="{FF2B5EF4-FFF2-40B4-BE49-F238E27FC236}">
                <a16:creationId xmlns:a16="http://schemas.microsoft.com/office/drawing/2014/main" id="{9B6C00A6-A596-DED3-2A7A-78C77F04B7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4511" y="2331304"/>
            <a:ext cx="3855779" cy="3855779"/>
          </a:xfrm>
          <a:prstGeom prst="rect">
            <a:avLst/>
          </a:prstGeom>
        </p:spPr>
      </p:pic>
    </p:spTree>
    <p:extLst>
      <p:ext uri="{BB962C8B-B14F-4D97-AF65-F5344CB8AC3E}">
        <p14:creationId xmlns:p14="http://schemas.microsoft.com/office/powerpoint/2010/main" val="1124728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1B1825-3290-CD06-9C11-2AAB969D6439}"/>
              </a:ext>
            </a:extLst>
          </p:cNvPr>
          <p:cNvSpPr/>
          <p:nvPr/>
        </p:nvSpPr>
        <p:spPr>
          <a:xfrm>
            <a:off x="528121" y="581282"/>
            <a:ext cx="11063334" cy="8329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1274677-D618-CB37-51B2-811B959960EF}"/>
              </a:ext>
            </a:extLst>
          </p:cNvPr>
          <p:cNvSpPr txBox="1"/>
          <p:nvPr/>
        </p:nvSpPr>
        <p:spPr>
          <a:xfrm>
            <a:off x="101600" y="646545"/>
            <a:ext cx="11850254" cy="1508105"/>
          </a:xfrm>
          <a:prstGeom prst="rect">
            <a:avLst/>
          </a:prstGeom>
          <a:noFill/>
        </p:spPr>
        <p:txBody>
          <a:bodyPr wrap="square" rtlCol="0">
            <a:spAutoFit/>
          </a:bodyPr>
          <a:lstStyle/>
          <a:p>
            <a:pPr algn="ctr" rtl="0"/>
            <a:r>
              <a:rPr lang="en-US" sz="2350" b="1" i="0" u="none" strike="noStrike" dirty="0">
                <a:solidFill>
                  <a:srgbClr val="FFFFFF"/>
                </a:solidFill>
                <a:effectLst/>
                <a:latin typeface="Century Gothic" panose="020B0502020202020204" pitchFamily="34" charset="0"/>
              </a:rPr>
              <a:t>Bonneville District 93 Vision Statement applied to Behavior Solutions Training</a:t>
            </a:r>
            <a:endParaRPr lang="en-US" sz="2350" b="0" dirty="0">
              <a:effectLst/>
            </a:endParaRPr>
          </a:p>
          <a:p>
            <a:pPr algn="ctr" rtl="0"/>
            <a:r>
              <a:rPr lang="en-US" sz="2000" b="0" i="0" u="none" strike="noStrike" dirty="0">
                <a:solidFill>
                  <a:srgbClr val="FFFFFF"/>
                </a:solidFill>
                <a:effectLst/>
                <a:latin typeface="Century Gothic" panose="020B0502020202020204" pitchFamily="34" charset="0"/>
              </a:rPr>
              <a:t>(Right Side of the Pyramid)</a:t>
            </a:r>
            <a:endParaRPr lang="en-US" sz="2000" b="0" dirty="0">
              <a:effectLst/>
            </a:endParaRPr>
          </a:p>
          <a:p>
            <a:br>
              <a:rPr lang="en-US" sz="2400" dirty="0"/>
            </a:br>
            <a:endParaRPr lang="en-US" sz="2400" dirty="0"/>
          </a:p>
        </p:txBody>
      </p:sp>
      <p:sp>
        <p:nvSpPr>
          <p:cNvPr id="6" name="Rectangle 5">
            <a:extLst>
              <a:ext uri="{FF2B5EF4-FFF2-40B4-BE49-F238E27FC236}">
                <a16:creationId xmlns:a16="http://schemas.microsoft.com/office/drawing/2014/main" id="{28D73722-848F-DA49-B53C-8AE42EF25194}"/>
              </a:ext>
            </a:extLst>
          </p:cNvPr>
          <p:cNvSpPr/>
          <p:nvPr/>
        </p:nvSpPr>
        <p:spPr>
          <a:xfrm>
            <a:off x="1137619" y="2148130"/>
            <a:ext cx="4533503" cy="426105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diagram of a student's life&#10;&#10;AI-generated content may be incorrect.">
            <a:extLst>
              <a:ext uri="{FF2B5EF4-FFF2-40B4-BE49-F238E27FC236}">
                <a16:creationId xmlns:a16="http://schemas.microsoft.com/office/drawing/2014/main" id="{FF5849E9-17AC-CAB0-C49C-0592A15958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0811" y="2343834"/>
            <a:ext cx="4227118" cy="3882687"/>
          </a:xfrm>
          <a:prstGeom prst="rect">
            <a:avLst/>
          </a:prstGeom>
        </p:spPr>
      </p:pic>
      <p:pic>
        <p:nvPicPr>
          <p:cNvPr id="5122" name="Picture 2">
            <a:extLst>
              <a:ext uri="{FF2B5EF4-FFF2-40B4-BE49-F238E27FC236}">
                <a16:creationId xmlns:a16="http://schemas.microsoft.com/office/drawing/2014/main" id="{71AFE0AB-9F1F-4541-769A-2235EDCFFA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9489" y="2330796"/>
            <a:ext cx="2962275" cy="389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068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F8ACF9-D968-D364-9C42-FF336BFC2335}"/>
              </a:ext>
            </a:extLst>
          </p:cNvPr>
          <p:cNvSpPr/>
          <p:nvPr/>
        </p:nvSpPr>
        <p:spPr>
          <a:xfrm>
            <a:off x="528121" y="581282"/>
            <a:ext cx="11063334" cy="8329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EF2F1F3-5B9A-F1E4-789C-5CDB5D066E07}"/>
              </a:ext>
            </a:extLst>
          </p:cNvPr>
          <p:cNvSpPr>
            <a:spLocks noGrp="1"/>
          </p:cNvSpPr>
          <p:nvPr>
            <p:ph idx="1"/>
          </p:nvPr>
        </p:nvSpPr>
        <p:spPr>
          <a:xfrm>
            <a:off x="720426" y="2143408"/>
            <a:ext cx="8534400" cy="3615267"/>
          </a:xfrm>
        </p:spPr>
        <p:txBody>
          <a:bodyPr/>
          <a:lstStyle/>
          <a:p>
            <a:r>
              <a:rPr lang="en-US" dirty="0">
                <a:solidFill>
                  <a:schemeClr val="tx1"/>
                </a:solidFill>
              </a:rPr>
              <a:t>Mental Health Professionals in EVERY building</a:t>
            </a:r>
          </a:p>
          <a:p>
            <a:pPr lvl="1"/>
            <a:r>
              <a:rPr lang="en-US" dirty="0">
                <a:solidFill>
                  <a:schemeClr val="tx1"/>
                </a:solidFill>
              </a:rPr>
              <a:t>15 Elementary School Counselors</a:t>
            </a:r>
          </a:p>
          <a:p>
            <a:pPr lvl="1"/>
            <a:r>
              <a:rPr lang="en-US" dirty="0">
                <a:solidFill>
                  <a:schemeClr val="tx1"/>
                </a:solidFill>
              </a:rPr>
              <a:t>7 Middle School Counselors</a:t>
            </a:r>
          </a:p>
          <a:p>
            <a:pPr lvl="1"/>
            <a:r>
              <a:rPr lang="en-US" dirty="0">
                <a:solidFill>
                  <a:schemeClr val="tx1"/>
                </a:solidFill>
              </a:rPr>
              <a:t>12 High School Counselors</a:t>
            </a:r>
          </a:p>
          <a:p>
            <a:pPr lvl="1"/>
            <a:r>
              <a:rPr lang="en-US" dirty="0">
                <a:solidFill>
                  <a:schemeClr val="tx1"/>
                </a:solidFill>
              </a:rPr>
              <a:t>3 District Mental Health Professionals</a:t>
            </a:r>
          </a:p>
          <a:p>
            <a:pPr lvl="1"/>
            <a:endParaRPr lang="en-US" dirty="0"/>
          </a:p>
        </p:txBody>
      </p:sp>
      <p:sp>
        <p:nvSpPr>
          <p:cNvPr id="10" name="TextBox 9">
            <a:extLst>
              <a:ext uri="{FF2B5EF4-FFF2-40B4-BE49-F238E27FC236}">
                <a16:creationId xmlns:a16="http://schemas.microsoft.com/office/drawing/2014/main" id="{9F70828C-EDE7-0AAD-20BC-96CE809F3973}"/>
              </a:ext>
            </a:extLst>
          </p:cNvPr>
          <p:cNvSpPr txBox="1"/>
          <p:nvPr/>
        </p:nvSpPr>
        <p:spPr>
          <a:xfrm>
            <a:off x="1659802" y="685386"/>
            <a:ext cx="8872396" cy="584775"/>
          </a:xfrm>
          <a:prstGeom prst="rect">
            <a:avLst/>
          </a:prstGeom>
          <a:noFill/>
        </p:spPr>
        <p:txBody>
          <a:bodyPr wrap="square" rtlCol="0">
            <a:spAutoFit/>
          </a:bodyPr>
          <a:lstStyle/>
          <a:p>
            <a:pPr algn="ctr"/>
            <a:r>
              <a:rPr lang="en-US" sz="3200" dirty="0"/>
              <a:t>Highly Trained Professionals</a:t>
            </a:r>
          </a:p>
        </p:txBody>
      </p:sp>
    </p:spTree>
    <p:extLst>
      <p:ext uri="{BB962C8B-B14F-4D97-AF65-F5344CB8AC3E}">
        <p14:creationId xmlns:p14="http://schemas.microsoft.com/office/powerpoint/2010/main" val="1416788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88594F-C0E0-2657-B905-D77D62146505}"/>
              </a:ext>
            </a:extLst>
          </p:cNvPr>
          <p:cNvSpPr/>
          <p:nvPr/>
        </p:nvSpPr>
        <p:spPr>
          <a:xfrm>
            <a:off x="564333" y="581282"/>
            <a:ext cx="11063334" cy="8329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F2CDE92-D7C4-820A-DE74-A4E505F5F92F}"/>
              </a:ext>
            </a:extLst>
          </p:cNvPr>
          <p:cNvSpPr>
            <a:spLocks noGrp="1"/>
          </p:cNvSpPr>
          <p:nvPr>
            <p:ph type="title"/>
          </p:nvPr>
        </p:nvSpPr>
        <p:spPr>
          <a:xfrm>
            <a:off x="1504719" y="540022"/>
            <a:ext cx="8534400" cy="899480"/>
          </a:xfrm>
        </p:spPr>
        <p:txBody>
          <a:bodyPr/>
          <a:lstStyle/>
          <a:p>
            <a:pPr algn="ctr"/>
            <a:r>
              <a:rPr lang="en-US" b="1" dirty="0"/>
              <a:t>Tier 1</a:t>
            </a:r>
          </a:p>
        </p:txBody>
      </p:sp>
      <p:sp>
        <p:nvSpPr>
          <p:cNvPr id="3" name="Content Placeholder 2">
            <a:extLst>
              <a:ext uri="{FF2B5EF4-FFF2-40B4-BE49-F238E27FC236}">
                <a16:creationId xmlns:a16="http://schemas.microsoft.com/office/drawing/2014/main" id="{3B4A9DDE-764D-D96C-C767-540F32ABCB0F}"/>
              </a:ext>
            </a:extLst>
          </p:cNvPr>
          <p:cNvSpPr>
            <a:spLocks noGrp="1"/>
          </p:cNvSpPr>
          <p:nvPr>
            <p:ph sz="half" idx="1"/>
          </p:nvPr>
        </p:nvSpPr>
        <p:spPr>
          <a:xfrm>
            <a:off x="548409" y="2818144"/>
            <a:ext cx="4937655" cy="3615267"/>
          </a:xfrm>
        </p:spPr>
        <p:txBody>
          <a:bodyPr/>
          <a:lstStyle/>
          <a:p>
            <a:r>
              <a:rPr lang="en-US" dirty="0">
                <a:solidFill>
                  <a:schemeClr val="tx1"/>
                </a:solidFill>
              </a:rPr>
              <a:t>Classroom Teachers</a:t>
            </a:r>
          </a:p>
          <a:p>
            <a:pPr lvl="1"/>
            <a:r>
              <a:rPr lang="en-US" dirty="0">
                <a:solidFill>
                  <a:schemeClr val="tx1"/>
                </a:solidFill>
              </a:rPr>
              <a:t>Everyday 20 minutes</a:t>
            </a:r>
          </a:p>
          <a:p>
            <a:pPr lvl="1"/>
            <a:r>
              <a:rPr lang="en-US" dirty="0">
                <a:solidFill>
                  <a:schemeClr val="tx1"/>
                </a:solidFill>
              </a:rPr>
              <a:t>2-3 times weekly, 20-30 minutes</a:t>
            </a:r>
          </a:p>
          <a:p>
            <a:r>
              <a:rPr lang="en-US" dirty="0">
                <a:solidFill>
                  <a:schemeClr val="tx1"/>
                </a:solidFill>
              </a:rPr>
              <a:t>School Announcements</a:t>
            </a:r>
          </a:p>
          <a:p>
            <a:r>
              <a:rPr lang="en-US" dirty="0">
                <a:solidFill>
                  <a:schemeClr val="tx1"/>
                </a:solidFill>
              </a:rPr>
              <a:t>School Goals</a:t>
            </a:r>
          </a:p>
          <a:p>
            <a:r>
              <a:rPr lang="en-US" dirty="0">
                <a:solidFill>
                  <a:schemeClr val="tx1"/>
                </a:solidFill>
              </a:rPr>
              <a:t>Assemblies</a:t>
            </a:r>
          </a:p>
          <a:p>
            <a:r>
              <a:rPr lang="en-US" dirty="0">
                <a:solidFill>
                  <a:schemeClr val="tx1"/>
                </a:solidFill>
              </a:rPr>
              <a:t>Student involvement</a:t>
            </a:r>
          </a:p>
          <a:p>
            <a:endParaRPr lang="en-US" dirty="0"/>
          </a:p>
        </p:txBody>
      </p:sp>
      <p:sp>
        <p:nvSpPr>
          <p:cNvPr id="5" name="Content Placeholder 4">
            <a:extLst>
              <a:ext uri="{FF2B5EF4-FFF2-40B4-BE49-F238E27FC236}">
                <a16:creationId xmlns:a16="http://schemas.microsoft.com/office/drawing/2014/main" id="{B9356BBB-F787-9CBD-1E4F-6C113A232425}"/>
              </a:ext>
            </a:extLst>
          </p:cNvPr>
          <p:cNvSpPr>
            <a:spLocks noGrp="1"/>
          </p:cNvSpPr>
          <p:nvPr>
            <p:ph sz="half" idx="2"/>
          </p:nvPr>
        </p:nvSpPr>
        <p:spPr>
          <a:xfrm>
            <a:off x="5771919" y="2818145"/>
            <a:ext cx="5318576" cy="3615266"/>
          </a:xfrm>
        </p:spPr>
        <p:txBody>
          <a:bodyPr/>
          <a:lstStyle/>
          <a:p>
            <a:r>
              <a:rPr lang="en-US" dirty="0">
                <a:solidFill>
                  <a:schemeClr val="tx1"/>
                </a:solidFill>
              </a:rPr>
              <a:t>Classroom Teachers</a:t>
            </a:r>
          </a:p>
          <a:p>
            <a:pPr lvl="1"/>
            <a:r>
              <a:rPr lang="en-US" dirty="0">
                <a:solidFill>
                  <a:schemeClr val="tx1"/>
                </a:solidFill>
              </a:rPr>
              <a:t>Twice weekly-Advisory (middle school)</a:t>
            </a:r>
          </a:p>
          <a:p>
            <a:pPr lvl="1"/>
            <a:r>
              <a:rPr lang="en-US" dirty="0">
                <a:solidFill>
                  <a:schemeClr val="tx1"/>
                </a:solidFill>
              </a:rPr>
              <a:t>Twice Monthly (high school)</a:t>
            </a:r>
          </a:p>
          <a:p>
            <a:r>
              <a:rPr lang="en-US" dirty="0">
                <a:solidFill>
                  <a:schemeClr val="tx1"/>
                </a:solidFill>
              </a:rPr>
              <a:t>Student involvement</a:t>
            </a:r>
          </a:p>
          <a:p>
            <a:r>
              <a:rPr lang="en-US" dirty="0">
                <a:solidFill>
                  <a:schemeClr val="tx1"/>
                </a:solidFill>
              </a:rPr>
              <a:t>School Announcements</a:t>
            </a:r>
          </a:p>
          <a:p>
            <a:r>
              <a:rPr lang="en-US" dirty="0">
                <a:solidFill>
                  <a:schemeClr val="tx1"/>
                </a:solidFill>
              </a:rPr>
              <a:t>School Goals</a:t>
            </a:r>
          </a:p>
          <a:p>
            <a:endParaRPr lang="en-US" dirty="0">
              <a:solidFill>
                <a:schemeClr val="tx1"/>
              </a:solidFill>
            </a:endParaRPr>
          </a:p>
          <a:p>
            <a:endParaRPr lang="en-US" dirty="0">
              <a:solidFill>
                <a:schemeClr val="tx1"/>
              </a:solidFill>
            </a:endParaRPr>
          </a:p>
        </p:txBody>
      </p:sp>
      <p:sp>
        <p:nvSpPr>
          <p:cNvPr id="8" name="TextBox 7">
            <a:extLst>
              <a:ext uri="{FF2B5EF4-FFF2-40B4-BE49-F238E27FC236}">
                <a16:creationId xmlns:a16="http://schemas.microsoft.com/office/drawing/2014/main" id="{BE0726EB-33A5-BFAD-25EE-8FC2614B95E0}"/>
              </a:ext>
            </a:extLst>
          </p:cNvPr>
          <p:cNvSpPr txBox="1"/>
          <p:nvPr/>
        </p:nvSpPr>
        <p:spPr>
          <a:xfrm>
            <a:off x="2102836" y="2317687"/>
            <a:ext cx="1828800" cy="369332"/>
          </a:xfrm>
          <a:prstGeom prst="rect">
            <a:avLst/>
          </a:prstGeom>
          <a:noFill/>
        </p:spPr>
        <p:txBody>
          <a:bodyPr wrap="square" rtlCol="0">
            <a:spAutoFit/>
          </a:bodyPr>
          <a:lstStyle/>
          <a:p>
            <a:pPr algn="ctr"/>
            <a:r>
              <a:rPr lang="en-US" dirty="0"/>
              <a:t>Elementary</a:t>
            </a:r>
          </a:p>
        </p:txBody>
      </p:sp>
      <p:sp>
        <p:nvSpPr>
          <p:cNvPr id="9" name="TextBox 8">
            <a:extLst>
              <a:ext uri="{FF2B5EF4-FFF2-40B4-BE49-F238E27FC236}">
                <a16:creationId xmlns:a16="http://schemas.microsoft.com/office/drawing/2014/main" id="{B2EA4552-A44A-F673-4B20-09C5C225C99B}"/>
              </a:ext>
            </a:extLst>
          </p:cNvPr>
          <p:cNvSpPr txBox="1"/>
          <p:nvPr/>
        </p:nvSpPr>
        <p:spPr>
          <a:xfrm>
            <a:off x="6627641" y="2317687"/>
            <a:ext cx="3223034" cy="369332"/>
          </a:xfrm>
          <a:prstGeom prst="rect">
            <a:avLst/>
          </a:prstGeom>
          <a:noFill/>
        </p:spPr>
        <p:txBody>
          <a:bodyPr wrap="square" rtlCol="0">
            <a:spAutoFit/>
          </a:bodyPr>
          <a:lstStyle/>
          <a:p>
            <a:pPr algn="ctr"/>
            <a:r>
              <a:rPr lang="en-US" dirty="0"/>
              <a:t>Secondary</a:t>
            </a:r>
          </a:p>
        </p:txBody>
      </p:sp>
    </p:spTree>
    <p:extLst>
      <p:ext uri="{BB962C8B-B14F-4D97-AF65-F5344CB8AC3E}">
        <p14:creationId xmlns:p14="http://schemas.microsoft.com/office/powerpoint/2010/main" val="3444111867"/>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Slice</Template>
  <TotalTime>16997</TotalTime>
  <Words>1435</Words>
  <Application>Microsoft Office PowerPoint</Application>
  <PresentationFormat>Widescreen</PresentationFormat>
  <Paragraphs>239</Paragraphs>
  <Slides>23</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Aptos</vt:lpstr>
      <vt:lpstr>Arial</vt:lpstr>
      <vt:lpstr>Calibri</vt:lpstr>
      <vt:lpstr>Century Gothic</vt:lpstr>
      <vt:lpstr>Manrope</vt:lpstr>
      <vt:lpstr>Roboto</vt:lpstr>
      <vt:lpstr>verdana</vt:lpstr>
      <vt:lpstr>Wingdings 3</vt:lpstr>
      <vt:lpstr>Slice</vt:lpstr>
      <vt:lpstr>Supporting students through a district wide approach to social emotional learning (SEL)</vt:lpstr>
      <vt:lpstr>What is Social Emotional Learning?</vt:lpstr>
      <vt:lpstr>PowerPoint Presentation</vt:lpstr>
      <vt:lpstr>PowerPoint Presentation</vt:lpstr>
      <vt:lpstr>PowerPoint Presentation</vt:lpstr>
      <vt:lpstr>PowerPoint Presentation</vt:lpstr>
      <vt:lpstr>PowerPoint Presentation</vt:lpstr>
      <vt:lpstr>PowerPoint Presentation</vt:lpstr>
      <vt:lpstr>Tier 1</vt:lpstr>
      <vt:lpstr>Tier 2</vt:lpstr>
      <vt:lpstr>Tier 3</vt:lpstr>
      <vt:lpstr>PowerPoint Presentation</vt:lpstr>
      <vt:lpstr>PowerPoint Presentation</vt:lpstr>
      <vt:lpstr>Video</vt:lpstr>
      <vt:lpstr>Hope Squad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Bonneville Joint School District 93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Nancy Erickson</dc:creator>
  <cp:lastModifiedBy>Nancy Erickson</cp:lastModifiedBy>
  <cp:revision>1</cp:revision>
  <dcterms:created xsi:type="dcterms:W3CDTF">2025-02-26T17:45:43Z</dcterms:created>
  <dcterms:modified xsi:type="dcterms:W3CDTF">2025-03-10T16:14:49Z</dcterms:modified>
</cp:coreProperties>
</file>