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6" r:id="rId1"/>
  </p:sldMasterIdLst>
  <p:notesMasterIdLst>
    <p:notesMasterId r:id="rId29"/>
  </p:notesMasterIdLst>
  <p:handoutMasterIdLst>
    <p:handoutMasterId r:id="rId30"/>
  </p:handoutMasterIdLst>
  <p:sldIdLst>
    <p:sldId id="262" r:id="rId2"/>
    <p:sldId id="265" r:id="rId3"/>
    <p:sldId id="288" r:id="rId4"/>
    <p:sldId id="290" r:id="rId5"/>
    <p:sldId id="291" r:id="rId6"/>
    <p:sldId id="292" r:id="rId7"/>
    <p:sldId id="304" r:id="rId8"/>
    <p:sldId id="293" r:id="rId9"/>
    <p:sldId id="305" r:id="rId10"/>
    <p:sldId id="294" r:id="rId11"/>
    <p:sldId id="306" r:id="rId12"/>
    <p:sldId id="307" r:id="rId13"/>
    <p:sldId id="308" r:id="rId14"/>
    <p:sldId id="296" r:id="rId15"/>
    <p:sldId id="309" r:id="rId16"/>
    <p:sldId id="297" r:id="rId17"/>
    <p:sldId id="298" r:id="rId18"/>
    <p:sldId id="299" r:id="rId19"/>
    <p:sldId id="300" r:id="rId20"/>
    <p:sldId id="301" r:id="rId21"/>
    <p:sldId id="310" r:id="rId22"/>
    <p:sldId id="311" r:id="rId23"/>
    <p:sldId id="302" r:id="rId24"/>
    <p:sldId id="312" r:id="rId25"/>
    <p:sldId id="303" r:id="rId26"/>
    <p:sldId id="295" r:id="rId27"/>
    <p:sldId id="261" r:id="rId28"/>
  </p:sldIdLst>
  <p:sldSz cx="9144000" cy="5143500" type="screen16x9"/>
  <p:notesSz cx="6950075" cy="9236075"/>
  <p:embeddedFontLst>
    <p:embeddedFont>
      <p:font typeface="Century Gothic" panose="020B0502020202020204" pitchFamily="34" charset="0"/>
      <p:regular r:id="rId31"/>
      <p:bold r:id="rId32"/>
      <p:italic r:id="rId33"/>
      <p:boldItalic r:id="rId34"/>
    </p:embeddedFont>
    <p:embeddedFont>
      <p:font typeface="Franklin Gothic Medium" panose="020B0603020102020204" pitchFamily="34" charset="0"/>
      <p:regular r:id="rId35"/>
      <p: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DBF1"/>
    <a:srgbClr val="89BFE5"/>
    <a:srgbClr val="E6E7E8"/>
    <a:srgbClr val="112C37"/>
    <a:srgbClr val="E5B5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D40897-88CC-4963-8617-E6D7C121A332}">
  <a:tblStyle styleId="{21D40897-88CC-4963-8617-E6D7C121A3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94660" autoAdjust="0"/>
  </p:normalViewPr>
  <p:slideViewPr>
    <p:cSldViewPr snapToGrid="0">
      <p:cViewPr varScale="1">
        <p:scale>
          <a:sx n="61" d="100"/>
          <a:sy n="61" d="100"/>
        </p:scale>
        <p:origin x="53" y="773"/>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6" d="100"/>
          <a:sy n="86"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D6358D-D590-44CB-62CF-D48D3BE0946B}"/>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CB8E5FF-7097-FBEB-A156-0BF24A81B464}"/>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C6E27E42-8F79-49B9-9102-336220CFD7C9}" type="datetimeFigureOut">
              <a:rPr lang="en-US" smtClean="0"/>
              <a:t>3/11/2025</a:t>
            </a:fld>
            <a:endParaRPr lang="en-US" dirty="0"/>
          </a:p>
        </p:txBody>
      </p:sp>
      <p:sp>
        <p:nvSpPr>
          <p:cNvPr id="5" name="Slide Number Placeholder 4">
            <a:extLst>
              <a:ext uri="{FF2B5EF4-FFF2-40B4-BE49-F238E27FC236}">
                <a16:creationId xmlns:a16="http://schemas.microsoft.com/office/drawing/2014/main" id="{AA6326AA-F16F-5335-E5E1-D2F9DE9E85B8}"/>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874E01EC-EDC5-4003-8AEA-15A249FAE5A3}" type="slidenum">
              <a:rPr lang="en-US" smtClean="0"/>
              <a:t>‹#›</a:t>
            </a:fld>
            <a:endParaRPr lang="en-US" dirty="0"/>
          </a:p>
        </p:txBody>
      </p:sp>
    </p:spTree>
    <p:extLst>
      <p:ext uri="{BB962C8B-B14F-4D97-AF65-F5344CB8AC3E}">
        <p14:creationId xmlns:p14="http://schemas.microsoft.com/office/powerpoint/2010/main" val="10940480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008" y="4387136"/>
            <a:ext cx="5560060" cy="4156234"/>
          </a:xfrm>
          <a:prstGeom prst="rect">
            <a:avLst/>
          </a:prstGeom>
          <a:noFill/>
          <a:ln>
            <a:noFill/>
          </a:ln>
        </p:spPr>
        <p:txBody>
          <a:bodyPr spcFirstLastPara="1" wrap="square" lIns="92476" tIns="92476" rIns="92476" bIns="92476"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88826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50700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58292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393453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Main">
    <p:spTree>
      <p:nvGrpSpPr>
        <p:cNvPr id="1" name=""/>
        <p:cNvGrpSpPr/>
        <p:nvPr/>
      </p:nvGrpSpPr>
      <p:grpSpPr>
        <a:xfrm>
          <a:off x="0" y="0"/>
          <a:ext cx="0" cy="0"/>
          <a:chOff x="0" y="0"/>
          <a:chExt cx="0" cy="0"/>
        </a:xfrm>
      </p:grpSpPr>
      <p:pic>
        <p:nvPicPr>
          <p:cNvPr id="4" name="Picture 3" descr="A black and white pattern with white lines&#10;&#10;Description automatically generated">
            <a:extLst>
              <a:ext uri="{FF2B5EF4-FFF2-40B4-BE49-F238E27FC236}">
                <a16:creationId xmlns:a16="http://schemas.microsoft.com/office/drawing/2014/main" id="{6C5C648C-5FFB-501D-BAFD-76DE6BC08C30}"/>
              </a:ext>
            </a:extLst>
          </p:cNvPr>
          <p:cNvPicPr/>
          <p:nvPr userDrawn="1"/>
        </p:nvPicPr>
        <p:blipFill rotWithShape="1">
          <a:blip r:embed="rId2">
            <a:alphaModFix amt="3000"/>
          </a:blip>
          <a:srcRect t="1235" b="28523"/>
          <a:stretch/>
        </p:blipFill>
        <p:spPr>
          <a:xfrm>
            <a:off x="0" y="0"/>
            <a:ext cx="9144000" cy="3612900"/>
          </a:xfrm>
          <a:prstGeom prst="rect">
            <a:avLst/>
          </a:prstGeom>
        </p:spPr>
      </p:pic>
      <p:sp>
        <p:nvSpPr>
          <p:cNvPr id="5" name="Google Shape;10;p2">
            <a:extLst>
              <a:ext uri="{FF2B5EF4-FFF2-40B4-BE49-F238E27FC236}">
                <a16:creationId xmlns:a16="http://schemas.microsoft.com/office/drawing/2014/main" id="{CE1EAB4A-668F-2326-6FAF-C1D13DF40A03}"/>
              </a:ext>
            </a:extLst>
          </p:cNvPr>
          <p:cNvSpPr/>
          <p:nvPr userDrawn="1"/>
        </p:nvSpPr>
        <p:spPr>
          <a:xfrm>
            <a:off x="0" y="-7200"/>
            <a:ext cx="9144000" cy="3620100"/>
          </a:xfrm>
          <a:prstGeom prst="rect">
            <a:avLst/>
          </a:prstGeom>
          <a:solidFill>
            <a:schemeClr val="dk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dirty="0"/>
          </a:p>
        </p:txBody>
      </p:sp>
      <p:pic>
        <p:nvPicPr>
          <p:cNvPr id="6" name="Picture 5" descr="A black and white pattern with white lines&#10;&#10;Description automatically generated">
            <a:extLst>
              <a:ext uri="{FF2B5EF4-FFF2-40B4-BE49-F238E27FC236}">
                <a16:creationId xmlns:a16="http://schemas.microsoft.com/office/drawing/2014/main" id="{D0F534EB-C6A7-6B93-A67B-B41F56F2993E}"/>
              </a:ext>
            </a:extLst>
          </p:cNvPr>
          <p:cNvPicPr>
            <a:picLocks noChangeAspect="1"/>
          </p:cNvPicPr>
          <p:nvPr userDrawn="1"/>
        </p:nvPicPr>
        <p:blipFill rotWithShape="1">
          <a:blip r:embed="rId2">
            <a:alphaModFix amt="3000"/>
          </a:blip>
          <a:srcRect t="1235" b="28523"/>
          <a:stretch/>
        </p:blipFill>
        <p:spPr>
          <a:xfrm>
            <a:off x="0" y="0"/>
            <a:ext cx="9144000" cy="3612900"/>
          </a:xfrm>
          <a:prstGeom prst="rect">
            <a:avLst/>
          </a:prstGeom>
        </p:spPr>
      </p:pic>
      <p:sp>
        <p:nvSpPr>
          <p:cNvPr id="7" name="Google Shape;12;p2">
            <a:extLst>
              <a:ext uri="{FF2B5EF4-FFF2-40B4-BE49-F238E27FC236}">
                <a16:creationId xmlns:a16="http://schemas.microsoft.com/office/drawing/2014/main" id="{807A140C-E5A6-44AF-06EC-404D0BD932DB}"/>
              </a:ext>
            </a:extLst>
          </p:cNvPr>
          <p:cNvSpPr txBox="1">
            <a:spLocks noGrp="1"/>
          </p:cNvSpPr>
          <p:nvPr>
            <p:ph type="title"/>
          </p:nvPr>
        </p:nvSpPr>
        <p:spPr>
          <a:xfrm>
            <a:off x="838202" y="500550"/>
            <a:ext cx="6931500" cy="13062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000"/>
              <a:buNone/>
              <a:defRPr sz="3600" spc="50" baseline="0">
                <a:solidFill>
                  <a:schemeClr val="lt1"/>
                </a:solidFill>
                <a:latin typeface="+mj-lt"/>
              </a:defRPr>
            </a:lvl1pPr>
            <a:lvl2pPr lvl="1">
              <a:spcBef>
                <a:spcPts val="0"/>
              </a:spcBef>
              <a:spcAft>
                <a:spcPts val="0"/>
              </a:spcAft>
              <a:buSzPts val="4000"/>
              <a:buNone/>
              <a:defRPr sz="3000"/>
            </a:lvl2pPr>
            <a:lvl3pPr lvl="2">
              <a:spcBef>
                <a:spcPts val="0"/>
              </a:spcBef>
              <a:spcAft>
                <a:spcPts val="0"/>
              </a:spcAft>
              <a:buSzPts val="4000"/>
              <a:buNone/>
              <a:defRPr sz="3000"/>
            </a:lvl3pPr>
            <a:lvl4pPr lvl="3">
              <a:spcBef>
                <a:spcPts val="0"/>
              </a:spcBef>
              <a:spcAft>
                <a:spcPts val="0"/>
              </a:spcAft>
              <a:buSzPts val="4000"/>
              <a:buNone/>
              <a:defRPr sz="3000"/>
            </a:lvl4pPr>
            <a:lvl5pPr lvl="4">
              <a:spcBef>
                <a:spcPts val="0"/>
              </a:spcBef>
              <a:spcAft>
                <a:spcPts val="0"/>
              </a:spcAft>
              <a:buSzPts val="4000"/>
              <a:buNone/>
              <a:defRPr sz="3000"/>
            </a:lvl5pPr>
            <a:lvl6pPr lvl="5">
              <a:spcBef>
                <a:spcPts val="0"/>
              </a:spcBef>
              <a:spcAft>
                <a:spcPts val="0"/>
              </a:spcAft>
              <a:buSzPts val="4000"/>
              <a:buNone/>
              <a:defRPr sz="3000"/>
            </a:lvl6pPr>
            <a:lvl7pPr lvl="6">
              <a:spcBef>
                <a:spcPts val="0"/>
              </a:spcBef>
              <a:spcAft>
                <a:spcPts val="0"/>
              </a:spcAft>
              <a:buSzPts val="4000"/>
              <a:buNone/>
              <a:defRPr sz="3000"/>
            </a:lvl7pPr>
            <a:lvl8pPr lvl="7">
              <a:spcBef>
                <a:spcPts val="0"/>
              </a:spcBef>
              <a:spcAft>
                <a:spcPts val="0"/>
              </a:spcAft>
              <a:buSzPts val="4000"/>
              <a:buNone/>
              <a:defRPr sz="3000"/>
            </a:lvl8pPr>
            <a:lvl9pPr lvl="8">
              <a:spcBef>
                <a:spcPts val="0"/>
              </a:spcBef>
              <a:spcAft>
                <a:spcPts val="0"/>
              </a:spcAft>
              <a:buSzPts val="4000"/>
              <a:buNone/>
              <a:defRPr sz="3000"/>
            </a:lvl9pPr>
          </a:lstStyle>
          <a:p>
            <a:r>
              <a:rPr lang="en-US"/>
              <a:t>Click to edit Master title style</a:t>
            </a:r>
            <a:endParaRPr dirty="0"/>
          </a:p>
        </p:txBody>
      </p:sp>
      <p:cxnSp>
        <p:nvCxnSpPr>
          <p:cNvPr id="8" name="Google Shape;14;p2">
            <a:extLst>
              <a:ext uri="{FF2B5EF4-FFF2-40B4-BE49-F238E27FC236}">
                <a16:creationId xmlns:a16="http://schemas.microsoft.com/office/drawing/2014/main" id="{E22E52C1-3182-C206-18D1-00219F64CBBA}"/>
              </a:ext>
            </a:extLst>
          </p:cNvPr>
          <p:cNvCxnSpPr/>
          <p:nvPr userDrawn="1"/>
        </p:nvCxnSpPr>
        <p:spPr>
          <a:xfrm>
            <a:off x="914402" y="1827075"/>
            <a:ext cx="2517300" cy="0"/>
          </a:xfrm>
          <a:prstGeom prst="straightConnector1">
            <a:avLst/>
          </a:prstGeom>
          <a:noFill/>
          <a:ln w="19050" cap="flat" cmpd="sng">
            <a:solidFill>
              <a:schemeClr val="accent3"/>
            </a:solidFill>
            <a:prstDash val="solid"/>
            <a:round/>
            <a:headEnd type="none" w="med" len="med"/>
            <a:tailEnd type="none" w="med" len="med"/>
          </a:ln>
        </p:spPr>
      </p:cxnSp>
      <p:sp>
        <p:nvSpPr>
          <p:cNvPr id="9" name="Google Shape;15;p2">
            <a:extLst>
              <a:ext uri="{FF2B5EF4-FFF2-40B4-BE49-F238E27FC236}">
                <a16:creationId xmlns:a16="http://schemas.microsoft.com/office/drawing/2014/main" id="{3C7B312B-AF58-CED4-64ED-5E3993B65296}"/>
              </a:ext>
            </a:extLst>
          </p:cNvPr>
          <p:cNvSpPr txBox="1">
            <a:spLocks noGrp="1"/>
          </p:cNvSpPr>
          <p:nvPr>
            <p:ph type="subTitle" idx="1"/>
          </p:nvPr>
        </p:nvSpPr>
        <p:spPr>
          <a:xfrm>
            <a:off x="838201" y="1844850"/>
            <a:ext cx="6931500" cy="765000"/>
          </a:xfrm>
          <a:prstGeom prst="rect">
            <a:avLst/>
          </a:prstGeom>
        </p:spPr>
        <p:txBody>
          <a:bodyPr spcFirstLastPara="1" wrap="square" lIns="91425" tIns="91425" rIns="91425" bIns="91425" anchor="t" anchorCtr="0">
            <a:normAutofit/>
          </a:bodyPr>
          <a:lstStyle>
            <a:lvl1pPr marL="0" lvl="0">
              <a:lnSpc>
                <a:spcPct val="100000"/>
              </a:lnSpc>
              <a:spcBef>
                <a:spcPts val="0"/>
              </a:spcBef>
              <a:spcAft>
                <a:spcPts val="0"/>
              </a:spcAft>
              <a:buClr>
                <a:schemeClr val="lt1"/>
              </a:buClr>
              <a:buSzPts val="1500"/>
              <a:buNone/>
              <a:defRPr sz="2000" spc="50" baseline="0">
                <a:solidFill>
                  <a:schemeClr val="lt1"/>
                </a:solidFill>
                <a:latin typeface="+mn-lt"/>
              </a:defRPr>
            </a:lvl1pPr>
            <a:lvl2pPr lvl="1">
              <a:lnSpc>
                <a:spcPct val="100000"/>
              </a:lnSpc>
              <a:spcBef>
                <a:spcPts val="0"/>
              </a:spcBef>
              <a:spcAft>
                <a:spcPts val="0"/>
              </a:spcAft>
              <a:buSzPts val="1500"/>
              <a:buNone/>
              <a:defRPr sz="1125"/>
            </a:lvl2pPr>
            <a:lvl3pPr lvl="2">
              <a:lnSpc>
                <a:spcPct val="100000"/>
              </a:lnSpc>
              <a:spcBef>
                <a:spcPts val="0"/>
              </a:spcBef>
              <a:spcAft>
                <a:spcPts val="0"/>
              </a:spcAft>
              <a:buSzPts val="1500"/>
              <a:buNone/>
              <a:defRPr sz="1125"/>
            </a:lvl3pPr>
            <a:lvl4pPr lvl="3">
              <a:lnSpc>
                <a:spcPct val="100000"/>
              </a:lnSpc>
              <a:spcBef>
                <a:spcPts val="0"/>
              </a:spcBef>
              <a:spcAft>
                <a:spcPts val="0"/>
              </a:spcAft>
              <a:buSzPts val="1500"/>
              <a:buNone/>
              <a:defRPr sz="1125"/>
            </a:lvl4pPr>
            <a:lvl5pPr lvl="4">
              <a:lnSpc>
                <a:spcPct val="100000"/>
              </a:lnSpc>
              <a:spcBef>
                <a:spcPts val="0"/>
              </a:spcBef>
              <a:spcAft>
                <a:spcPts val="0"/>
              </a:spcAft>
              <a:buSzPts val="1500"/>
              <a:buNone/>
              <a:defRPr sz="1125"/>
            </a:lvl5pPr>
            <a:lvl6pPr lvl="5">
              <a:lnSpc>
                <a:spcPct val="100000"/>
              </a:lnSpc>
              <a:spcBef>
                <a:spcPts val="0"/>
              </a:spcBef>
              <a:spcAft>
                <a:spcPts val="0"/>
              </a:spcAft>
              <a:buSzPts val="1500"/>
              <a:buNone/>
              <a:defRPr sz="1125"/>
            </a:lvl6pPr>
            <a:lvl7pPr lvl="6">
              <a:lnSpc>
                <a:spcPct val="100000"/>
              </a:lnSpc>
              <a:spcBef>
                <a:spcPts val="0"/>
              </a:spcBef>
              <a:spcAft>
                <a:spcPts val="0"/>
              </a:spcAft>
              <a:buSzPts val="1500"/>
              <a:buNone/>
              <a:defRPr sz="1125"/>
            </a:lvl7pPr>
            <a:lvl8pPr lvl="7">
              <a:lnSpc>
                <a:spcPct val="100000"/>
              </a:lnSpc>
              <a:spcBef>
                <a:spcPts val="0"/>
              </a:spcBef>
              <a:spcAft>
                <a:spcPts val="0"/>
              </a:spcAft>
              <a:buSzPts val="1500"/>
              <a:buNone/>
              <a:defRPr sz="1125"/>
            </a:lvl8pPr>
            <a:lvl9pPr lvl="8">
              <a:lnSpc>
                <a:spcPct val="100000"/>
              </a:lnSpc>
              <a:spcBef>
                <a:spcPts val="0"/>
              </a:spcBef>
              <a:spcAft>
                <a:spcPts val="0"/>
              </a:spcAft>
              <a:buSzPts val="1500"/>
              <a:buNone/>
              <a:defRPr sz="1125"/>
            </a:lvl9pPr>
          </a:lstStyle>
          <a:p>
            <a:r>
              <a:rPr lang="en-US"/>
              <a:t>Click to edit Master subtitle style</a:t>
            </a:r>
            <a:endParaRPr dirty="0"/>
          </a:p>
        </p:txBody>
      </p:sp>
      <p:sp>
        <p:nvSpPr>
          <p:cNvPr id="10" name="Google Shape;16;p2">
            <a:extLst>
              <a:ext uri="{FF2B5EF4-FFF2-40B4-BE49-F238E27FC236}">
                <a16:creationId xmlns:a16="http://schemas.microsoft.com/office/drawing/2014/main" id="{9AE05D24-E2A6-B374-0619-A8E3546D8109}"/>
              </a:ext>
            </a:extLst>
          </p:cNvPr>
          <p:cNvSpPr>
            <a:spLocks noGrp="1"/>
          </p:cNvSpPr>
          <p:nvPr>
            <p:ph type="pic" idx="2" hasCustomPrompt="1"/>
          </p:nvPr>
        </p:nvSpPr>
        <p:spPr>
          <a:xfrm>
            <a:off x="445951" y="3906625"/>
            <a:ext cx="936900" cy="936900"/>
          </a:xfrm>
          <a:prstGeom prst="ellipse">
            <a:avLst/>
          </a:prstGeom>
          <a:noFill/>
          <a:ln>
            <a:noFill/>
          </a:ln>
        </p:spPr>
        <p:txBody>
          <a:bodyPr>
            <a:normAutofit/>
          </a:bodyPr>
          <a:lstStyle>
            <a:lvl1pPr marL="0" indent="0" algn="ctr">
              <a:buNone/>
              <a:defRPr sz="1050"/>
            </a:lvl1pPr>
          </a:lstStyle>
          <a:p>
            <a:r>
              <a:rPr lang="en-US" dirty="0"/>
              <a:t>Click to add speaker picture</a:t>
            </a:r>
          </a:p>
        </p:txBody>
      </p:sp>
      <p:pic>
        <p:nvPicPr>
          <p:cNvPr id="12" name="Picture 11">
            <a:extLst>
              <a:ext uri="{FF2B5EF4-FFF2-40B4-BE49-F238E27FC236}">
                <a16:creationId xmlns:a16="http://schemas.microsoft.com/office/drawing/2014/main" id="{870D8ED8-1575-AB13-FAD7-280FF039AF9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176336" y="3760529"/>
            <a:ext cx="2842023" cy="1241367"/>
          </a:xfrm>
          <a:prstGeom prst="rect">
            <a:avLst/>
          </a:prstGeom>
        </p:spPr>
      </p:pic>
      <p:sp>
        <p:nvSpPr>
          <p:cNvPr id="15" name="Text Placeholder 14">
            <a:extLst>
              <a:ext uri="{FF2B5EF4-FFF2-40B4-BE49-F238E27FC236}">
                <a16:creationId xmlns:a16="http://schemas.microsoft.com/office/drawing/2014/main" id="{ED2091DC-AFE1-F14D-B910-8360A04BCED4}"/>
              </a:ext>
            </a:extLst>
          </p:cNvPr>
          <p:cNvSpPr>
            <a:spLocks noGrp="1"/>
          </p:cNvSpPr>
          <p:nvPr>
            <p:ph type="body" sz="quarter" idx="10" hasCustomPrompt="1"/>
          </p:nvPr>
        </p:nvSpPr>
        <p:spPr>
          <a:xfrm>
            <a:off x="1432279" y="3906563"/>
            <a:ext cx="2657121" cy="936900"/>
          </a:xfrm>
        </p:spPr>
        <p:txBody>
          <a:bodyPr anchor="ctr" anchorCtr="0">
            <a:normAutofit/>
          </a:bodyPr>
          <a:lstStyle>
            <a:lvl1pPr marL="0" indent="0">
              <a:buNone/>
              <a:defRPr sz="1600" b="1">
                <a:latin typeface="+mn-lt"/>
              </a:defRPr>
            </a:lvl1pPr>
          </a:lstStyle>
          <a:p>
            <a:pPr lvl="0"/>
            <a:r>
              <a:rPr lang="en-US" dirty="0"/>
              <a:t>Click to add contact info</a:t>
            </a:r>
          </a:p>
        </p:txBody>
      </p:sp>
    </p:spTree>
    <p:extLst>
      <p:ext uri="{BB962C8B-B14F-4D97-AF65-F5344CB8AC3E}">
        <p14:creationId xmlns:p14="http://schemas.microsoft.com/office/powerpoint/2010/main" val="34031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Text - Pale Blue">
    <p:spTree>
      <p:nvGrpSpPr>
        <p:cNvPr id="1" name=""/>
        <p:cNvGrpSpPr/>
        <p:nvPr/>
      </p:nvGrpSpPr>
      <p:grpSpPr>
        <a:xfrm>
          <a:off x="0" y="0"/>
          <a:ext cx="0" cy="0"/>
          <a:chOff x="0" y="0"/>
          <a:chExt cx="0" cy="0"/>
        </a:xfrm>
      </p:grpSpPr>
      <p:pic>
        <p:nvPicPr>
          <p:cNvPr id="4" name="Google Shape;115;p16">
            <a:extLst>
              <a:ext uri="{FF2B5EF4-FFF2-40B4-BE49-F238E27FC236}">
                <a16:creationId xmlns:a16="http://schemas.microsoft.com/office/drawing/2014/main" id="{F0134A1E-12B8-221E-783D-517F1704D58A}"/>
              </a:ext>
            </a:extLst>
          </p:cNvPr>
          <p:cNvPicPr preferRelativeResize="0"/>
          <p:nvPr userDrawn="1"/>
        </p:nvPicPr>
        <p:blipFill rotWithShape="1">
          <a:blip r:embed="rId2">
            <a:alphaModFix/>
          </a:blip>
          <a:srcRect l="4421" r="4412"/>
          <a:stretch/>
        </p:blipFill>
        <p:spPr>
          <a:xfrm>
            <a:off x="152400" y="4884975"/>
            <a:ext cx="890861" cy="155700"/>
          </a:xfrm>
          <a:prstGeom prst="rect">
            <a:avLst/>
          </a:prstGeom>
          <a:noFill/>
          <a:ln>
            <a:noFill/>
          </a:ln>
        </p:spPr>
      </p:pic>
      <p:pic>
        <p:nvPicPr>
          <p:cNvPr id="5" name="Google Shape;118;p16">
            <a:extLst>
              <a:ext uri="{FF2B5EF4-FFF2-40B4-BE49-F238E27FC236}">
                <a16:creationId xmlns:a16="http://schemas.microsoft.com/office/drawing/2014/main" id="{CC862433-9EC0-0A97-C2DE-1E6712A236AA}"/>
              </a:ext>
            </a:extLst>
          </p:cNvPr>
          <p:cNvPicPr preferRelativeResize="0"/>
          <p:nvPr userDrawn="1"/>
        </p:nvPicPr>
        <p:blipFill rotWithShape="1">
          <a:blip r:embed="rId3">
            <a:alphaModFix/>
          </a:blip>
          <a:srcRect/>
          <a:stretch/>
        </p:blipFill>
        <p:spPr>
          <a:xfrm>
            <a:off x="6356265" y="0"/>
            <a:ext cx="2787737" cy="5143501"/>
          </a:xfrm>
          <a:prstGeom prst="rect">
            <a:avLst/>
          </a:prstGeom>
          <a:noFill/>
          <a:ln>
            <a:noFill/>
          </a:ln>
        </p:spPr>
      </p:pic>
      <p:cxnSp>
        <p:nvCxnSpPr>
          <p:cNvPr id="6" name="Google Shape;120;p16">
            <a:extLst>
              <a:ext uri="{FF2B5EF4-FFF2-40B4-BE49-F238E27FC236}">
                <a16:creationId xmlns:a16="http://schemas.microsoft.com/office/drawing/2014/main" id="{004D6535-4DE9-7D50-A243-E3C0A7B44379}"/>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7" name="Slide Number Placeholder 3">
            <a:extLst>
              <a:ext uri="{FF2B5EF4-FFF2-40B4-BE49-F238E27FC236}">
                <a16:creationId xmlns:a16="http://schemas.microsoft.com/office/drawing/2014/main" id="{D5DDA220-3C44-947A-D117-EA1D339EFC49}"/>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
        <p:nvSpPr>
          <p:cNvPr id="2" name="Text Placeholder 2">
            <a:extLst>
              <a:ext uri="{FF2B5EF4-FFF2-40B4-BE49-F238E27FC236}">
                <a16:creationId xmlns:a16="http://schemas.microsoft.com/office/drawing/2014/main" id="{A09B1F7E-D0C4-3412-843C-D04FC520FFA7}"/>
              </a:ext>
            </a:extLst>
          </p:cNvPr>
          <p:cNvSpPr>
            <a:spLocks noGrp="1"/>
          </p:cNvSpPr>
          <p:nvPr>
            <p:ph type="body" sz="quarter" idx="12"/>
          </p:nvPr>
        </p:nvSpPr>
        <p:spPr>
          <a:xfrm>
            <a:off x="457200" y="1122363"/>
            <a:ext cx="7886700" cy="364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1">
            <a:extLst>
              <a:ext uri="{FF2B5EF4-FFF2-40B4-BE49-F238E27FC236}">
                <a16:creationId xmlns:a16="http://schemas.microsoft.com/office/drawing/2014/main" id="{7869B1CC-FD77-4C0E-F3A7-2A82CBF0A68A}"/>
              </a:ext>
            </a:extLst>
          </p:cNvPr>
          <p:cNvSpPr>
            <a:spLocks noGrp="1"/>
          </p:cNvSpPr>
          <p:nvPr>
            <p:ph type="title"/>
          </p:nvPr>
        </p:nvSpPr>
        <p:spPr>
          <a:xfrm>
            <a:off x="457200" y="64294"/>
            <a:ext cx="788670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3888545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Text - White">
    <p:spTree>
      <p:nvGrpSpPr>
        <p:cNvPr id="1" name=""/>
        <p:cNvGrpSpPr/>
        <p:nvPr/>
      </p:nvGrpSpPr>
      <p:grpSpPr>
        <a:xfrm>
          <a:off x="0" y="0"/>
          <a:ext cx="0" cy="0"/>
          <a:chOff x="0" y="0"/>
          <a:chExt cx="0" cy="0"/>
        </a:xfrm>
      </p:grpSpPr>
      <p:pic>
        <p:nvPicPr>
          <p:cNvPr id="4" name="Google Shape;98;p14">
            <a:extLst>
              <a:ext uri="{FF2B5EF4-FFF2-40B4-BE49-F238E27FC236}">
                <a16:creationId xmlns:a16="http://schemas.microsoft.com/office/drawing/2014/main" id="{D8480C9E-0170-D874-3C45-BD16B8B1AEC0}"/>
              </a:ext>
            </a:extLst>
          </p:cNvPr>
          <p:cNvPicPr preferRelativeResize="0"/>
          <p:nvPr userDrawn="1"/>
        </p:nvPicPr>
        <p:blipFill>
          <a:blip r:embed="rId2">
            <a:alphaModFix/>
          </a:blip>
          <a:stretch>
            <a:fillRect/>
          </a:stretch>
        </p:blipFill>
        <p:spPr>
          <a:xfrm>
            <a:off x="6356265" y="0"/>
            <a:ext cx="2787737" cy="5143501"/>
          </a:xfrm>
          <a:prstGeom prst="rect">
            <a:avLst/>
          </a:prstGeom>
          <a:noFill/>
          <a:ln>
            <a:noFill/>
          </a:ln>
        </p:spPr>
      </p:pic>
      <p:pic>
        <p:nvPicPr>
          <p:cNvPr id="5" name="Google Shape;100;p14">
            <a:extLst>
              <a:ext uri="{FF2B5EF4-FFF2-40B4-BE49-F238E27FC236}">
                <a16:creationId xmlns:a16="http://schemas.microsoft.com/office/drawing/2014/main" id="{D1AD3365-539F-0C97-632C-A693E41386ED}"/>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6" name="Google Shape;102;p14">
            <a:extLst>
              <a:ext uri="{FF2B5EF4-FFF2-40B4-BE49-F238E27FC236}">
                <a16:creationId xmlns:a16="http://schemas.microsoft.com/office/drawing/2014/main" id="{D901EEC5-CA99-C4A8-4D27-8ED5BA3D7EE3}"/>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7" name="Slide Number Placeholder 1">
            <a:extLst>
              <a:ext uri="{FF2B5EF4-FFF2-40B4-BE49-F238E27FC236}">
                <a16:creationId xmlns:a16="http://schemas.microsoft.com/office/drawing/2014/main" id="{469BC2D0-B95F-F543-3AAB-0CE989CBA576}"/>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
        <p:nvSpPr>
          <p:cNvPr id="2" name="Text Placeholder 2">
            <a:extLst>
              <a:ext uri="{FF2B5EF4-FFF2-40B4-BE49-F238E27FC236}">
                <a16:creationId xmlns:a16="http://schemas.microsoft.com/office/drawing/2014/main" id="{9A130406-CF18-3E67-1402-D39D19E40616}"/>
              </a:ext>
            </a:extLst>
          </p:cNvPr>
          <p:cNvSpPr>
            <a:spLocks noGrp="1"/>
          </p:cNvSpPr>
          <p:nvPr>
            <p:ph type="body" sz="quarter" idx="12"/>
          </p:nvPr>
        </p:nvSpPr>
        <p:spPr>
          <a:xfrm>
            <a:off x="457200" y="1122363"/>
            <a:ext cx="7886700" cy="364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1">
            <a:extLst>
              <a:ext uri="{FF2B5EF4-FFF2-40B4-BE49-F238E27FC236}">
                <a16:creationId xmlns:a16="http://schemas.microsoft.com/office/drawing/2014/main" id="{6EF900E4-738A-8243-705E-FF8F7F05FAEA}"/>
              </a:ext>
            </a:extLst>
          </p:cNvPr>
          <p:cNvSpPr>
            <a:spLocks noGrp="1"/>
          </p:cNvSpPr>
          <p:nvPr>
            <p:ph type="title"/>
          </p:nvPr>
        </p:nvSpPr>
        <p:spPr>
          <a:xfrm>
            <a:off x="457200" y="64294"/>
            <a:ext cx="788670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3370906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Image - Hawley Blue">
    <p:spTree>
      <p:nvGrpSpPr>
        <p:cNvPr id="1" name=""/>
        <p:cNvGrpSpPr/>
        <p:nvPr/>
      </p:nvGrpSpPr>
      <p:grpSpPr>
        <a:xfrm>
          <a:off x="0" y="0"/>
          <a:ext cx="0" cy="0"/>
          <a:chOff x="0" y="0"/>
          <a:chExt cx="0" cy="0"/>
        </a:xfrm>
      </p:grpSpPr>
      <p:sp>
        <p:nvSpPr>
          <p:cNvPr id="4" name="Google Shape;65;p10">
            <a:extLst>
              <a:ext uri="{FF2B5EF4-FFF2-40B4-BE49-F238E27FC236}">
                <a16:creationId xmlns:a16="http://schemas.microsoft.com/office/drawing/2014/main" id="{4A5D9EA2-2496-05A3-FBB9-0EA61A7CBB4B}"/>
              </a:ext>
            </a:extLst>
          </p:cNvPr>
          <p:cNvSpPr>
            <a:spLocks noGrp="1"/>
          </p:cNvSpPr>
          <p:nvPr>
            <p:ph type="pic" idx="2"/>
          </p:nvPr>
        </p:nvSpPr>
        <p:spPr>
          <a:xfrm>
            <a:off x="4798802" y="-4200"/>
            <a:ext cx="3772500" cy="5151900"/>
          </a:xfrm>
          <a:prstGeom prst="roundRect">
            <a:avLst>
              <a:gd name="adj" fmla="val 4676"/>
            </a:avLst>
          </a:prstGeom>
          <a:noFill/>
          <a:ln>
            <a:noFill/>
          </a:ln>
        </p:spPr>
      </p:sp>
      <p:pic>
        <p:nvPicPr>
          <p:cNvPr id="5" name="Google Shape;66;p10">
            <a:extLst>
              <a:ext uri="{FF2B5EF4-FFF2-40B4-BE49-F238E27FC236}">
                <a16:creationId xmlns:a16="http://schemas.microsoft.com/office/drawing/2014/main" id="{4CE846B3-BF10-862A-77CB-155C543FF1F2}"/>
              </a:ext>
            </a:extLst>
          </p:cNvPr>
          <p:cNvPicPr preferRelativeResize="0"/>
          <p:nvPr userDrawn="1"/>
        </p:nvPicPr>
        <p:blipFill rotWithShape="1">
          <a:blip r:embed="rId2">
            <a:alphaModFix/>
          </a:blip>
          <a:srcRect/>
          <a:stretch/>
        </p:blipFill>
        <p:spPr>
          <a:xfrm>
            <a:off x="6356265" y="0"/>
            <a:ext cx="2787737" cy="5143501"/>
          </a:xfrm>
          <a:prstGeom prst="rect">
            <a:avLst/>
          </a:prstGeom>
          <a:noFill/>
          <a:ln>
            <a:noFill/>
          </a:ln>
        </p:spPr>
      </p:pic>
      <p:pic>
        <p:nvPicPr>
          <p:cNvPr id="6" name="Google Shape;70;p10">
            <a:extLst>
              <a:ext uri="{FF2B5EF4-FFF2-40B4-BE49-F238E27FC236}">
                <a16:creationId xmlns:a16="http://schemas.microsoft.com/office/drawing/2014/main" id="{F62B7C74-3A59-FCB8-EFAB-B47BD85BA279}"/>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7" name="Google Shape;72;p10">
            <a:extLst>
              <a:ext uri="{FF2B5EF4-FFF2-40B4-BE49-F238E27FC236}">
                <a16:creationId xmlns:a16="http://schemas.microsoft.com/office/drawing/2014/main" id="{EFA6E97F-25FD-815C-6C08-B955574FE6B0}"/>
              </a:ext>
            </a:extLst>
          </p:cNvPr>
          <p:cNvCxnSpPr/>
          <p:nvPr userDrawn="1"/>
        </p:nvCxnSpPr>
        <p:spPr>
          <a:xfrm>
            <a:off x="8764051" y="4821575"/>
            <a:ext cx="126600" cy="0"/>
          </a:xfrm>
          <a:prstGeom prst="straightConnector1">
            <a:avLst/>
          </a:prstGeom>
          <a:noFill/>
          <a:ln w="9525" cap="flat" cmpd="sng">
            <a:solidFill>
              <a:schemeClr val="lt1"/>
            </a:solidFill>
            <a:prstDash val="solid"/>
            <a:round/>
            <a:headEnd type="none" w="med" len="med"/>
            <a:tailEnd type="none" w="med" len="med"/>
          </a:ln>
        </p:spPr>
      </p:cxnSp>
      <p:sp>
        <p:nvSpPr>
          <p:cNvPr id="10" name="Slide Number Placeholder 4">
            <a:extLst>
              <a:ext uri="{FF2B5EF4-FFF2-40B4-BE49-F238E27FC236}">
                <a16:creationId xmlns:a16="http://schemas.microsoft.com/office/drawing/2014/main" id="{E4FA0839-43DA-85A5-7D51-CDC87747009B}"/>
              </a:ext>
            </a:extLst>
          </p:cNvPr>
          <p:cNvSpPr>
            <a:spLocks noGrp="1"/>
          </p:cNvSpPr>
          <p:nvPr>
            <p:ph type="sldNum" idx="10"/>
          </p:nvPr>
        </p:nvSpPr>
        <p:spPr>
          <a:xfrm>
            <a:off x="8636853" y="4769375"/>
            <a:ext cx="380999" cy="296700"/>
          </a:xfrm>
        </p:spPr>
        <p:txBody>
          <a:bodyPr/>
          <a:lstStyle>
            <a:lvl1pPr>
              <a:defRPr>
                <a:solidFill>
                  <a:schemeClr val="bg1"/>
                </a:solidFill>
              </a:defRPr>
            </a:lvl1pPr>
          </a:lstStyle>
          <a:p>
            <a:fld id="{00000000-1234-1234-1234-123412341234}" type="slidenum">
              <a:rPr lang="en" smtClean="0"/>
              <a:pPr/>
              <a:t>‹#›</a:t>
            </a:fld>
            <a:endParaRPr lang="en" dirty="0"/>
          </a:p>
        </p:txBody>
      </p:sp>
      <p:sp>
        <p:nvSpPr>
          <p:cNvPr id="8" name="Text Placeholder 2">
            <a:extLst>
              <a:ext uri="{FF2B5EF4-FFF2-40B4-BE49-F238E27FC236}">
                <a16:creationId xmlns:a16="http://schemas.microsoft.com/office/drawing/2014/main" id="{AA86CB6F-D50D-8DC6-C34C-845B2B8485C5}"/>
              </a:ext>
            </a:extLst>
          </p:cNvPr>
          <p:cNvSpPr>
            <a:spLocks noGrp="1"/>
          </p:cNvSpPr>
          <p:nvPr>
            <p:ph type="body" sz="quarter" idx="12"/>
          </p:nvPr>
        </p:nvSpPr>
        <p:spPr>
          <a:xfrm>
            <a:off x="457200" y="1427163"/>
            <a:ext cx="4114036" cy="33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1">
            <a:extLst>
              <a:ext uri="{FF2B5EF4-FFF2-40B4-BE49-F238E27FC236}">
                <a16:creationId xmlns:a16="http://schemas.microsoft.com/office/drawing/2014/main" id="{366FEFA4-54A3-9316-A1AE-2C419ECADB39}"/>
              </a:ext>
            </a:extLst>
          </p:cNvPr>
          <p:cNvSpPr>
            <a:spLocks noGrp="1"/>
          </p:cNvSpPr>
          <p:nvPr>
            <p:ph type="title"/>
          </p:nvPr>
        </p:nvSpPr>
        <p:spPr>
          <a:xfrm>
            <a:off x="457200" y="64294"/>
            <a:ext cx="4114036" cy="1246857"/>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1330799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Image - Grey">
    <p:spTree>
      <p:nvGrpSpPr>
        <p:cNvPr id="1" name=""/>
        <p:cNvGrpSpPr/>
        <p:nvPr/>
      </p:nvGrpSpPr>
      <p:grpSpPr>
        <a:xfrm>
          <a:off x="0" y="0"/>
          <a:ext cx="0" cy="0"/>
          <a:chOff x="0" y="0"/>
          <a:chExt cx="0" cy="0"/>
        </a:xfrm>
      </p:grpSpPr>
      <p:sp>
        <p:nvSpPr>
          <p:cNvPr id="4" name="Google Shape;83;p12">
            <a:extLst>
              <a:ext uri="{FF2B5EF4-FFF2-40B4-BE49-F238E27FC236}">
                <a16:creationId xmlns:a16="http://schemas.microsoft.com/office/drawing/2014/main" id="{470B5CE5-FEE3-7510-969A-43DCACBD1B2F}"/>
              </a:ext>
            </a:extLst>
          </p:cNvPr>
          <p:cNvSpPr>
            <a:spLocks noGrp="1"/>
          </p:cNvSpPr>
          <p:nvPr>
            <p:ph type="pic" idx="2"/>
          </p:nvPr>
        </p:nvSpPr>
        <p:spPr>
          <a:xfrm>
            <a:off x="4798802" y="-4200"/>
            <a:ext cx="3772500" cy="5151900"/>
          </a:xfrm>
          <a:prstGeom prst="roundRect">
            <a:avLst>
              <a:gd name="adj" fmla="val 4676"/>
            </a:avLst>
          </a:prstGeom>
          <a:noFill/>
          <a:ln>
            <a:noFill/>
          </a:ln>
        </p:spPr>
      </p:sp>
      <p:pic>
        <p:nvPicPr>
          <p:cNvPr id="5" name="Google Shape;84;p12">
            <a:extLst>
              <a:ext uri="{FF2B5EF4-FFF2-40B4-BE49-F238E27FC236}">
                <a16:creationId xmlns:a16="http://schemas.microsoft.com/office/drawing/2014/main" id="{FC478A57-D289-C5E0-1AFA-515B589415D8}"/>
              </a:ext>
            </a:extLst>
          </p:cNvPr>
          <p:cNvPicPr preferRelativeResize="0"/>
          <p:nvPr userDrawn="1"/>
        </p:nvPicPr>
        <p:blipFill rotWithShape="1">
          <a:blip r:embed="rId2">
            <a:alphaModFix/>
          </a:blip>
          <a:srcRect/>
          <a:stretch/>
        </p:blipFill>
        <p:spPr>
          <a:xfrm>
            <a:off x="6356265" y="0"/>
            <a:ext cx="2787737" cy="5143501"/>
          </a:xfrm>
          <a:prstGeom prst="rect">
            <a:avLst/>
          </a:prstGeom>
          <a:noFill/>
          <a:ln>
            <a:noFill/>
          </a:ln>
        </p:spPr>
      </p:pic>
      <p:pic>
        <p:nvPicPr>
          <p:cNvPr id="6" name="Google Shape;88;p12">
            <a:extLst>
              <a:ext uri="{FF2B5EF4-FFF2-40B4-BE49-F238E27FC236}">
                <a16:creationId xmlns:a16="http://schemas.microsoft.com/office/drawing/2014/main" id="{B71F6AC8-906B-550F-B9F3-0D7FEB681D02}"/>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7" name="Google Shape;90;p12">
            <a:extLst>
              <a:ext uri="{FF2B5EF4-FFF2-40B4-BE49-F238E27FC236}">
                <a16:creationId xmlns:a16="http://schemas.microsoft.com/office/drawing/2014/main" id="{904CA3CD-6758-AC7D-BDEF-33639BCFF16E}"/>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9" name="Slide Number Placeholder 3">
            <a:extLst>
              <a:ext uri="{FF2B5EF4-FFF2-40B4-BE49-F238E27FC236}">
                <a16:creationId xmlns:a16="http://schemas.microsoft.com/office/drawing/2014/main" id="{D0F38386-D9FF-EE12-4952-7435E9F7AB70}"/>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
        <p:nvSpPr>
          <p:cNvPr id="2" name="Text Placeholder 2">
            <a:extLst>
              <a:ext uri="{FF2B5EF4-FFF2-40B4-BE49-F238E27FC236}">
                <a16:creationId xmlns:a16="http://schemas.microsoft.com/office/drawing/2014/main" id="{3B98F7FA-74E0-4DE3-C0E1-93FF5E422FF7}"/>
              </a:ext>
            </a:extLst>
          </p:cNvPr>
          <p:cNvSpPr>
            <a:spLocks noGrp="1"/>
          </p:cNvSpPr>
          <p:nvPr>
            <p:ph type="body" sz="quarter" idx="12"/>
          </p:nvPr>
        </p:nvSpPr>
        <p:spPr>
          <a:xfrm>
            <a:off x="457200" y="1427163"/>
            <a:ext cx="4114036" cy="33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1">
            <a:extLst>
              <a:ext uri="{FF2B5EF4-FFF2-40B4-BE49-F238E27FC236}">
                <a16:creationId xmlns:a16="http://schemas.microsoft.com/office/drawing/2014/main" id="{C3F15344-C64E-F11E-368D-29467F94333C}"/>
              </a:ext>
            </a:extLst>
          </p:cNvPr>
          <p:cNvSpPr>
            <a:spLocks noGrp="1"/>
          </p:cNvSpPr>
          <p:nvPr>
            <p:ph type="title"/>
          </p:nvPr>
        </p:nvSpPr>
        <p:spPr>
          <a:xfrm>
            <a:off x="457200" y="64294"/>
            <a:ext cx="4114036" cy="1246857"/>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1287584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Image - Pale Blue">
    <p:spTree>
      <p:nvGrpSpPr>
        <p:cNvPr id="1" name=""/>
        <p:cNvGrpSpPr/>
        <p:nvPr/>
      </p:nvGrpSpPr>
      <p:grpSpPr>
        <a:xfrm>
          <a:off x="0" y="0"/>
          <a:ext cx="0" cy="0"/>
          <a:chOff x="0" y="0"/>
          <a:chExt cx="0" cy="0"/>
        </a:xfrm>
      </p:grpSpPr>
      <p:pic>
        <p:nvPicPr>
          <p:cNvPr id="11" name="Google Shape;118;p16">
            <a:extLst>
              <a:ext uri="{FF2B5EF4-FFF2-40B4-BE49-F238E27FC236}">
                <a16:creationId xmlns:a16="http://schemas.microsoft.com/office/drawing/2014/main" id="{1EA62293-609E-E1FC-8084-10CDFE4B0E89}"/>
              </a:ext>
            </a:extLst>
          </p:cNvPr>
          <p:cNvPicPr preferRelativeResize="0"/>
          <p:nvPr userDrawn="1"/>
        </p:nvPicPr>
        <p:blipFill rotWithShape="1">
          <a:blip r:embed="rId2">
            <a:alphaModFix/>
          </a:blip>
          <a:srcRect/>
          <a:stretch/>
        </p:blipFill>
        <p:spPr>
          <a:xfrm>
            <a:off x="6356265" y="0"/>
            <a:ext cx="2787737" cy="5143501"/>
          </a:xfrm>
          <a:prstGeom prst="rect">
            <a:avLst/>
          </a:prstGeom>
          <a:noFill/>
          <a:ln>
            <a:noFill/>
          </a:ln>
        </p:spPr>
      </p:pic>
      <p:sp>
        <p:nvSpPr>
          <p:cNvPr id="4" name="Google Shape;83;p12">
            <a:extLst>
              <a:ext uri="{FF2B5EF4-FFF2-40B4-BE49-F238E27FC236}">
                <a16:creationId xmlns:a16="http://schemas.microsoft.com/office/drawing/2014/main" id="{91E097DC-E5F1-A1B9-79EC-56A7DD575D0B}"/>
              </a:ext>
            </a:extLst>
          </p:cNvPr>
          <p:cNvSpPr>
            <a:spLocks noGrp="1"/>
          </p:cNvSpPr>
          <p:nvPr>
            <p:ph type="pic" idx="2"/>
          </p:nvPr>
        </p:nvSpPr>
        <p:spPr>
          <a:xfrm>
            <a:off x="4798802" y="-4200"/>
            <a:ext cx="3772500" cy="5151900"/>
          </a:xfrm>
          <a:prstGeom prst="roundRect">
            <a:avLst>
              <a:gd name="adj" fmla="val 4676"/>
            </a:avLst>
          </a:prstGeom>
          <a:noFill/>
          <a:ln>
            <a:noFill/>
          </a:ln>
        </p:spPr>
      </p:sp>
      <p:pic>
        <p:nvPicPr>
          <p:cNvPr id="6" name="Google Shape;88;p12">
            <a:extLst>
              <a:ext uri="{FF2B5EF4-FFF2-40B4-BE49-F238E27FC236}">
                <a16:creationId xmlns:a16="http://schemas.microsoft.com/office/drawing/2014/main" id="{2DBE0740-6100-880E-575C-FE29E8142781}"/>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7" name="Google Shape;90;p12">
            <a:extLst>
              <a:ext uri="{FF2B5EF4-FFF2-40B4-BE49-F238E27FC236}">
                <a16:creationId xmlns:a16="http://schemas.microsoft.com/office/drawing/2014/main" id="{57B11C60-1034-BAC0-A357-C861E65A8010}"/>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9" name="Slide Number Placeholder 3">
            <a:extLst>
              <a:ext uri="{FF2B5EF4-FFF2-40B4-BE49-F238E27FC236}">
                <a16:creationId xmlns:a16="http://schemas.microsoft.com/office/drawing/2014/main" id="{F63D0A1D-3EEC-27AE-6307-ED14F80EB40E}"/>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
        <p:nvSpPr>
          <p:cNvPr id="2" name="Text Placeholder 2">
            <a:extLst>
              <a:ext uri="{FF2B5EF4-FFF2-40B4-BE49-F238E27FC236}">
                <a16:creationId xmlns:a16="http://schemas.microsoft.com/office/drawing/2014/main" id="{93AF6A17-A167-3A34-3B06-2265E19D9329}"/>
              </a:ext>
            </a:extLst>
          </p:cNvPr>
          <p:cNvSpPr>
            <a:spLocks noGrp="1"/>
          </p:cNvSpPr>
          <p:nvPr>
            <p:ph type="body" sz="quarter" idx="12"/>
          </p:nvPr>
        </p:nvSpPr>
        <p:spPr>
          <a:xfrm>
            <a:off x="457200" y="1427163"/>
            <a:ext cx="4114036" cy="33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1">
            <a:extLst>
              <a:ext uri="{FF2B5EF4-FFF2-40B4-BE49-F238E27FC236}">
                <a16:creationId xmlns:a16="http://schemas.microsoft.com/office/drawing/2014/main" id="{3F1FE1E9-E1FE-1203-96BC-0AB5A9FD1470}"/>
              </a:ext>
            </a:extLst>
          </p:cNvPr>
          <p:cNvSpPr>
            <a:spLocks noGrp="1"/>
          </p:cNvSpPr>
          <p:nvPr>
            <p:ph type="title"/>
          </p:nvPr>
        </p:nvSpPr>
        <p:spPr>
          <a:xfrm>
            <a:off x="457200" y="64294"/>
            <a:ext cx="4114036" cy="1246857"/>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4140999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Image - White">
    <p:spTree>
      <p:nvGrpSpPr>
        <p:cNvPr id="1" name=""/>
        <p:cNvGrpSpPr/>
        <p:nvPr/>
      </p:nvGrpSpPr>
      <p:grpSpPr>
        <a:xfrm>
          <a:off x="0" y="0"/>
          <a:ext cx="0" cy="0"/>
          <a:chOff x="0" y="0"/>
          <a:chExt cx="0" cy="0"/>
        </a:xfrm>
      </p:grpSpPr>
      <p:sp>
        <p:nvSpPr>
          <p:cNvPr id="4" name="Google Shape;56;p9">
            <a:extLst>
              <a:ext uri="{FF2B5EF4-FFF2-40B4-BE49-F238E27FC236}">
                <a16:creationId xmlns:a16="http://schemas.microsoft.com/office/drawing/2014/main" id="{05315C65-3FF7-0D07-3757-7B5AEAD8CEB4}"/>
              </a:ext>
            </a:extLst>
          </p:cNvPr>
          <p:cNvSpPr>
            <a:spLocks noGrp="1"/>
          </p:cNvSpPr>
          <p:nvPr>
            <p:ph type="pic" idx="2"/>
          </p:nvPr>
        </p:nvSpPr>
        <p:spPr>
          <a:xfrm>
            <a:off x="4798802" y="-4200"/>
            <a:ext cx="3772500" cy="5151900"/>
          </a:xfrm>
          <a:prstGeom prst="roundRect">
            <a:avLst>
              <a:gd name="adj" fmla="val 4676"/>
            </a:avLst>
          </a:prstGeom>
          <a:noFill/>
          <a:ln>
            <a:noFill/>
          </a:ln>
        </p:spPr>
      </p:sp>
      <p:pic>
        <p:nvPicPr>
          <p:cNvPr id="5" name="Google Shape;57;p9">
            <a:extLst>
              <a:ext uri="{FF2B5EF4-FFF2-40B4-BE49-F238E27FC236}">
                <a16:creationId xmlns:a16="http://schemas.microsoft.com/office/drawing/2014/main" id="{35F9A01F-EAC6-176B-9D3E-B7375DDF5BA7}"/>
              </a:ext>
            </a:extLst>
          </p:cNvPr>
          <p:cNvPicPr preferRelativeResize="0"/>
          <p:nvPr userDrawn="1"/>
        </p:nvPicPr>
        <p:blipFill>
          <a:blip r:embed="rId2">
            <a:alphaModFix/>
          </a:blip>
          <a:stretch>
            <a:fillRect/>
          </a:stretch>
        </p:blipFill>
        <p:spPr>
          <a:xfrm>
            <a:off x="6356265" y="0"/>
            <a:ext cx="2787737" cy="5143501"/>
          </a:xfrm>
          <a:prstGeom prst="rect">
            <a:avLst/>
          </a:prstGeom>
          <a:noFill/>
          <a:ln>
            <a:noFill/>
          </a:ln>
        </p:spPr>
      </p:pic>
      <p:pic>
        <p:nvPicPr>
          <p:cNvPr id="7" name="Google Shape;61;p9">
            <a:extLst>
              <a:ext uri="{FF2B5EF4-FFF2-40B4-BE49-F238E27FC236}">
                <a16:creationId xmlns:a16="http://schemas.microsoft.com/office/drawing/2014/main" id="{D5FB0287-E65F-86A2-E50A-EB1547B14233}"/>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8" name="Google Shape;63;p9">
            <a:extLst>
              <a:ext uri="{FF2B5EF4-FFF2-40B4-BE49-F238E27FC236}">
                <a16:creationId xmlns:a16="http://schemas.microsoft.com/office/drawing/2014/main" id="{25EFDAB8-7DD9-5478-90D5-00D1D088A784}"/>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9" name="Slide Number Placeholder 3">
            <a:extLst>
              <a:ext uri="{FF2B5EF4-FFF2-40B4-BE49-F238E27FC236}">
                <a16:creationId xmlns:a16="http://schemas.microsoft.com/office/drawing/2014/main" id="{C3DD448C-FBEC-4728-36DD-8E2DC4B4AFC0}"/>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
        <p:nvSpPr>
          <p:cNvPr id="2" name="Text Placeholder 2">
            <a:extLst>
              <a:ext uri="{FF2B5EF4-FFF2-40B4-BE49-F238E27FC236}">
                <a16:creationId xmlns:a16="http://schemas.microsoft.com/office/drawing/2014/main" id="{39CC234F-1468-A1A8-2099-AE37F19D61D5}"/>
              </a:ext>
            </a:extLst>
          </p:cNvPr>
          <p:cNvSpPr>
            <a:spLocks noGrp="1"/>
          </p:cNvSpPr>
          <p:nvPr>
            <p:ph type="body" sz="quarter" idx="12"/>
          </p:nvPr>
        </p:nvSpPr>
        <p:spPr>
          <a:xfrm>
            <a:off x="457200" y="1427163"/>
            <a:ext cx="4114036" cy="33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1">
            <a:extLst>
              <a:ext uri="{FF2B5EF4-FFF2-40B4-BE49-F238E27FC236}">
                <a16:creationId xmlns:a16="http://schemas.microsoft.com/office/drawing/2014/main" id="{F9DDEA70-F41F-1490-B3F2-3133AF7462F5}"/>
              </a:ext>
            </a:extLst>
          </p:cNvPr>
          <p:cNvSpPr>
            <a:spLocks noGrp="1"/>
          </p:cNvSpPr>
          <p:nvPr>
            <p:ph type="title"/>
          </p:nvPr>
        </p:nvSpPr>
        <p:spPr>
          <a:xfrm>
            <a:off x="457200" y="64294"/>
            <a:ext cx="4114036" cy="1246857"/>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3782323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Text - Hawley Blue">
    <p:spTree>
      <p:nvGrpSpPr>
        <p:cNvPr id="1" name=""/>
        <p:cNvGrpSpPr/>
        <p:nvPr/>
      </p:nvGrpSpPr>
      <p:grpSpPr>
        <a:xfrm>
          <a:off x="0" y="0"/>
          <a:ext cx="0" cy="0"/>
          <a:chOff x="0" y="0"/>
          <a:chExt cx="0" cy="0"/>
        </a:xfrm>
      </p:grpSpPr>
      <p:pic>
        <p:nvPicPr>
          <p:cNvPr id="5" name="Google Shape;66;p10">
            <a:extLst>
              <a:ext uri="{FF2B5EF4-FFF2-40B4-BE49-F238E27FC236}">
                <a16:creationId xmlns:a16="http://schemas.microsoft.com/office/drawing/2014/main" id="{387ABF32-9684-245D-1644-BCD3E70D9C19}"/>
              </a:ext>
            </a:extLst>
          </p:cNvPr>
          <p:cNvPicPr preferRelativeResize="0"/>
          <p:nvPr userDrawn="1"/>
        </p:nvPicPr>
        <p:blipFill rotWithShape="1">
          <a:blip r:embed="rId2">
            <a:alphaModFix/>
          </a:blip>
          <a:srcRect/>
          <a:stretch/>
        </p:blipFill>
        <p:spPr>
          <a:xfrm>
            <a:off x="6356265" y="0"/>
            <a:ext cx="2787737" cy="5143501"/>
          </a:xfrm>
          <a:prstGeom prst="rect">
            <a:avLst/>
          </a:prstGeom>
          <a:noFill/>
          <a:ln>
            <a:noFill/>
          </a:ln>
        </p:spPr>
      </p:pic>
      <p:pic>
        <p:nvPicPr>
          <p:cNvPr id="6" name="Google Shape;70;p10">
            <a:extLst>
              <a:ext uri="{FF2B5EF4-FFF2-40B4-BE49-F238E27FC236}">
                <a16:creationId xmlns:a16="http://schemas.microsoft.com/office/drawing/2014/main" id="{D7F58172-7EFE-4BCA-EF73-B52F0B53B44D}"/>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7" name="Google Shape;72;p10">
            <a:extLst>
              <a:ext uri="{FF2B5EF4-FFF2-40B4-BE49-F238E27FC236}">
                <a16:creationId xmlns:a16="http://schemas.microsoft.com/office/drawing/2014/main" id="{91178BAD-C090-C18F-DF37-F23543EE2907}"/>
              </a:ext>
            </a:extLst>
          </p:cNvPr>
          <p:cNvCxnSpPr/>
          <p:nvPr userDrawn="1"/>
        </p:nvCxnSpPr>
        <p:spPr>
          <a:xfrm>
            <a:off x="8764051" y="4821575"/>
            <a:ext cx="126600" cy="0"/>
          </a:xfrm>
          <a:prstGeom prst="straightConnector1">
            <a:avLst/>
          </a:prstGeom>
          <a:noFill/>
          <a:ln w="9525" cap="flat" cmpd="sng">
            <a:solidFill>
              <a:schemeClr val="lt1"/>
            </a:solidFill>
            <a:prstDash val="solid"/>
            <a:round/>
            <a:headEnd type="none" w="med" len="med"/>
            <a:tailEnd type="none" w="med" len="med"/>
          </a:ln>
        </p:spPr>
      </p:cxnSp>
      <p:sp>
        <p:nvSpPr>
          <p:cNvPr id="9" name="Slide Number Placeholder 4">
            <a:extLst>
              <a:ext uri="{FF2B5EF4-FFF2-40B4-BE49-F238E27FC236}">
                <a16:creationId xmlns:a16="http://schemas.microsoft.com/office/drawing/2014/main" id="{C4753172-3D2E-3C21-C713-B520A0315974}"/>
              </a:ext>
            </a:extLst>
          </p:cNvPr>
          <p:cNvSpPr>
            <a:spLocks noGrp="1"/>
          </p:cNvSpPr>
          <p:nvPr>
            <p:ph type="sldNum" idx="10"/>
          </p:nvPr>
        </p:nvSpPr>
        <p:spPr>
          <a:xfrm>
            <a:off x="8636853" y="4769375"/>
            <a:ext cx="380999" cy="296700"/>
          </a:xfrm>
        </p:spPr>
        <p:txBody>
          <a:bodyPr/>
          <a:lstStyle>
            <a:lvl1pPr>
              <a:defRPr>
                <a:solidFill>
                  <a:schemeClr val="bg1"/>
                </a:solidFill>
              </a:defRPr>
            </a:lvl1pPr>
          </a:lstStyle>
          <a:p>
            <a:fld id="{00000000-1234-1234-1234-123412341234}" type="slidenum">
              <a:rPr lang="en" smtClean="0"/>
              <a:pPr/>
              <a:t>‹#›</a:t>
            </a:fld>
            <a:endParaRPr lang="en" dirty="0"/>
          </a:p>
        </p:txBody>
      </p:sp>
      <p:sp>
        <p:nvSpPr>
          <p:cNvPr id="11" name="Content Placeholder 11">
            <a:extLst>
              <a:ext uri="{FF2B5EF4-FFF2-40B4-BE49-F238E27FC236}">
                <a16:creationId xmlns:a16="http://schemas.microsoft.com/office/drawing/2014/main" id="{D88C3EDF-D9A9-EFA9-5FEB-D472A5E7963C}"/>
              </a:ext>
            </a:extLst>
          </p:cNvPr>
          <p:cNvSpPr>
            <a:spLocks noGrp="1"/>
          </p:cNvSpPr>
          <p:nvPr>
            <p:ph sz="quarter" idx="12"/>
          </p:nvPr>
        </p:nvSpPr>
        <p:spPr>
          <a:xfrm>
            <a:off x="4526787" y="1111249"/>
            <a:ext cx="3878263" cy="3658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AE711EB8-8C26-DABD-6E8A-7CC16B1A7B0B}"/>
              </a:ext>
            </a:extLst>
          </p:cNvPr>
          <p:cNvSpPr>
            <a:spLocks noGrp="1"/>
          </p:cNvSpPr>
          <p:nvPr>
            <p:ph sz="quarter" idx="14"/>
          </p:nvPr>
        </p:nvSpPr>
        <p:spPr>
          <a:xfrm>
            <a:off x="457200" y="1111250"/>
            <a:ext cx="3878263"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1">
            <a:extLst>
              <a:ext uri="{FF2B5EF4-FFF2-40B4-BE49-F238E27FC236}">
                <a16:creationId xmlns:a16="http://schemas.microsoft.com/office/drawing/2014/main" id="{71600724-19B1-3ED5-DF8F-F54F61A385F4}"/>
              </a:ext>
            </a:extLst>
          </p:cNvPr>
          <p:cNvSpPr>
            <a:spLocks noGrp="1"/>
          </p:cNvSpPr>
          <p:nvPr>
            <p:ph type="title"/>
          </p:nvPr>
        </p:nvSpPr>
        <p:spPr>
          <a:xfrm>
            <a:off x="457200" y="64294"/>
            <a:ext cx="794785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561776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Text - Grey">
    <p:spTree>
      <p:nvGrpSpPr>
        <p:cNvPr id="1" name=""/>
        <p:cNvGrpSpPr/>
        <p:nvPr/>
      </p:nvGrpSpPr>
      <p:grpSpPr>
        <a:xfrm>
          <a:off x="0" y="0"/>
          <a:ext cx="0" cy="0"/>
          <a:chOff x="0" y="0"/>
          <a:chExt cx="0" cy="0"/>
        </a:xfrm>
      </p:grpSpPr>
      <p:pic>
        <p:nvPicPr>
          <p:cNvPr id="11" name="Google Shape;84;p12">
            <a:extLst>
              <a:ext uri="{FF2B5EF4-FFF2-40B4-BE49-F238E27FC236}">
                <a16:creationId xmlns:a16="http://schemas.microsoft.com/office/drawing/2014/main" id="{2649C424-D4CB-9ED9-62A1-A17159421D39}"/>
              </a:ext>
            </a:extLst>
          </p:cNvPr>
          <p:cNvPicPr preferRelativeResize="0"/>
          <p:nvPr userDrawn="1"/>
        </p:nvPicPr>
        <p:blipFill rotWithShape="1">
          <a:blip r:embed="rId2">
            <a:alphaModFix/>
          </a:blip>
          <a:srcRect/>
          <a:stretch/>
        </p:blipFill>
        <p:spPr>
          <a:xfrm>
            <a:off x="6356265" y="0"/>
            <a:ext cx="2787737" cy="5143501"/>
          </a:xfrm>
          <a:prstGeom prst="rect">
            <a:avLst/>
          </a:prstGeom>
          <a:noFill/>
          <a:ln>
            <a:noFill/>
          </a:ln>
        </p:spPr>
      </p:pic>
      <p:pic>
        <p:nvPicPr>
          <p:cNvPr id="5" name="Google Shape;70;p10">
            <a:extLst>
              <a:ext uri="{FF2B5EF4-FFF2-40B4-BE49-F238E27FC236}">
                <a16:creationId xmlns:a16="http://schemas.microsoft.com/office/drawing/2014/main" id="{0637E64A-F213-1AF9-D81B-9CFAAA71B8D4}"/>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sp>
        <p:nvSpPr>
          <p:cNvPr id="9" name="Slide Number Placeholder 3">
            <a:extLst>
              <a:ext uri="{FF2B5EF4-FFF2-40B4-BE49-F238E27FC236}">
                <a16:creationId xmlns:a16="http://schemas.microsoft.com/office/drawing/2014/main" id="{16878179-C5F8-AF67-1E32-0945F77FC330}"/>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cxnSp>
        <p:nvCxnSpPr>
          <p:cNvPr id="10" name="Google Shape;63;p9">
            <a:extLst>
              <a:ext uri="{FF2B5EF4-FFF2-40B4-BE49-F238E27FC236}">
                <a16:creationId xmlns:a16="http://schemas.microsoft.com/office/drawing/2014/main" id="{CBC922B4-1294-FDD5-4503-8DA285553233}"/>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12" name="Content Placeholder 11">
            <a:extLst>
              <a:ext uri="{FF2B5EF4-FFF2-40B4-BE49-F238E27FC236}">
                <a16:creationId xmlns:a16="http://schemas.microsoft.com/office/drawing/2014/main" id="{D69738E1-D103-0E40-E26A-72FFED15B6C6}"/>
              </a:ext>
            </a:extLst>
          </p:cNvPr>
          <p:cNvSpPr>
            <a:spLocks noGrp="1"/>
          </p:cNvSpPr>
          <p:nvPr>
            <p:ph sz="quarter" idx="11"/>
          </p:nvPr>
        </p:nvSpPr>
        <p:spPr>
          <a:xfrm>
            <a:off x="456437" y="1111249"/>
            <a:ext cx="3878263" cy="3658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a:extLst>
              <a:ext uri="{FF2B5EF4-FFF2-40B4-BE49-F238E27FC236}">
                <a16:creationId xmlns:a16="http://schemas.microsoft.com/office/drawing/2014/main" id="{DE7E3929-5D2F-1032-116F-2442D232B4F4}"/>
              </a:ext>
            </a:extLst>
          </p:cNvPr>
          <p:cNvSpPr>
            <a:spLocks noGrp="1"/>
          </p:cNvSpPr>
          <p:nvPr>
            <p:ph sz="quarter" idx="12"/>
          </p:nvPr>
        </p:nvSpPr>
        <p:spPr>
          <a:xfrm>
            <a:off x="4526787" y="1111249"/>
            <a:ext cx="3878263" cy="3658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1">
            <a:extLst>
              <a:ext uri="{FF2B5EF4-FFF2-40B4-BE49-F238E27FC236}">
                <a16:creationId xmlns:a16="http://schemas.microsoft.com/office/drawing/2014/main" id="{49D312DB-F050-1259-295A-619A2E942FB4}"/>
              </a:ext>
            </a:extLst>
          </p:cNvPr>
          <p:cNvSpPr>
            <a:spLocks noGrp="1"/>
          </p:cNvSpPr>
          <p:nvPr>
            <p:ph type="title"/>
          </p:nvPr>
        </p:nvSpPr>
        <p:spPr>
          <a:xfrm>
            <a:off x="457200" y="64294"/>
            <a:ext cx="794785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3384899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Text - Pale Blue">
    <p:spTree>
      <p:nvGrpSpPr>
        <p:cNvPr id="1" name=""/>
        <p:cNvGrpSpPr/>
        <p:nvPr/>
      </p:nvGrpSpPr>
      <p:grpSpPr>
        <a:xfrm>
          <a:off x="0" y="0"/>
          <a:ext cx="0" cy="0"/>
          <a:chOff x="0" y="0"/>
          <a:chExt cx="0" cy="0"/>
        </a:xfrm>
      </p:grpSpPr>
      <p:pic>
        <p:nvPicPr>
          <p:cNvPr id="11" name="Google Shape;118;p16">
            <a:extLst>
              <a:ext uri="{FF2B5EF4-FFF2-40B4-BE49-F238E27FC236}">
                <a16:creationId xmlns:a16="http://schemas.microsoft.com/office/drawing/2014/main" id="{87B53C0C-FE16-68E4-9FE0-5E3C9B3687F7}"/>
              </a:ext>
            </a:extLst>
          </p:cNvPr>
          <p:cNvPicPr preferRelativeResize="0"/>
          <p:nvPr userDrawn="1"/>
        </p:nvPicPr>
        <p:blipFill rotWithShape="1">
          <a:blip r:embed="rId2">
            <a:alphaModFix/>
          </a:blip>
          <a:srcRect/>
          <a:stretch/>
        </p:blipFill>
        <p:spPr>
          <a:xfrm>
            <a:off x="6356265" y="0"/>
            <a:ext cx="2787737" cy="5143501"/>
          </a:xfrm>
          <a:prstGeom prst="rect">
            <a:avLst/>
          </a:prstGeom>
          <a:noFill/>
          <a:ln>
            <a:noFill/>
          </a:ln>
        </p:spPr>
      </p:pic>
      <p:pic>
        <p:nvPicPr>
          <p:cNvPr id="5" name="Google Shape;70;p10">
            <a:extLst>
              <a:ext uri="{FF2B5EF4-FFF2-40B4-BE49-F238E27FC236}">
                <a16:creationId xmlns:a16="http://schemas.microsoft.com/office/drawing/2014/main" id="{F1663D19-C97E-17CE-FAAA-9E8DC0A9901C}"/>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sp>
        <p:nvSpPr>
          <p:cNvPr id="12" name="Slide Number Placeholder 3">
            <a:extLst>
              <a:ext uri="{FF2B5EF4-FFF2-40B4-BE49-F238E27FC236}">
                <a16:creationId xmlns:a16="http://schemas.microsoft.com/office/drawing/2014/main" id="{876EC08E-6F28-4B4E-37DD-8073B07BE36A}"/>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cxnSp>
        <p:nvCxnSpPr>
          <p:cNvPr id="13" name="Google Shape;63;p9">
            <a:extLst>
              <a:ext uri="{FF2B5EF4-FFF2-40B4-BE49-F238E27FC236}">
                <a16:creationId xmlns:a16="http://schemas.microsoft.com/office/drawing/2014/main" id="{E7190274-9B7D-23AB-D1E6-826B69AFFB5D}"/>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14" name="Content Placeholder 11">
            <a:extLst>
              <a:ext uri="{FF2B5EF4-FFF2-40B4-BE49-F238E27FC236}">
                <a16:creationId xmlns:a16="http://schemas.microsoft.com/office/drawing/2014/main" id="{579EDFFE-3A17-36EC-0DA3-B208009CC108}"/>
              </a:ext>
            </a:extLst>
          </p:cNvPr>
          <p:cNvSpPr>
            <a:spLocks noGrp="1"/>
          </p:cNvSpPr>
          <p:nvPr>
            <p:ph sz="quarter" idx="11"/>
          </p:nvPr>
        </p:nvSpPr>
        <p:spPr>
          <a:xfrm>
            <a:off x="456437" y="1111249"/>
            <a:ext cx="3878263" cy="3658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1">
            <a:extLst>
              <a:ext uri="{FF2B5EF4-FFF2-40B4-BE49-F238E27FC236}">
                <a16:creationId xmlns:a16="http://schemas.microsoft.com/office/drawing/2014/main" id="{53EDBEB7-CFB3-7F27-3C2B-0A16B8D64FC5}"/>
              </a:ext>
            </a:extLst>
          </p:cNvPr>
          <p:cNvSpPr>
            <a:spLocks noGrp="1"/>
          </p:cNvSpPr>
          <p:nvPr>
            <p:ph sz="quarter" idx="12"/>
          </p:nvPr>
        </p:nvSpPr>
        <p:spPr>
          <a:xfrm>
            <a:off x="4526787" y="1111249"/>
            <a:ext cx="3878263" cy="3658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1">
            <a:extLst>
              <a:ext uri="{FF2B5EF4-FFF2-40B4-BE49-F238E27FC236}">
                <a16:creationId xmlns:a16="http://schemas.microsoft.com/office/drawing/2014/main" id="{3B0B1BC0-5BB6-AA97-3668-98D7053C7719}"/>
              </a:ext>
            </a:extLst>
          </p:cNvPr>
          <p:cNvSpPr>
            <a:spLocks noGrp="1"/>
          </p:cNvSpPr>
          <p:nvPr>
            <p:ph type="title"/>
          </p:nvPr>
        </p:nvSpPr>
        <p:spPr>
          <a:xfrm>
            <a:off x="457200" y="64294"/>
            <a:ext cx="794785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1948674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Text - White">
    <p:spTree>
      <p:nvGrpSpPr>
        <p:cNvPr id="1" name=""/>
        <p:cNvGrpSpPr/>
        <p:nvPr/>
      </p:nvGrpSpPr>
      <p:grpSpPr>
        <a:xfrm>
          <a:off x="0" y="0"/>
          <a:ext cx="0" cy="0"/>
          <a:chOff x="0" y="0"/>
          <a:chExt cx="0" cy="0"/>
        </a:xfrm>
      </p:grpSpPr>
      <p:pic>
        <p:nvPicPr>
          <p:cNvPr id="12" name="Google Shape;57;p9">
            <a:extLst>
              <a:ext uri="{FF2B5EF4-FFF2-40B4-BE49-F238E27FC236}">
                <a16:creationId xmlns:a16="http://schemas.microsoft.com/office/drawing/2014/main" id="{05CE2A66-E770-944B-3FB6-AFCCC20C0006}"/>
              </a:ext>
            </a:extLst>
          </p:cNvPr>
          <p:cNvPicPr preferRelativeResize="0"/>
          <p:nvPr userDrawn="1"/>
        </p:nvPicPr>
        <p:blipFill>
          <a:blip r:embed="rId2">
            <a:alphaModFix/>
          </a:blip>
          <a:stretch>
            <a:fillRect/>
          </a:stretch>
        </p:blipFill>
        <p:spPr>
          <a:xfrm>
            <a:off x="6356265" y="0"/>
            <a:ext cx="2787737" cy="5143501"/>
          </a:xfrm>
          <a:prstGeom prst="rect">
            <a:avLst/>
          </a:prstGeom>
          <a:noFill/>
          <a:ln>
            <a:noFill/>
          </a:ln>
        </p:spPr>
      </p:pic>
      <p:pic>
        <p:nvPicPr>
          <p:cNvPr id="6" name="Google Shape;70;p10">
            <a:extLst>
              <a:ext uri="{FF2B5EF4-FFF2-40B4-BE49-F238E27FC236}">
                <a16:creationId xmlns:a16="http://schemas.microsoft.com/office/drawing/2014/main" id="{B075ED5D-8C17-03C8-6464-5A07FAE21B9D}"/>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sp>
        <p:nvSpPr>
          <p:cNvPr id="10" name="Slide Number Placeholder 3">
            <a:extLst>
              <a:ext uri="{FF2B5EF4-FFF2-40B4-BE49-F238E27FC236}">
                <a16:creationId xmlns:a16="http://schemas.microsoft.com/office/drawing/2014/main" id="{628410C8-D144-E206-16C8-DE8E461E8FB4}"/>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cxnSp>
        <p:nvCxnSpPr>
          <p:cNvPr id="11" name="Google Shape;63;p9">
            <a:extLst>
              <a:ext uri="{FF2B5EF4-FFF2-40B4-BE49-F238E27FC236}">
                <a16:creationId xmlns:a16="http://schemas.microsoft.com/office/drawing/2014/main" id="{C9F12E2B-B706-E96E-4969-C63D654E9E85}"/>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13" name="Content Placeholder 11">
            <a:extLst>
              <a:ext uri="{FF2B5EF4-FFF2-40B4-BE49-F238E27FC236}">
                <a16:creationId xmlns:a16="http://schemas.microsoft.com/office/drawing/2014/main" id="{3A553B19-0F6E-0456-EA72-AE6BA2E598C7}"/>
              </a:ext>
            </a:extLst>
          </p:cNvPr>
          <p:cNvSpPr>
            <a:spLocks noGrp="1"/>
          </p:cNvSpPr>
          <p:nvPr>
            <p:ph sz="quarter" idx="11"/>
          </p:nvPr>
        </p:nvSpPr>
        <p:spPr>
          <a:xfrm>
            <a:off x="456437" y="1111249"/>
            <a:ext cx="3878263" cy="3658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a:extLst>
              <a:ext uri="{FF2B5EF4-FFF2-40B4-BE49-F238E27FC236}">
                <a16:creationId xmlns:a16="http://schemas.microsoft.com/office/drawing/2014/main" id="{3C63B43D-DD14-CE70-A724-AD39A1DB3CFD}"/>
              </a:ext>
            </a:extLst>
          </p:cNvPr>
          <p:cNvSpPr>
            <a:spLocks noGrp="1"/>
          </p:cNvSpPr>
          <p:nvPr>
            <p:ph sz="quarter" idx="12"/>
          </p:nvPr>
        </p:nvSpPr>
        <p:spPr>
          <a:xfrm>
            <a:off x="4526787" y="1111249"/>
            <a:ext cx="3878263" cy="3658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1">
            <a:extLst>
              <a:ext uri="{FF2B5EF4-FFF2-40B4-BE49-F238E27FC236}">
                <a16:creationId xmlns:a16="http://schemas.microsoft.com/office/drawing/2014/main" id="{A914D43D-B1A2-0480-7808-90125D1BB9DC}"/>
              </a:ext>
            </a:extLst>
          </p:cNvPr>
          <p:cNvSpPr>
            <a:spLocks noGrp="1"/>
          </p:cNvSpPr>
          <p:nvPr>
            <p:ph type="title"/>
          </p:nvPr>
        </p:nvSpPr>
        <p:spPr>
          <a:xfrm>
            <a:off x="457200" y="64294"/>
            <a:ext cx="794785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1448596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 Photo" preserve="1">
  <p:cSld name="Title slide + Photo">
    <p:spTree>
      <p:nvGrpSpPr>
        <p:cNvPr id="1" name="Shape 18"/>
        <p:cNvGrpSpPr/>
        <p:nvPr/>
      </p:nvGrpSpPr>
      <p:grpSpPr>
        <a:xfrm>
          <a:off x="0" y="0"/>
          <a:ext cx="0" cy="0"/>
          <a:chOff x="0" y="0"/>
          <a:chExt cx="0" cy="0"/>
        </a:xfrm>
      </p:grpSpPr>
      <p:sp>
        <p:nvSpPr>
          <p:cNvPr id="19" name="Google Shape;19;p3"/>
          <p:cNvSpPr>
            <a:spLocks noGrp="1" noRot="1" noMove="1" noResize="1" noEditPoints="1" noAdjustHandles="1" noChangeArrowheads="1" noChangeShapeType="1"/>
          </p:cNvSpPr>
          <p:nvPr/>
        </p:nvSpPr>
        <p:spPr>
          <a:xfrm>
            <a:off x="-1" y="-7200"/>
            <a:ext cx="9144001" cy="2107500"/>
          </a:xfrm>
          <a:prstGeom prst="rect">
            <a:avLst/>
          </a:prstGeom>
          <a:solidFill>
            <a:schemeClr val="dk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dirty="0"/>
          </a:p>
        </p:txBody>
      </p:sp>
      <p:sp>
        <p:nvSpPr>
          <p:cNvPr id="20" name="Google Shape;20;p3"/>
          <p:cNvSpPr txBox="1">
            <a:spLocks noGrp="1"/>
          </p:cNvSpPr>
          <p:nvPr>
            <p:ph type="title"/>
          </p:nvPr>
        </p:nvSpPr>
        <p:spPr>
          <a:xfrm>
            <a:off x="381000" y="115476"/>
            <a:ext cx="8305800" cy="1170474"/>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3000"/>
              <a:buNone/>
              <a:defRPr sz="3600" spc="50" baseline="0">
                <a:solidFill>
                  <a:schemeClr val="lt1"/>
                </a:solidFill>
                <a:latin typeface="+mj-lt"/>
              </a:defRPr>
            </a:lvl1pPr>
            <a:lvl2pPr lvl="1" rtl="0">
              <a:spcBef>
                <a:spcPts val="0"/>
              </a:spcBef>
              <a:spcAft>
                <a:spcPts val="0"/>
              </a:spcAft>
              <a:buSzPts val="3000"/>
              <a:buNone/>
              <a:defRPr sz="2250"/>
            </a:lvl2pPr>
            <a:lvl3pPr lvl="2" rtl="0">
              <a:spcBef>
                <a:spcPts val="0"/>
              </a:spcBef>
              <a:spcAft>
                <a:spcPts val="0"/>
              </a:spcAft>
              <a:buSzPts val="3000"/>
              <a:buNone/>
              <a:defRPr sz="2250"/>
            </a:lvl3pPr>
            <a:lvl4pPr lvl="3" rtl="0">
              <a:spcBef>
                <a:spcPts val="0"/>
              </a:spcBef>
              <a:spcAft>
                <a:spcPts val="0"/>
              </a:spcAft>
              <a:buSzPts val="3000"/>
              <a:buNone/>
              <a:defRPr sz="2250"/>
            </a:lvl4pPr>
            <a:lvl5pPr lvl="4" rtl="0">
              <a:spcBef>
                <a:spcPts val="0"/>
              </a:spcBef>
              <a:spcAft>
                <a:spcPts val="0"/>
              </a:spcAft>
              <a:buSzPts val="3000"/>
              <a:buNone/>
              <a:defRPr sz="2250"/>
            </a:lvl5pPr>
            <a:lvl6pPr lvl="5" rtl="0">
              <a:spcBef>
                <a:spcPts val="0"/>
              </a:spcBef>
              <a:spcAft>
                <a:spcPts val="0"/>
              </a:spcAft>
              <a:buSzPts val="3000"/>
              <a:buNone/>
              <a:defRPr sz="2250"/>
            </a:lvl6pPr>
            <a:lvl7pPr lvl="6" rtl="0">
              <a:spcBef>
                <a:spcPts val="0"/>
              </a:spcBef>
              <a:spcAft>
                <a:spcPts val="0"/>
              </a:spcAft>
              <a:buSzPts val="3000"/>
              <a:buNone/>
              <a:defRPr sz="2250"/>
            </a:lvl7pPr>
            <a:lvl8pPr lvl="7" rtl="0">
              <a:spcBef>
                <a:spcPts val="0"/>
              </a:spcBef>
              <a:spcAft>
                <a:spcPts val="0"/>
              </a:spcAft>
              <a:buSzPts val="3000"/>
              <a:buNone/>
              <a:defRPr sz="2250"/>
            </a:lvl8pPr>
            <a:lvl9pPr lvl="8" rtl="0">
              <a:spcBef>
                <a:spcPts val="0"/>
              </a:spcBef>
              <a:spcAft>
                <a:spcPts val="0"/>
              </a:spcAft>
              <a:buSzPts val="3000"/>
              <a:buNone/>
              <a:defRPr sz="2250"/>
            </a:lvl9pPr>
          </a:lstStyle>
          <a:p>
            <a:r>
              <a:rPr lang="en-US"/>
              <a:t>Click to edit Master title style</a:t>
            </a:r>
            <a:endParaRPr dirty="0"/>
          </a:p>
        </p:txBody>
      </p:sp>
      <p:cxnSp>
        <p:nvCxnSpPr>
          <p:cNvPr id="21" name="Google Shape;21;p3"/>
          <p:cNvCxnSpPr/>
          <p:nvPr/>
        </p:nvCxnSpPr>
        <p:spPr>
          <a:xfrm>
            <a:off x="468551" y="1338300"/>
            <a:ext cx="2582100" cy="600"/>
          </a:xfrm>
          <a:prstGeom prst="straightConnector1">
            <a:avLst/>
          </a:prstGeom>
          <a:noFill/>
          <a:ln w="19050" cap="flat" cmpd="sng">
            <a:solidFill>
              <a:schemeClr val="accent3"/>
            </a:solidFill>
            <a:prstDash val="solid"/>
            <a:round/>
            <a:headEnd type="none" w="med" len="med"/>
            <a:tailEnd type="none" w="med" len="med"/>
          </a:ln>
        </p:spPr>
      </p:cxnSp>
      <p:sp>
        <p:nvSpPr>
          <p:cNvPr id="22" name="Google Shape;22;p3"/>
          <p:cNvSpPr txBox="1">
            <a:spLocks noGrp="1"/>
          </p:cNvSpPr>
          <p:nvPr>
            <p:ph type="subTitle" idx="1"/>
          </p:nvPr>
        </p:nvSpPr>
        <p:spPr>
          <a:xfrm>
            <a:off x="381000" y="1357850"/>
            <a:ext cx="8305800" cy="631876"/>
          </a:xfrm>
          <a:prstGeom prst="rect">
            <a:avLst/>
          </a:prstGeom>
        </p:spPr>
        <p:txBody>
          <a:bodyPr spcFirstLastPara="1" wrap="square" lIns="91425" tIns="91425" rIns="91425" bIns="91425" anchor="t" anchorCtr="0">
            <a:normAutofit/>
          </a:bodyPr>
          <a:lstStyle>
            <a:lvl1pPr marL="0" lvl="0" rtl="0">
              <a:lnSpc>
                <a:spcPct val="100000"/>
              </a:lnSpc>
              <a:spcBef>
                <a:spcPts val="0"/>
              </a:spcBef>
              <a:spcAft>
                <a:spcPts val="0"/>
              </a:spcAft>
              <a:buClr>
                <a:schemeClr val="lt1"/>
              </a:buClr>
              <a:buSzPts val="1500"/>
              <a:buNone/>
              <a:defRPr sz="2000" spc="50" baseline="0">
                <a:solidFill>
                  <a:schemeClr val="lt1"/>
                </a:solidFill>
                <a:latin typeface="+mn-lt"/>
              </a:defRPr>
            </a:lvl1pPr>
            <a:lvl2pPr lvl="1" rtl="0">
              <a:lnSpc>
                <a:spcPct val="100000"/>
              </a:lnSpc>
              <a:spcBef>
                <a:spcPts val="0"/>
              </a:spcBef>
              <a:spcAft>
                <a:spcPts val="0"/>
              </a:spcAft>
              <a:buSzPts val="1500"/>
              <a:buNone/>
              <a:defRPr sz="1125"/>
            </a:lvl2pPr>
            <a:lvl3pPr lvl="2" rtl="0">
              <a:lnSpc>
                <a:spcPct val="100000"/>
              </a:lnSpc>
              <a:spcBef>
                <a:spcPts val="0"/>
              </a:spcBef>
              <a:spcAft>
                <a:spcPts val="0"/>
              </a:spcAft>
              <a:buSzPts val="1500"/>
              <a:buNone/>
              <a:defRPr sz="1125"/>
            </a:lvl3pPr>
            <a:lvl4pPr lvl="3" rtl="0">
              <a:lnSpc>
                <a:spcPct val="100000"/>
              </a:lnSpc>
              <a:spcBef>
                <a:spcPts val="0"/>
              </a:spcBef>
              <a:spcAft>
                <a:spcPts val="0"/>
              </a:spcAft>
              <a:buSzPts val="1500"/>
              <a:buNone/>
              <a:defRPr sz="1125"/>
            </a:lvl4pPr>
            <a:lvl5pPr lvl="4" rtl="0">
              <a:lnSpc>
                <a:spcPct val="100000"/>
              </a:lnSpc>
              <a:spcBef>
                <a:spcPts val="0"/>
              </a:spcBef>
              <a:spcAft>
                <a:spcPts val="0"/>
              </a:spcAft>
              <a:buSzPts val="1500"/>
              <a:buNone/>
              <a:defRPr sz="1125"/>
            </a:lvl5pPr>
            <a:lvl6pPr lvl="5" rtl="0">
              <a:lnSpc>
                <a:spcPct val="100000"/>
              </a:lnSpc>
              <a:spcBef>
                <a:spcPts val="0"/>
              </a:spcBef>
              <a:spcAft>
                <a:spcPts val="0"/>
              </a:spcAft>
              <a:buSzPts val="1500"/>
              <a:buNone/>
              <a:defRPr sz="1125"/>
            </a:lvl6pPr>
            <a:lvl7pPr lvl="6" rtl="0">
              <a:lnSpc>
                <a:spcPct val="100000"/>
              </a:lnSpc>
              <a:spcBef>
                <a:spcPts val="0"/>
              </a:spcBef>
              <a:spcAft>
                <a:spcPts val="0"/>
              </a:spcAft>
              <a:buSzPts val="1500"/>
              <a:buNone/>
              <a:defRPr sz="1125"/>
            </a:lvl7pPr>
            <a:lvl8pPr lvl="7" rtl="0">
              <a:lnSpc>
                <a:spcPct val="100000"/>
              </a:lnSpc>
              <a:spcBef>
                <a:spcPts val="0"/>
              </a:spcBef>
              <a:spcAft>
                <a:spcPts val="0"/>
              </a:spcAft>
              <a:buSzPts val="1500"/>
              <a:buNone/>
              <a:defRPr sz="1125"/>
            </a:lvl8pPr>
            <a:lvl9pPr lvl="8" rtl="0">
              <a:lnSpc>
                <a:spcPct val="100000"/>
              </a:lnSpc>
              <a:spcBef>
                <a:spcPts val="0"/>
              </a:spcBef>
              <a:spcAft>
                <a:spcPts val="0"/>
              </a:spcAft>
              <a:buSzPts val="1500"/>
              <a:buNone/>
              <a:defRPr sz="1125"/>
            </a:lvl9pPr>
          </a:lstStyle>
          <a:p>
            <a:r>
              <a:rPr lang="en-US"/>
              <a:t>Click to edit Master subtitle style</a:t>
            </a:r>
            <a:endParaRPr dirty="0"/>
          </a:p>
        </p:txBody>
      </p:sp>
      <p:pic>
        <p:nvPicPr>
          <p:cNvPr id="24" name="Google Shape;24;p3"/>
          <p:cNvPicPr preferRelativeResize="0"/>
          <p:nvPr/>
        </p:nvPicPr>
        <p:blipFill>
          <a:blip r:embed="rId2">
            <a:alphaModFix/>
          </a:blip>
          <a:stretch>
            <a:fillRect/>
          </a:stretch>
        </p:blipFill>
        <p:spPr>
          <a:xfrm>
            <a:off x="3069090" y="4266624"/>
            <a:ext cx="3010324" cy="761400"/>
          </a:xfrm>
          <a:prstGeom prst="rect">
            <a:avLst/>
          </a:prstGeom>
          <a:noFill/>
          <a:ln>
            <a:noFill/>
          </a:ln>
        </p:spPr>
      </p:pic>
      <p:sp>
        <p:nvSpPr>
          <p:cNvPr id="3" name="Google Shape;23;p3">
            <a:extLst>
              <a:ext uri="{FF2B5EF4-FFF2-40B4-BE49-F238E27FC236}">
                <a16:creationId xmlns:a16="http://schemas.microsoft.com/office/drawing/2014/main" id="{154E73F3-AE94-57DB-C8C6-D5C93F0AAE40}"/>
              </a:ext>
            </a:extLst>
          </p:cNvPr>
          <p:cNvSpPr>
            <a:spLocks noGrp="1"/>
          </p:cNvSpPr>
          <p:nvPr>
            <p:ph type="pic" idx="2" hasCustomPrompt="1"/>
          </p:nvPr>
        </p:nvSpPr>
        <p:spPr>
          <a:xfrm>
            <a:off x="233102" y="2100300"/>
            <a:ext cx="8682300" cy="2037900"/>
          </a:xfrm>
          <a:prstGeom prst="rect">
            <a:avLst/>
          </a:prstGeom>
          <a:noFill/>
          <a:ln>
            <a:noFill/>
          </a:ln>
        </p:spPr>
        <p:txBody>
          <a:bodyPr anchor="ctr"/>
          <a:lstStyle>
            <a:lvl1pPr marL="0" indent="0" algn="ctr">
              <a:buNone/>
              <a:defRPr/>
            </a:lvl1pPr>
          </a:lstStyle>
          <a:p>
            <a:r>
              <a:rPr lang="en-US" dirty="0"/>
              <a:t>Click to add cover photo</a:t>
            </a:r>
          </a:p>
        </p:txBody>
      </p:sp>
    </p:spTree>
    <p:extLst>
      <p:ext uri="{BB962C8B-B14F-4D97-AF65-F5344CB8AC3E}">
        <p14:creationId xmlns:p14="http://schemas.microsoft.com/office/powerpoint/2010/main" val="2618813752"/>
      </p:ext>
    </p:extLst>
  </p:cSld>
  <p:clrMapOvr>
    <a:masterClrMapping/>
  </p:clrMapOvr>
  <p:extLst>
    <p:ext uri="{DCECCB84-F9BA-43D5-87BE-67443E8EF086}">
      <p15:sldGuideLst xmlns:p15="http://schemas.microsoft.com/office/powerpoint/2012/main">
        <p15:guide id="3" pos="576" userDrawn="1">
          <p15:clr>
            <a:srgbClr val="FA7B17"/>
          </p15:clr>
        </p15:guide>
        <p15:guide id="4" orient="horz" pos="576" userDrawn="1">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Blank" preserve="1" userDrawn="1">
  <p:cSld name="Title Blank">
    <p:spTree>
      <p:nvGrpSpPr>
        <p:cNvPr id="1" name="Shape 91"/>
        <p:cNvGrpSpPr/>
        <p:nvPr/>
      </p:nvGrpSpPr>
      <p:grpSpPr>
        <a:xfrm>
          <a:off x="0" y="0"/>
          <a:ext cx="0" cy="0"/>
          <a:chOff x="0" y="0"/>
          <a:chExt cx="0" cy="0"/>
        </a:xfrm>
      </p:grpSpPr>
      <p:pic>
        <p:nvPicPr>
          <p:cNvPr id="92" name="Google Shape;92;p13"/>
          <p:cNvPicPr preferRelativeResize="0"/>
          <p:nvPr/>
        </p:nvPicPr>
        <p:blipFill>
          <a:blip r:embed="rId2">
            <a:alphaModFix/>
          </a:blip>
          <a:stretch>
            <a:fillRect/>
          </a:stretch>
        </p:blipFill>
        <p:spPr>
          <a:xfrm>
            <a:off x="6356265" y="0"/>
            <a:ext cx="2787737" cy="5143501"/>
          </a:xfrm>
          <a:prstGeom prst="rect">
            <a:avLst/>
          </a:prstGeom>
          <a:noFill/>
          <a:ln>
            <a:noFill/>
          </a:ln>
        </p:spPr>
      </p:pic>
      <p:pic>
        <p:nvPicPr>
          <p:cNvPr id="94" name="Google Shape;94;p13"/>
          <p:cNvPicPr preferRelativeResize="0"/>
          <p:nvPr/>
        </p:nvPicPr>
        <p:blipFill rotWithShape="1">
          <a:blip r:embed="rId3">
            <a:alphaModFix/>
          </a:blip>
          <a:srcRect l="4421" r="4412"/>
          <a:stretch/>
        </p:blipFill>
        <p:spPr>
          <a:xfrm>
            <a:off x="152400" y="4884975"/>
            <a:ext cx="890861" cy="155700"/>
          </a:xfrm>
          <a:prstGeom prst="rect">
            <a:avLst/>
          </a:prstGeom>
          <a:noFill/>
          <a:ln>
            <a:noFill/>
          </a:ln>
        </p:spPr>
      </p:pic>
      <p:cxnSp>
        <p:nvCxnSpPr>
          <p:cNvPr id="96" name="Google Shape;96;p13"/>
          <p:cNvCxnSpPr/>
          <p:nvPr/>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5A724A5B-863E-72ED-E977-DA3A1042759C}"/>
              </a:ext>
            </a:extLst>
          </p:cNvPr>
          <p:cNvSpPr>
            <a:spLocks noGrp="1"/>
          </p:cNvSpPr>
          <p:nvPr>
            <p:ph type="sldNum" idx="10"/>
          </p:nvPr>
        </p:nvSpPr>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2979570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Text">
    <p:spTree>
      <p:nvGrpSpPr>
        <p:cNvPr id="1" name=""/>
        <p:cNvGrpSpPr/>
        <p:nvPr/>
      </p:nvGrpSpPr>
      <p:grpSpPr>
        <a:xfrm>
          <a:off x="0" y="0"/>
          <a:ext cx="0" cy="0"/>
          <a:chOff x="0" y="0"/>
          <a:chExt cx="0" cy="0"/>
        </a:xfrm>
      </p:grpSpPr>
      <p:sp>
        <p:nvSpPr>
          <p:cNvPr id="4" name="Google Shape;19;p3">
            <a:extLst>
              <a:ext uri="{FF2B5EF4-FFF2-40B4-BE49-F238E27FC236}">
                <a16:creationId xmlns:a16="http://schemas.microsoft.com/office/drawing/2014/main" id="{003788E6-B114-1F3A-3A8A-863C13FC0E72}"/>
              </a:ext>
            </a:extLst>
          </p:cNvPr>
          <p:cNvSpPr>
            <a:spLocks/>
          </p:cNvSpPr>
          <p:nvPr userDrawn="1"/>
        </p:nvSpPr>
        <p:spPr>
          <a:xfrm>
            <a:off x="-1" y="-7200"/>
            <a:ext cx="9144001" cy="2107500"/>
          </a:xfrm>
          <a:prstGeom prst="rect">
            <a:avLst/>
          </a:prstGeom>
          <a:solidFill>
            <a:schemeClr val="dk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dirty="0"/>
          </a:p>
        </p:txBody>
      </p:sp>
      <p:sp>
        <p:nvSpPr>
          <p:cNvPr id="5" name="Google Shape;20;p3">
            <a:extLst>
              <a:ext uri="{FF2B5EF4-FFF2-40B4-BE49-F238E27FC236}">
                <a16:creationId xmlns:a16="http://schemas.microsoft.com/office/drawing/2014/main" id="{30E4919C-C44E-812D-18AF-35905065A138}"/>
              </a:ext>
            </a:extLst>
          </p:cNvPr>
          <p:cNvSpPr txBox="1">
            <a:spLocks noGrp="1"/>
          </p:cNvSpPr>
          <p:nvPr>
            <p:ph type="title"/>
          </p:nvPr>
        </p:nvSpPr>
        <p:spPr>
          <a:xfrm>
            <a:off x="381000" y="115477"/>
            <a:ext cx="8305800" cy="1170474"/>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3000"/>
              <a:buNone/>
              <a:defRPr sz="3600">
                <a:solidFill>
                  <a:schemeClr val="lt1"/>
                </a:solidFill>
                <a:latin typeface="+mj-lt"/>
              </a:defRPr>
            </a:lvl1pPr>
            <a:lvl2pPr lvl="1" rtl="0">
              <a:spcBef>
                <a:spcPts val="0"/>
              </a:spcBef>
              <a:spcAft>
                <a:spcPts val="0"/>
              </a:spcAft>
              <a:buSzPts val="3000"/>
              <a:buNone/>
              <a:defRPr sz="2250"/>
            </a:lvl2pPr>
            <a:lvl3pPr lvl="2" rtl="0">
              <a:spcBef>
                <a:spcPts val="0"/>
              </a:spcBef>
              <a:spcAft>
                <a:spcPts val="0"/>
              </a:spcAft>
              <a:buSzPts val="3000"/>
              <a:buNone/>
              <a:defRPr sz="2250"/>
            </a:lvl3pPr>
            <a:lvl4pPr lvl="3" rtl="0">
              <a:spcBef>
                <a:spcPts val="0"/>
              </a:spcBef>
              <a:spcAft>
                <a:spcPts val="0"/>
              </a:spcAft>
              <a:buSzPts val="3000"/>
              <a:buNone/>
              <a:defRPr sz="2250"/>
            </a:lvl4pPr>
            <a:lvl5pPr lvl="4" rtl="0">
              <a:spcBef>
                <a:spcPts val="0"/>
              </a:spcBef>
              <a:spcAft>
                <a:spcPts val="0"/>
              </a:spcAft>
              <a:buSzPts val="3000"/>
              <a:buNone/>
              <a:defRPr sz="2250"/>
            </a:lvl5pPr>
            <a:lvl6pPr lvl="5" rtl="0">
              <a:spcBef>
                <a:spcPts val="0"/>
              </a:spcBef>
              <a:spcAft>
                <a:spcPts val="0"/>
              </a:spcAft>
              <a:buSzPts val="3000"/>
              <a:buNone/>
              <a:defRPr sz="2250"/>
            </a:lvl6pPr>
            <a:lvl7pPr lvl="6" rtl="0">
              <a:spcBef>
                <a:spcPts val="0"/>
              </a:spcBef>
              <a:spcAft>
                <a:spcPts val="0"/>
              </a:spcAft>
              <a:buSzPts val="3000"/>
              <a:buNone/>
              <a:defRPr sz="2250"/>
            </a:lvl7pPr>
            <a:lvl8pPr lvl="7" rtl="0">
              <a:spcBef>
                <a:spcPts val="0"/>
              </a:spcBef>
              <a:spcAft>
                <a:spcPts val="0"/>
              </a:spcAft>
              <a:buSzPts val="3000"/>
              <a:buNone/>
              <a:defRPr sz="2250"/>
            </a:lvl8pPr>
            <a:lvl9pPr lvl="8" rtl="0">
              <a:spcBef>
                <a:spcPts val="0"/>
              </a:spcBef>
              <a:spcAft>
                <a:spcPts val="0"/>
              </a:spcAft>
              <a:buSzPts val="3000"/>
              <a:buNone/>
              <a:defRPr sz="2250"/>
            </a:lvl9pPr>
          </a:lstStyle>
          <a:p>
            <a:r>
              <a:rPr lang="en-US"/>
              <a:t>Click to edit Master title style</a:t>
            </a:r>
            <a:endParaRPr dirty="0"/>
          </a:p>
        </p:txBody>
      </p:sp>
      <p:cxnSp>
        <p:nvCxnSpPr>
          <p:cNvPr id="6" name="Google Shape;21;p3">
            <a:extLst>
              <a:ext uri="{FF2B5EF4-FFF2-40B4-BE49-F238E27FC236}">
                <a16:creationId xmlns:a16="http://schemas.microsoft.com/office/drawing/2014/main" id="{CEC20C6E-1C1D-5B8D-43D8-846165CEB2E0}"/>
              </a:ext>
            </a:extLst>
          </p:cNvPr>
          <p:cNvCxnSpPr/>
          <p:nvPr userDrawn="1"/>
        </p:nvCxnSpPr>
        <p:spPr>
          <a:xfrm>
            <a:off x="468551" y="1338300"/>
            <a:ext cx="2582100" cy="600"/>
          </a:xfrm>
          <a:prstGeom prst="straightConnector1">
            <a:avLst/>
          </a:prstGeom>
          <a:noFill/>
          <a:ln w="19050" cap="flat" cmpd="sng">
            <a:solidFill>
              <a:schemeClr val="accent3"/>
            </a:solidFill>
            <a:prstDash val="solid"/>
            <a:round/>
            <a:headEnd type="none" w="med" len="med"/>
            <a:tailEnd type="none" w="med" len="med"/>
          </a:ln>
        </p:spPr>
      </p:cxnSp>
      <p:sp>
        <p:nvSpPr>
          <p:cNvPr id="7" name="Google Shape;22;p3">
            <a:extLst>
              <a:ext uri="{FF2B5EF4-FFF2-40B4-BE49-F238E27FC236}">
                <a16:creationId xmlns:a16="http://schemas.microsoft.com/office/drawing/2014/main" id="{1E12D680-C6EF-24BF-D90E-6206F4987787}"/>
              </a:ext>
            </a:extLst>
          </p:cNvPr>
          <p:cNvSpPr txBox="1">
            <a:spLocks noGrp="1"/>
          </p:cNvSpPr>
          <p:nvPr>
            <p:ph type="subTitle" idx="1"/>
          </p:nvPr>
        </p:nvSpPr>
        <p:spPr>
          <a:xfrm>
            <a:off x="381000" y="1357850"/>
            <a:ext cx="8305800" cy="631876"/>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1500"/>
              <a:buNone/>
              <a:defRPr sz="2000" spc="50" baseline="0">
                <a:solidFill>
                  <a:schemeClr val="lt1"/>
                </a:solidFill>
                <a:latin typeface="+mn-lt"/>
              </a:defRPr>
            </a:lvl1pPr>
            <a:lvl2pPr lvl="1" rtl="0">
              <a:lnSpc>
                <a:spcPct val="100000"/>
              </a:lnSpc>
              <a:spcBef>
                <a:spcPts val="0"/>
              </a:spcBef>
              <a:spcAft>
                <a:spcPts val="0"/>
              </a:spcAft>
              <a:buSzPts val="1500"/>
              <a:buNone/>
              <a:defRPr sz="1125"/>
            </a:lvl2pPr>
            <a:lvl3pPr lvl="2" rtl="0">
              <a:lnSpc>
                <a:spcPct val="100000"/>
              </a:lnSpc>
              <a:spcBef>
                <a:spcPts val="0"/>
              </a:spcBef>
              <a:spcAft>
                <a:spcPts val="0"/>
              </a:spcAft>
              <a:buSzPts val="1500"/>
              <a:buNone/>
              <a:defRPr sz="1125"/>
            </a:lvl3pPr>
            <a:lvl4pPr lvl="3" rtl="0">
              <a:lnSpc>
                <a:spcPct val="100000"/>
              </a:lnSpc>
              <a:spcBef>
                <a:spcPts val="0"/>
              </a:spcBef>
              <a:spcAft>
                <a:spcPts val="0"/>
              </a:spcAft>
              <a:buSzPts val="1500"/>
              <a:buNone/>
              <a:defRPr sz="1125"/>
            </a:lvl4pPr>
            <a:lvl5pPr lvl="4" rtl="0">
              <a:lnSpc>
                <a:spcPct val="100000"/>
              </a:lnSpc>
              <a:spcBef>
                <a:spcPts val="0"/>
              </a:spcBef>
              <a:spcAft>
                <a:spcPts val="0"/>
              </a:spcAft>
              <a:buSzPts val="1500"/>
              <a:buNone/>
              <a:defRPr sz="1125"/>
            </a:lvl5pPr>
            <a:lvl6pPr lvl="5" rtl="0">
              <a:lnSpc>
                <a:spcPct val="100000"/>
              </a:lnSpc>
              <a:spcBef>
                <a:spcPts val="0"/>
              </a:spcBef>
              <a:spcAft>
                <a:spcPts val="0"/>
              </a:spcAft>
              <a:buSzPts val="1500"/>
              <a:buNone/>
              <a:defRPr sz="1125"/>
            </a:lvl6pPr>
            <a:lvl7pPr lvl="6" rtl="0">
              <a:lnSpc>
                <a:spcPct val="100000"/>
              </a:lnSpc>
              <a:spcBef>
                <a:spcPts val="0"/>
              </a:spcBef>
              <a:spcAft>
                <a:spcPts val="0"/>
              </a:spcAft>
              <a:buSzPts val="1500"/>
              <a:buNone/>
              <a:defRPr sz="1125"/>
            </a:lvl7pPr>
            <a:lvl8pPr lvl="7" rtl="0">
              <a:lnSpc>
                <a:spcPct val="100000"/>
              </a:lnSpc>
              <a:spcBef>
                <a:spcPts val="0"/>
              </a:spcBef>
              <a:spcAft>
                <a:spcPts val="0"/>
              </a:spcAft>
              <a:buSzPts val="1500"/>
              <a:buNone/>
              <a:defRPr sz="1125"/>
            </a:lvl8pPr>
            <a:lvl9pPr lvl="8" rtl="0">
              <a:lnSpc>
                <a:spcPct val="100000"/>
              </a:lnSpc>
              <a:spcBef>
                <a:spcPts val="0"/>
              </a:spcBef>
              <a:spcAft>
                <a:spcPts val="0"/>
              </a:spcAft>
              <a:buSzPts val="1500"/>
              <a:buNone/>
              <a:defRPr sz="1125"/>
            </a:lvl9pPr>
          </a:lstStyle>
          <a:p>
            <a:r>
              <a:rPr lang="en-US"/>
              <a:t>Click to edit Master subtitle style</a:t>
            </a:r>
            <a:endParaRPr dirty="0"/>
          </a:p>
        </p:txBody>
      </p:sp>
      <p:pic>
        <p:nvPicPr>
          <p:cNvPr id="8" name="Google Shape;24;p3">
            <a:extLst>
              <a:ext uri="{FF2B5EF4-FFF2-40B4-BE49-F238E27FC236}">
                <a16:creationId xmlns:a16="http://schemas.microsoft.com/office/drawing/2014/main" id="{ABD3F9BF-9684-DDEE-B440-8DD9D317C7D6}"/>
              </a:ext>
            </a:extLst>
          </p:cNvPr>
          <p:cNvPicPr preferRelativeResize="0"/>
          <p:nvPr userDrawn="1"/>
        </p:nvPicPr>
        <p:blipFill>
          <a:blip r:embed="rId2">
            <a:alphaModFix/>
          </a:blip>
          <a:stretch>
            <a:fillRect/>
          </a:stretch>
        </p:blipFill>
        <p:spPr>
          <a:xfrm>
            <a:off x="3069090" y="4266624"/>
            <a:ext cx="3010324" cy="761400"/>
          </a:xfrm>
          <a:prstGeom prst="rect">
            <a:avLst/>
          </a:prstGeom>
          <a:noFill/>
          <a:ln>
            <a:noFill/>
          </a:ln>
        </p:spPr>
      </p:pic>
      <p:sp>
        <p:nvSpPr>
          <p:cNvPr id="10" name="Text Placeholder 2">
            <a:extLst>
              <a:ext uri="{FF2B5EF4-FFF2-40B4-BE49-F238E27FC236}">
                <a16:creationId xmlns:a16="http://schemas.microsoft.com/office/drawing/2014/main" id="{D40BDB24-777C-9BCB-61C6-22A2D38098F2}"/>
              </a:ext>
            </a:extLst>
          </p:cNvPr>
          <p:cNvSpPr>
            <a:spLocks noGrp="1"/>
          </p:cNvSpPr>
          <p:nvPr>
            <p:ph type="body" sz="quarter" idx="11"/>
          </p:nvPr>
        </p:nvSpPr>
        <p:spPr>
          <a:xfrm>
            <a:off x="381000" y="2100263"/>
            <a:ext cx="8305800" cy="205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421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 Hawley Blue">
    <p:bg>
      <p:bgPr>
        <a:solidFill>
          <a:srgbClr val="112C37"/>
        </a:solidFill>
        <a:effectLst/>
      </p:bgPr>
    </p:bg>
    <p:spTree>
      <p:nvGrpSpPr>
        <p:cNvPr id="1" name=""/>
        <p:cNvGrpSpPr/>
        <p:nvPr/>
      </p:nvGrpSpPr>
      <p:grpSpPr>
        <a:xfrm>
          <a:off x="0" y="0"/>
          <a:ext cx="0" cy="0"/>
          <a:chOff x="0" y="0"/>
          <a:chExt cx="0" cy="0"/>
        </a:xfrm>
      </p:grpSpPr>
      <p:sp>
        <p:nvSpPr>
          <p:cNvPr id="4" name="Google Shape;26;p4">
            <a:extLst>
              <a:ext uri="{FF2B5EF4-FFF2-40B4-BE49-F238E27FC236}">
                <a16:creationId xmlns:a16="http://schemas.microsoft.com/office/drawing/2014/main" id="{F9473558-68DD-281B-D7D2-F3ACB6A08DD2}"/>
              </a:ext>
            </a:extLst>
          </p:cNvPr>
          <p:cNvSpPr txBox="1">
            <a:spLocks noGrp="1"/>
          </p:cNvSpPr>
          <p:nvPr>
            <p:ph type="title"/>
          </p:nvPr>
        </p:nvSpPr>
        <p:spPr>
          <a:xfrm>
            <a:off x="913851" y="2150850"/>
            <a:ext cx="67227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600"/>
              <a:buNone/>
              <a:defRPr sz="3600" spc="50" baseline="0">
                <a:solidFill>
                  <a:schemeClr val="lt1"/>
                </a:solidFill>
                <a:latin typeface="+mj-lt"/>
              </a:defRPr>
            </a:lvl1pPr>
            <a:lvl2pPr lvl="1" algn="ctr">
              <a:spcBef>
                <a:spcPts val="0"/>
              </a:spcBef>
              <a:spcAft>
                <a:spcPts val="0"/>
              </a:spcAft>
              <a:buClr>
                <a:schemeClr val="lt1"/>
              </a:buClr>
              <a:buSzPts val="3600"/>
              <a:buNone/>
              <a:defRPr sz="2700">
                <a:solidFill>
                  <a:schemeClr val="lt1"/>
                </a:solidFill>
              </a:defRPr>
            </a:lvl2pPr>
            <a:lvl3pPr lvl="2" algn="ctr">
              <a:spcBef>
                <a:spcPts val="0"/>
              </a:spcBef>
              <a:spcAft>
                <a:spcPts val="0"/>
              </a:spcAft>
              <a:buClr>
                <a:schemeClr val="lt1"/>
              </a:buClr>
              <a:buSzPts val="3600"/>
              <a:buNone/>
              <a:defRPr sz="2700">
                <a:solidFill>
                  <a:schemeClr val="lt1"/>
                </a:solidFill>
              </a:defRPr>
            </a:lvl3pPr>
            <a:lvl4pPr lvl="3" algn="ctr">
              <a:spcBef>
                <a:spcPts val="0"/>
              </a:spcBef>
              <a:spcAft>
                <a:spcPts val="0"/>
              </a:spcAft>
              <a:buClr>
                <a:schemeClr val="lt1"/>
              </a:buClr>
              <a:buSzPts val="3600"/>
              <a:buNone/>
              <a:defRPr sz="2700">
                <a:solidFill>
                  <a:schemeClr val="lt1"/>
                </a:solidFill>
              </a:defRPr>
            </a:lvl4pPr>
            <a:lvl5pPr lvl="4" algn="ctr">
              <a:spcBef>
                <a:spcPts val="0"/>
              </a:spcBef>
              <a:spcAft>
                <a:spcPts val="0"/>
              </a:spcAft>
              <a:buClr>
                <a:schemeClr val="lt1"/>
              </a:buClr>
              <a:buSzPts val="3600"/>
              <a:buNone/>
              <a:defRPr sz="2700">
                <a:solidFill>
                  <a:schemeClr val="lt1"/>
                </a:solidFill>
              </a:defRPr>
            </a:lvl5pPr>
            <a:lvl6pPr lvl="5" algn="ctr">
              <a:spcBef>
                <a:spcPts val="0"/>
              </a:spcBef>
              <a:spcAft>
                <a:spcPts val="0"/>
              </a:spcAft>
              <a:buClr>
                <a:schemeClr val="lt1"/>
              </a:buClr>
              <a:buSzPts val="3600"/>
              <a:buNone/>
              <a:defRPr sz="2700">
                <a:solidFill>
                  <a:schemeClr val="lt1"/>
                </a:solidFill>
              </a:defRPr>
            </a:lvl6pPr>
            <a:lvl7pPr lvl="6" algn="ctr">
              <a:spcBef>
                <a:spcPts val="0"/>
              </a:spcBef>
              <a:spcAft>
                <a:spcPts val="0"/>
              </a:spcAft>
              <a:buClr>
                <a:schemeClr val="lt1"/>
              </a:buClr>
              <a:buSzPts val="3600"/>
              <a:buNone/>
              <a:defRPr sz="2700">
                <a:solidFill>
                  <a:schemeClr val="lt1"/>
                </a:solidFill>
              </a:defRPr>
            </a:lvl7pPr>
            <a:lvl8pPr lvl="7" algn="ctr">
              <a:spcBef>
                <a:spcPts val="0"/>
              </a:spcBef>
              <a:spcAft>
                <a:spcPts val="0"/>
              </a:spcAft>
              <a:buClr>
                <a:schemeClr val="lt1"/>
              </a:buClr>
              <a:buSzPts val="3600"/>
              <a:buNone/>
              <a:defRPr sz="2700">
                <a:solidFill>
                  <a:schemeClr val="lt1"/>
                </a:solidFill>
              </a:defRPr>
            </a:lvl8pPr>
            <a:lvl9pPr lvl="8" algn="ctr">
              <a:spcBef>
                <a:spcPts val="0"/>
              </a:spcBef>
              <a:spcAft>
                <a:spcPts val="0"/>
              </a:spcAft>
              <a:buClr>
                <a:schemeClr val="lt1"/>
              </a:buClr>
              <a:buSzPts val="3600"/>
              <a:buNone/>
              <a:defRPr sz="2700">
                <a:solidFill>
                  <a:schemeClr val="lt1"/>
                </a:solidFill>
              </a:defRPr>
            </a:lvl9pPr>
          </a:lstStyle>
          <a:p>
            <a:r>
              <a:rPr lang="en-US"/>
              <a:t>Click to edit Master title style</a:t>
            </a:r>
            <a:endParaRPr/>
          </a:p>
        </p:txBody>
      </p:sp>
      <p:pic>
        <p:nvPicPr>
          <p:cNvPr id="5" name="Google Shape;27;p4">
            <a:extLst>
              <a:ext uri="{FF2B5EF4-FFF2-40B4-BE49-F238E27FC236}">
                <a16:creationId xmlns:a16="http://schemas.microsoft.com/office/drawing/2014/main" id="{17643618-A7A7-7FE6-7D27-786A8AE574D5}"/>
              </a:ext>
            </a:extLst>
          </p:cNvPr>
          <p:cNvPicPr preferRelativeResize="0"/>
          <p:nvPr userDrawn="1"/>
        </p:nvPicPr>
        <p:blipFill rotWithShape="1">
          <a:blip r:embed="rId2">
            <a:alphaModFix/>
          </a:blip>
          <a:srcRect l="4421" r="4412"/>
          <a:stretch/>
        </p:blipFill>
        <p:spPr>
          <a:xfrm>
            <a:off x="152400" y="4884975"/>
            <a:ext cx="890861" cy="155700"/>
          </a:xfrm>
          <a:prstGeom prst="rect">
            <a:avLst/>
          </a:prstGeom>
          <a:noFill/>
          <a:ln>
            <a:noFill/>
          </a:ln>
        </p:spPr>
      </p:pic>
      <p:pic>
        <p:nvPicPr>
          <p:cNvPr id="6" name="Google Shape;28;p4">
            <a:extLst>
              <a:ext uri="{FF2B5EF4-FFF2-40B4-BE49-F238E27FC236}">
                <a16:creationId xmlns:a16="http://schemas.microsoft.com/office/drawing/2014/main" id="{3D8111F9-4036-3503-4EE6-943B937661DB}"/>
              </a:ext>
            </a:extLst>
          </p:cNvPr>
          <p:cNvPicPr preferRelativeResize="0"/>
          <p:nvPr userDrawn="1"/>
        </p:nvPicPr>
        <p:blipFill>
          <a:blip r:embed="rId3">
            <a:alphaModFix/>
          </a:blip>
          <a:stretch>
            <a:fillRect/>
          </a:stretch>
        </p:blipFill>
        <p:spPr>
          <a:xfrm>
            <a:off x="6356265" y="0"/>
            <a:ext cx="2787737" cy="5143501"/>
          </a:xfrm>
          <a:prstGeom prst="rect">
            <a:avLst/>
          </a:prstGeom>
          <a:noFill/>
          <a:ln>
            <a:noFill/>
          </a:ln>
        </p:spPr>
      </p:pic>
      <p:cxnSp>
        <p:nvCxnSpPr>
          <p:cNvPr id="7" name="Google Shape;30;p4">
            <a:extLst>
              <a:ext uri="{FF2B5EF4-FFF2-40B4-BE49-F238E27FC236}">
                <a16:creationId xmlns:a16="http://schemas.microsoft.com/office/drawing/2014/main" id="{F73D3810-E9D9-9BFB-8FD4-0A3C4049DC78}"/>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8" name="Slide Number Placeholder 3">
            <a:extLst>
              <a:ext uri="{FF2B5EF4-FFF2-40B4-BE49-F238E27FC236}">
                <a16:creationId xmlns:a16="http://schemas.microsoft.com/office/drawing/2014/main" id="{1246B8A8-B91B-B840-7AE4-17DF38ABD8CE}"/>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1128098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 Grey">
    <p:bg>
      <p:bgPr>
        <a:solidFill>
          <a:srgbClr val="E6E7E8"/>
        </a:solidFill>
        <a:effectLst/>
      </p:bgPr>
    </p:bg>
    <p:spTree>
      <p:nvGrpSpPr>
        <p:cNvPr id="1" name=""/>
        <p:cNvGrpSpPr/>
        <p:nvPr/>
      </p:nvGrpSpPr>
      <p:grpSpPr>
        <a:xfrm>
          <a:off x="0" y="0"/>
          <a:ext cx="0" cy="0"/>
          <a:chOff x="0" y="0"/>
          <a:chExt cx="0" cy="0"/>
        </a:xfrm>
      </p:grpSpPr>
      <p:pic>
        <p:nvPicPr>
          <p:cNvPr id="4" name="Google Shape;33;p5">
            <a:extLst>
              <a:ext uri="{FF2B5EF4-FFF2-40B4-BE49-F238E27FC236}">
                <a16:creationId xmlns:a16="http://schemas.microsoft.com/office/drawing/2014/main" id="{CB1FC9DD-569A-CE63-23BA-0A62EFC664FA}"/>
              </a:ext>
            </a:extLst>
          </p:cNvPr>
          <p:cNvPicPr preferRelativeResize="0"/>
          <p:nvPr userDrawn="1"/>
        </p:nvPicPr>
        <p:blipFill rotWithShape="1">
          <a:blip r:embed="rId2">
            <a:alphaModFix/>
          </a:blip>
          <a:srcRect l="4421" r="4412"/>
          <a:stretch/>
        </p:blipFill>
        <p:spPr>
          <a:xfrm>
            <a:off x="152400" y="4884975"/>
            <a:ext cx="890861" cy="155700"/>
          </a:xfrm>
          <a:prstGeom prst="rect">
            <a:avLst/>
          </a:prstGeom>
          <a:noFill/>
          <a:ln>
            <a:noFill/>
          </a:ln>
        </p:spPr>
      </p:pic>
      <p:pic>
        <p:nvPicPr>
          <p:cNvPr id="5" name="Google Shape;34;p5">
            <a:extLst>
              <a:ext uri="{FF2B5EF4-FFF2-40B4-BE49-F238E27FC236}">
                <a16:creationId xmlns:a16="http://schemas.microsoft.com/office/drawing/2014/main" id="{A39769CD-692D-BD47-4F91-96F3F46979D8}"/>
              </a:ext>
            </a:extLst>
          </p:cNvPr>
          <p:cNvPicPr preferRelativeResize="0"/>
          <p:nvPr userDrawn="1"/>
        </p:nvPicPr>
        <p:blipFill>
          <a:blip r:embed="rId3">
            <a:alphaModFix/>
          </a:blip>
          <a:stretch>
            <a:fillRect/>
          </a:stretch>
        </p:blipFill>
        <p:spPr>
          <a:xfrm>
            <a:off x="6356265" y="0"/>
            <a:ext cx="2787737" cy="5143501"/>
          </a:xfrm>
          <a:prstGeom prst="rect">
            <a:avLst/>
          </a:prstGeom>
          <a:noFill/>
          <a:ln>
            <a:noFill/>
          </a:ln>
        </p:spPr>
      </p:pic>
      <p:cxnSp>
        <p:nvCxnSpPr>
          <p:cNvPr id="6" name="Google Shape;36;p5">
            <a:extLst>
              <a:ext uri="{FF2B5EF4-FFF2-40B4-BE49-F238E27FC236}">
                <a16:creationId xmlns:a16="http://schemas.microsoft.com/office/drawing/2014/main" id="{399DF825-BC36-A50A-08A7-A53A43DD2189}"/>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7" name="Google Shape;38;p6">
            <a:extLst>
              <a:ext uri="{FF2B5EF4-FFF2-40B4-BE49-F238E27FC236}">
                <a16:creationId xmlns:a16="http://schemas.microsoft.com/office/drawing/2014/main" id="{0C20049B-66EF-E4BD-E459-A905573A23C7}"/>
              </a:ext>
            </a:extLst>
          </p:cNvPr>
          <p:cNvSpPr txBox="1">
            <a:spLocks noGrp="1"/>
          </p:cNvSpPr>
          <p:nvPr>
            <p:ph type="title"/>
          </p:nvPr>
        </p:nvSpPr>
        <p:spPr>
          <a:xfrm>
            <a:off x="913851" y="2150850"/>
            <a:ext cx="67227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spc="50" baseline="0">
                <a:latin typeface="+mj-lt"/>
              </a:defRPr>
            </a:lvl1pPr>
            <a:lvl2pPr lvl="1" algn="ctr" rtl="0">
              <a:spcBef>
                <a:spcPts val="0"/>
              </a:spcBef>
              <a:spcAft>
                <a:spcPts val="0"/>
              </a:spcAft>
              <a:buSzPts val="3600"/>
              <a:buNone/>
              <a:defRPr sz="2700"/>
            </a:lvl2pPr>
            <a:lvl3pPr lvl="2" algn="ctr" rtl="0">
              <a:spcBef>
                <a:spcPts val="0"/>
              </a:spcBef>
              <a:spcAft>
                <a:spcPts val="0"/>
              </a:spcAft>
              <a:buSzPts val="3600"/>
              <a:buNone/>
              <a:defRPr sz="2700"/>
            </a:lvl3pPr>
            <a:lvl4pPr lvl="3" algn="ctr" rtl="0">
              <a:spcBef>
                <a:spcPts val="0"/>
              </a:spcBef>
              <a:spcAft>
                <a:spcPts val="0"/>
              </a:spcAft>
              <a:buSzPts val="3600"/>
              <a:buNone/>
              <a:defRPr sz="2700"/>
            </a:lvl4pPr>
            <a:lvl5pPr lvl="4" algn="ctr" rtl="0">
              <a:spcBef>
                <a:spcPts val="0"/>
              </a:spcBef>
              <a:spcAft>
                <a:spcPts val="0"/>
              </a:spcAft>
              <a:buSzPts val="3600"/>
              <a:buNone/>
              <a:defRPr sz="2700"/>
            </a:lvl5pPr>
            <a:lvl6pPr lvl="5" algn="ctr" rtl="0">
              <a:spcBef>
                <a:spcPts val="0"/>
              </a:spcBef>
              <a:spcAft>
                <a:spcPts val="0"/>
              </a:spcAft>
              <a:buSzPts val="3600"/>
              <a:buNone/>
              <a:defRPr sz="2700"/>
            </a:lvl6pPr>
            <a:lvl7pPr lvl="6" algn="ctr" rtl="0">
              <a:spcBef>
                <a:spcPts val="0"/>
              </a:spcBef>
              <a:spcAft>
                <a:spcPts val="0"/>
              </a:spcAft>
              <a:buSzPts val="3600"/>
              <a:buNone/>
              <a:defRPr sz="2700"/>
            </a:lvl7pPr>
            <a:lvl8pPr lvl="7" algn="ctr" rtl="0">
              <a:spcBef>
                <a:spcPts val="0"/>
              </a:spcBef>
              <a:spcAft>
                <a:spcPts val="0"/>
              </a:spcAft>
              <a:buSzPts val="3600"/>
              <a:buNone/>
              <a:defRPr sz="2700"/>
            </a:lvl8pPr>
            <a:lvl9pPr lvl="8" algn="ctr" rtl="0">
              <a:spcBef>
                <a:spcPts val="0"/>
              </a:spcBef>
              <a:spcAft>
                <a:spcPts val="0"/>
              </a:spcAft>
              <a:buSzPts val="3600"/>
              <a:buNone/>
              <a:defRPr sz="2700"/>
            </a:lvl9pPr>
          </a:lstStyle>
          <a:p>
            <a:r>
              <a:rPr lang="en-US"/>
              <a:t>Click to edit Master title style</a:t>
            </a:r>
            <a:endParaRPr/>
          </a:p>
        </p:txBody>
      </p:sp>
      <p:sp>
        <p:nvSpPr>
          <p:cNvPr id="8" name="Slide Number Placeholder 2">
            <a:extLst>
              <a:ext uri="{FF2B5EF4-FFF2-40B4-BE49-F238E27FC236}">
                <a16:creationId xmlns:a16="http://schemas.microsoft.com/office/drawing/2014/main" id="{E7DAEAA2-F134-14D3-10D2-0D952EF79CB7}"/>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333561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 Pale Blue">
    <p:bg>
      <p:bgPr>
        <a:solidFill>
          <a:srgbClr val="C4DBF1"/>
        </a:solidFill>
        <a:effectLst/>
      </p:bgPr>
    </p:bg>
    <p:spTree>
      <p:nvGrpSpPr>
        <p:cNvPr id="1" name=""/>
        <p:cNvGrpSpPr/>
        <p:nvPr/>
      </p:nvGrpSpPr>
      <p:grpSpPr>
        <a:xfrm>
          <a:off x="0" y="0"/>
          <a:ext cx="0" cy="0"/>
          <a:chOff x="0" y="0"/>
          <a:chExt cx="0" cy="0"/>
        </a:xfrm>
      </p:grpSpPr>
      <p:pic>
        <p:nvPicPr>
          <p:cNvPr id="4" name="Google Shape;40;p6">
            <a:extLst>
              <a:ext uri="{FF2B5EF4-FFF2-40B4-BE49-F238E27FC236}">
                <a16:creationId xmlns:a16="http://schemas.microsoft.com/office/drawing/2014/main" id="{395C512C-40A4-34B2-33F9-DBE67A3C77F3}"/>
              </a:ext>
            </a:extLst>
          </p:cNvPr>
          <p:cNvPicPr preferRelativeResize="0"/>
          <p:nvPr userDrawn="1"/>
        </p:nvPicPr>
        <p:blipFill>
          <a:blip r:embed="rId2">
            <a:alphaModFix/>
          </a:blip>
          <a:stretch>
            <a:fillRect/>
          </a:stretch>
        </p:blipFill>
        <p:spPr>
          <a:xfrm>
            <a:off x="6356265" y="0"/>
            <a:ext cx="2787737" cy="5143501"/>
          </a:xfrm>
          <a:prstGeom prst="rect">
            <a:avLst/>
          </a:prstGeom>
          <a:noFill/>
          <a:ln>
            <a:noFill/>
          </a:ln>
        </p:spPr>
      </p:pic>
      <p:sp>
        <p:nvSpPr>
          <p:cNvPr id="5" name="Google Shape;38;p6">
            <a:extLst>
              <a:ext uri="{FF2B5EF4-FFF2-40B4-BE49-F238E27FC236}">
                <a16:creationId xmlns:a16="http://schemas.microsoft.com/office/drawing/2014/main" id="{72ADE4FE-5FA0-AA02-DF71-0440D62C22C9}"/>
              </a:ext>
            </a:extLst>
          </p:cNvPr>
          <p:cNvSpPr txBox="1">
            <a:spLocks noGrp="1"/>
          </p:cNvSpPr>
          <p:nvPr>
            <p:ph type="title"/>
          </p:nvPr>
        </p:nvSpPr>
        <p:spPr>
          <a:xfrm>
            <a:off x="913851" y="2150850"/>
            <a:ext cx="67227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spc="50" baseline="0">
                <a:latin typeface="+mj-lt"/>
              </a:defRPr>
            </a:lvl1pPr>
            <a:lvl2pPr lvl="1" algn="ctr" rtl="0">
              <a:spcBef>
                <a:spcPts val="0"/>
              </a:spcBef>
              <a:spcAft>
                <a:spcPts val="0"/>
              </a:spcAft>
              <a:buSzPts val="3600"/>
              <a:buNone/>
              <a:defRPr sz="2700"/>
            </a:lvl2pPr>
            <a:lvl3pPr lvl="2" algn="ctr" rtl="0">
              <a:spcBef>
                <a:spcPts val="0"/>
              </a:spcBef>
              <a:spcAft>
                <a:spcPts val="0"/>
              </a:spcAft>
              <a:buSzPts val="3600"/>
              <a:buNone/>
              <a:defRPr sz="2700"/>
            </a:lvl3pPr>
            <a:lvl4pPr lvl="3" algn="ctr" rtl="0">
              <a:spcBef>
                <a:spcPts val="0"/>
              </a:spcBef>
              <a:spcAft>
                <a:spcPts val="0"/>
              </a:spcAft>
              <a:buSzPts val="3600"/>
              <a:buNone/>
              <a:defRPr sz="2700"/>
            </a:lvl4pPr>
            <a:lvl5pPr lvl="4" algn="ctr" rtl="0">
              <a:spcBef>
                <a:spcPts val="0"/>
              </a:spcBef>
              <a:spcAft>
                <a:spcPts val="0"/>
              </a:spcAft>
              <a:buSzPts val="3600"/>
              <a:buNone/>
              <a:defRPr sz="2700"/>
            </a:lvl5pPr>
            <a:lvl6pPr lvl="5" algn="ctr" rtl="0">
              <a:spcBef>
                <a:spcPts val="0"/>
              </a:spcBef>
              <a:spcAft>
                <a:spcPts val="0"/>
              </a:spcAft>
              <a:buSzPts val="3600"/>
              <a:buNone/>
              <a:defRPr sz="2700"/>
            </a:lvl6pPr>
            <a:lvl7pPr lvl="6" algn="ctr" rtl="0">
              <a:spcBef>
                <a:spcPts val="0"/>
              </a:spcBef>
              <a:spcAft>
                <a:spcPts val="0"/>
              </a:spcAft>
              <a:buSzPts val="3600"/>
              <a:buNone/>
              <a:defRPr sz="2700"/>
            </a:lvl7pPr>
            <a:lvl8pPr lvl="7" algn="ctr" rtl="0">
              <a:spcBef>
                <a:spcPts val="0"/>
              </a:spcBef>
              <a:spcAft>
                <a:spcPts val="0"/>
              </a:spcAft>
              <a:buSzPts val="3600"/>
              <a:buNone/>
              <a:defRPr sz="2700"/>
            </a:lvl8pPr>
            <a:lvl9pPr lvl="8" algn="ctr" rtl="0">
              <a:spcBef>
                <a:spcPts val="0"/>
              </a:spcBef>
              <a:spcAft>
                <a:spcPts val="0"/>
              </a:spcAft>
              <a:buSzPts val="3600"/>
              <a:buNone/>
              <a:defRPr sz="2700"/>
            </a:lvl9pPr>
          </a:lstStyle>
          <a:p>
            <a:r>
              <a:rPr lang="en-US"/>
              <a:t>Click to edit Master title style</a:t>
            </a:r>
            <a:endParaRPr/>
          </a:p>
        </p:txBody>
      </p:sp>
      <p:pic>
        <p:nvPicPr>
          <p:cNvPr id="6" name="Google Shape;39;p6">
            <a:extLst>
              <a:ext uri="{FF2B5EF4-FFF2-40B4-BE49-F238E27FC236}">
                <a16:creationId xmlns:a16="http://schemas.microsoft.com/office/drawing/2014/main" id="{1D734A76-6CE1-1264-4E8B-9ABD18BA46C2}"/>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7" name="Google Shape;42;p6">
            <a:extLst>
              <a:ext uri="{FF2B5EF4-FFF2-40B4-BE49-F238E27FC236}">
                <a16:creationId xmlns:a16="http://schemas.microsoft.com/office/drawing/2014/main" id="{6F8D323A-1F95-FDE8-2843-BAB94DC0D351}"/>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8" name="Slide Number Placeholder 1">
            <a:extLst>
              <a:ext uri="{FF2B5EF4-FFF2-40B4-BE49-F238E27FC236}">
                <a16:creationId xmlns:a16="http://schemas.microsoft.com/office/drawing/2014/main" id="{AAFD4826-B8E5-8EE0-61CB-E90969DFA0DF}"/>
              </a:ext>
            </a:extLst>
          </p:cNvPr>
          <p:cNvSpPr>
            <a:spLocks noGrp="1"/>
          </p:cNvSpPr>
          <p:nvPr>
            <p:ph type="sldNum" idx="10"/>
          </p:nvPr>
        </p:nvSpPr>
        <p:spPr>
          <a:xfrm>
            <a:off x="8636853" y="4769375"/>
            <a:ext cx="380999" cy="296700"/>
          </a:xfrm>
        </p:spPr>
        <p:txBody>
          <a:bodyPr/>
          <a:lstStyle>
            <a:lvl1pPr>
              <a:defRPr>
                <a:solidFill>
                  <a:schemeClr val="bg2">
                    <a:lumMod val="10000"/>
                  </a:schemeClr>
                </a:solidFill>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109987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 White">
    <p:spTree>
      <p:nvGrpSpPr>
        <p:cNvPr id="1" name=""/>
        <p:cNvGrpSpPr/>
        <p:nvPr/>
      </p:nvGrpSpPr>
      <p:grpSpPr>
        <a:xfrm>
          <a:off x="0" y="0"/>
          <a:ext cx="0" cy="0"/>
          <a:chOff x="0" y="0"/>
          <a:chExt cx="0" cy="0"/>
        </a:xfrm>
      </p:grpSpPr>
      <p:pic>
        <p:nvPicPr>
          <p:cNvPr id="4" name="Google Shape;45;p7">
            <a:extLst>
              <a:ext uri="{FF2B5EF4-FFF2-40B4-BE49-F238E27FC236}">
                <a16:creationId xmlns:a16="http://schemas.microsoft.com/office/drawing/2014/main" id="{DFC36AEF-D020-644C-2C9A-7FEAE39BDFEE}"/>
              </a:ext>
            </a:extLst>
          </p:cNvPr>
          <p:cNvPicPr preferRelativeResize="0"/>
          <p:nvPr userDrawn="1"/>
        </p:nvPicPr>
        <p:blipFill rotWithShape="1">
          <a:blip r:embed="rId2">
            <a:alphaModFix/>
          </a:blip>
          <a:srcRect l="4421" r="4412"/>
          <a:stretch/>
        </p:blipFill>
        <p:spPr>
          <a:xfrm>
            <a:off x="152400" y="4884975"/>
            <a:ext cx="890861" cy="155700"/>
          </a:xfrm>
          <a:prstGeom prst="rect">
            <a:avLst/>
          </a:prstGeom>
          <a:noFill/>
          <a:ln>
            <a:noFill/>
          </a:ln>
        </p:spPr>
      </p:pic>
      <p:pic>
        <p:nvPicPr>
          <p:cNvPr id="5" name="Google Shape;46;p7">
            <a:extLst>
              <a:ext uri="{FF2B5EF4-FFF2-40B4-BE49-F238E27FC236}">
                <a16:creationId xmlns:a16="http://schemas.microsoft.com/office/drawing/2014/main" id="{F3554372-268C-FB27-895D-C9217D7130BD}"/>
              </a:ext>
            </a:extLst>
          </p:cNvPr>
          <p:cNvPicPr preferRelativeResize="0"/>
          <p:nvPr userDrawn="1"/>
        </p:nvPicPr>
        <p:blipFill>
          <a:blip r:embed="rId3">
            <a:alphaModFix/>
          </a:blip>
          <a:stretch>
            <a:fillRect/>
          </a:stretch>
        </p:blipFill>
        <p:spPr>
          <a:xfrm>
            <a:off x="6356265" y="0"/>
            <a:ext cx="2787737" cy="5143501"/>
          </a:xfrm>
          <a:prstGeom prst="rect">
            <a:avLst/>
          </a:prstGeom>
          <a:noFill/>
          <a:ln>
            <a:noFill/>
          </a:ln>
        </p:spPr>
      </p:pic>
      <p:cxnSp>
        <p:nvCxnSpPr>
          <p:cNvPr id="6" name="Google Shape;48;p7">
            <a:extLst>
              <a:ext uri="{FF2B5EF4-FFF2-40B4-BE49-F238E27FC236}">
                <a16:creationId xmlns:a16="http://schemas.microsoft.com/office/drawing/2014/main" id="{E379140C-D39D-CCF7-0DAA-C9933DFA930F}"/>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7" name="Slide Number Placeholder 2">
            <a:extLst>
              <a:ext uri="{FF2B5EF4-FFF2-40B4-BE49-F238E27FC236}">
                <a16:creationId xmlns:a16="http://schemas.microsoft.com/office/drawing/2014/main" id="{9576C42E-187A-3FD7-558B-EE29630C0843}"/>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
        <p:nvSpPr>
          <p:cNvPr id="8" name="Google Shape;38;p6">
            <a:extLst>
              <a:ext uri="{FF2B5EF4-FFF2-40B4-BE49-F238E27FC236}">
                <a16:creationId xmlns:a16="http://schemas.microsoft.com/office/drawing/2014/main" id="{D01CA9A6-5A57-0084-D567-35ABEF01BD5D}"/>
              </a:ext>
            </a:extLst>
          </p:cNvPr>
          <p:cNvSpPr txBox="1">
            <a:spLocks noGrp="1"/>
          </p:cNvSpPr>
          <p:nvPr>
            <p:ph type="title"/>
          </p:nvPr>
        </p:nvSpPr>
        <p:spPr>
          <a:xfrm>
            <a:off x="913851" y="2150850"/>
            <a:ext cx="67227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spc="50" baseline="0">
                <a:latin typeface="+mj-lt"/>
              </a:defRPr>
            </a:lvl1pPr>
            <a:lvl2pPr lvl="1" algn="ctr" rtl="0">
              <a:spcBef>
                <a:spcPts val="0"/>
              </a:spcBef>
              <a:spcAft>
                <a:spcPts val="0"/>
              </a:spcAft>
              <a:buSzPts val="3600"/>
              <a:buNone/>
              <a:defRPr sz="2700"/>
            </a:lvl2pPr>
            <a:lvl3pPr lvl="2" algn="ctr" rtl="0">
              <a:spcBef>
                <a:spcPts val="0"/>
              </a:spcBef>
              <a:spcAft>
                <a:spcPts val="0"/>
              </a:spcAft>
              <a:buSzPts val="3600"/>
              <a:buNone/>
              <a:defRPr sz="2700"/>
            </a:lvl3pPr>
            <a:lvl4pPr lvl="3" algn="ctr" rtl="0">
              <a:spcBef>
                <a:spcPts val="0"/>
              </a:spcBef>
              <a:spcAft>
                <a:spcPts val="0"/>
              </a:spcAft>
              <a:buSzPts val="3600"/>
              <a:buNone/>
              <a:defRPr sz="2700"/>
            </a:lvl4pPr>
            <a:lvl5pPr lvl="4" algn="ctr" rtl="0">
              <a:spcBef>
                <a:spcPts val="0"/>
              </a:spcBef>
              <a:spcAft>
                <a:spcPts val="0"/>
              </a:spcAft>
              <a:buSzPts val="3600"/>
              <a:buNone/>
              <a:defRPr sz="2700"/>
            </a:lvl5pPr>
            <a:lvl6pPr lvl="5" algn="ctr" rtl="0">
              <a:spcBef>
                <a:spcPts val="0"/>
              </a:spcBef>
              <a:spcAft>
                <a:spcPts val="0"/>
              </a:spcAft>
              <a:buSzPts val="3600"/>
              <a:buNone/>
              <a:defRPr sz="2700"/>
            </a:lvl6pPr>
            <a:lvl7pPr lvl="6" algn="ctr" rtl="0">
              <a:spcBef>
                <a:spcPts val="0"/>
              </a:spcBef>
              <a:spcAft>
                <a:spcPts val="0"/>
              </a:spcAft>
              <a:buSzPts val="3600"/>
              <a:buNone/>
              <a:defRPr sz="2700"/>
            </a:lvl7pPr>
            <a:lvl8pPr lvl="7" algn="ctr" rtl="0">
              <a:spcBef>
                <a:spcPts val="0"/>
              </a:spcBef>
              <a:spcAft>
                <a:spcPts val="0"/>
              </a:spcAft>
              <a:buSzPts val="3600"/>
              <a:buNone/>
              <a:defRPr sz="2700"/>
            </a:lvl8pPr>
            <a:lvl9pPr lvl="8" algn="ctr" rtl="0">
              <a:spcBef>
                <a:spcPts val="0"/>
              </a:spcBef>
              <a:spcAft>
                <a:spcPts val="0"/>
              </a:spcAft>
              <a:buSzPts val="3600"/>
              <a:buNone/>
              <a:defRPr sz="2700"/>
            </a:lvl9pPr>
          </a:lstStyle>
          <a:p>
            <a:r>
              <a:rPr lang="en-US"/>
              <a:t>Click to edit Master title style</a:t>
            </a:r>
            <a:endParaRPr/>
          </a:p>
        </p:txBody>
      </p:sp>
    </p:spTree>
    <p:extLst>
      <p:ext uri="{BB962C8B-B14F-4D97-AF65-F5344CB8AC3E}">
        <p14:creationId xmlns:p14="http://schemas.microsoft.com/office/powerpoint/2010/main" val="2292174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Text - Hawley Blue">
    <p:spTree>
      <p:nvGrpSpPr>
        <p:cNvPr id="1" name=""/>
        <p:cNvGrpSpPr/>
        <p:nvPr/>
      </p:nvGrpSpPr>
      <p:grpSpPr>
        <a:xfrm>
          <a:off x="0" y="0"/>
          <a:ext cx="0" cy="0"/>
          <a:chOff x="0" y="0"/>
          <a:chExt cx="0" cy="0"/>
        </a:xfrm>
      </p:grpSpPr>
      <p:pic>
        <p:nvPicPr>
          <p:cNvPr id="4" name="Google Shape;110;p15">
            <a:extLst>
              <a:ext uri="{FF2B5EF4-FFF2-40B4-BE49-F238E27FC236}">
                <a16:creationId xmlns:a16="http://schemas.microsoft.com/office/drawing/2014/main" id="{9B9B0867-45B7-8F5B-73C7-5A4F7158D000}"/>
              </a:ext>
            </a:extLst>
          </p:cNvPr>
          <p:cNvPicPr preferRelativeResize="0"/>
          <p:nvPr userDrawn="1"/>
        </p:nvPicPr>
        <p:blipFill rotWithShape="1">
          <a:blip r:embed="rId2">
            <a:alphaModFix/>
          </a:blip>
          <a:srcRect/>
          <a:stretch/>
        </p:blipFill>
        <p:spPr>
          <a:xfrm>
            <a:off x="6356265" y="0"/>
            <a:ext cx="2787737" cy="5143501"/>
          </a:xfrm>
          <a:prstGeom prst="rect">
            <a:avLst/>
          </a:prstGeom>
          <a:noFill/>
          <a:ln>
            <a:noFill/>
          </a:ln>
        </p:spPr>
      </p:pic>
      <p:pic>
        <p:nvPicPr>
          <p:cNvPr id="5" name="Google Shape;110;p15">
            <a:extLst>
              <a:ext uri="{FF2B5EF4-FFF2-40B4-BE49-F238E27FC236}">
                <a16:creationId xmlns:a16="http://schemas.microsoft.com/office/drawing/2014/main" id="{1C798B0B-C7FA-9C5E-E362-9C136FED2160}"/>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6356265" y="0"/>
            <a:ext cx="2787737" cy="5143501"/>
          </a:xfrm>
          <a:prstGeom prst="rect">
            <a:avLst/>
          </a:prstGeom>
          <a:noFill/>
          <a:ln>
            <a:noFill/>
          </a:ln>
        </p:spPr>
      </p:pic>
      <p:pic>
        <p:nvPicPr>
          <p:cNvPr id="7" name="Google Shape;107;p15">
            <a:extLst>
              <a:ext uri="{FF2B5EF4-FFF2-40B4-BE49-F238E27FC236}">
                <a16:creationId xmlns:a16="http://schemas.microsoft.com/office/drawing/2014/main" id="{CFB385B1-C27A-328F-8465-2104ADA3DC8A}"/>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8" name="Google Shape;112;p15">
            <a:extLst>
              <a:ext uri="{FF2B5EF4-FFF2-40B4-BE49-F238E27FC236}">
                <a16:creationId xmlns:a16="http://schemas.microsoft.com/office/drawing/2014/main" id="{A0462887-ABD8-FA6B-A4E0-86E43BA92218}"/>
              </a:ext>
            </a:extLst>
          </p:cNvPr>
          <p:cNvCxnSpPr/>
          <p:nvPr userDrawn="1"/>
        </p:nvCxnSpPr>
        <p:spPr>
          <a:xfrm>
            <a:off x="8764051" y="4821575"/>
            <a:ext cx="126600" cy="0"/>
          </a:xfrm>
          <a:prstGeom prst="straightConnector1">
            <a:avLst/>
          </a:prstGeom>
          <a:noFill/>
          <a:ln w="9525" cap="flat" cmpd="sng">
            <a:solidFill>
              <a:schemeClr val="lt1"/>
            </a:solidFill>
            <a:prstDash val="solid"/>
            <a:round/>
            <a:headEnd type="none" w="med" len="med"/>
            <a:tailEnd type="none" w="med" len="med"/>
          </a:ln>
        </p:spPr>
      </p:cxnSp>
      <p:sp>
        <p:nvSpPr>
          <p:cNvPr id="9" name="Slide Number Placeholder 2">
            <a:extLst>
              <a:ext uri="{FF2B5EF4-FFF2-40B4-BE49-F238E27FC236}">
                <a16:creationId xmlns:a16="http://schemas.microsoft.com/office/drawing/2014/main" id="{AB788C2D-41BE-FD15-2DE5-DE793BCBAAED}"/>
              </a:ext>
            </a:extLst>
          </p:cNvPr>
          <p:cNvSpPr>
            <a:spLocks noGrp="1"/>
          </p:cNvSpPr>
          <p:nvPr>
            <p:ph type="sldNum" idx="10"/>
          </p:nvPr>
        </p:nvSpPr>
        <p:spPr>
          <a:xfrm>
            <a:off x="8636853" y="4769375"/>
            <a:ext cx="380999" cy="296700"/>
          </a:xfrm>
        </p:spPr>
        <p:txBody>
          <a:bodyPr/>
          <a:lstStyle>
            <a:lvl1pPr>
              <a:defRPr>
                <a:solidFill>
                  <a:schemeClr val="bg1"/>
                </a:solidFill>
              </a:defRPr>
            </a:lvl1pPr>
          </a:lstStyle>
          <a:p>
            <a:fld id="{00000000-1234-1234-1234-123412341234}" type="slidenum">
              <a:rPr lang="en" smtClean="0"/>
              <a:pPr/>
              <a:t>‹#›</a:t>
            </a:fld>
            <a:endParaRPr lang="en" dirty="0"/>
          </a:p>
        </p:txBody>
      </p:sp>
      <p:sp>
        <p:nvSpPr>
          <p:cNvPr id="11" name="Text Placeholder 2">
            <a:extLst>
              <a:ext uri="{FF2B5EF4-FFF2-40B4-BE49-F238E27FC236}">
                <a16:creationId xmlns:a16="http://schemas.microsoft.com/office/drawing/2014/main" id="{9E4F1A18-02EF-29A6-2144-F566D6E6F7CC}"/>
              </a:ext>
            </a:extLst>
          </p:cNvPr>
          <p:cNvSpPr>
            <a:spLocks noGrp="1"/>
          </p:cNvSpPr>
          <p:nvPr>
            <p:ph type="body" sz="quarter" idx="12"/>
          </p:nvPr>
        </p:nvSpPr>
        <p:spPr>
          <a:xfrm>
            <a:off x="457200" y="1122363"/>
            <a:ext cx="7886700" cy="364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BBF589A5-137F-7EDC-2538-0E5579F8E3CF}"/>
              </a:ext>
            </a:extLst>
          </p:cNvPr>
          <p:cNvSpPr>
            <a:spLocks noGrp="1"/>
          </p:cNvSpPr>
          <p:nvPr>
            <p:ph type="title"/>
          </p:nvPr>
        </p:nvSpPr>
        <p:spPr>
          <a:xfrm>
            <a:off x="457200" y="64294"/>
            <a:ext cx="788670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174957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Text - Grey">
    <p:spTree>
      <p:nvGrpSpPr>
        <p:cNvPr id="1" name=""/>
        <p:cNvGrpSpPr/>
        <p:nvPr/>
      </p:nvGrpSpPr>
      <p:grpSpPr>
        <a:xfrm>
          <a:off x="0" y="0"/>
          <a:ext cx="0" cy="0"/>
          <a:chOff x="0" y="0"/>
          <a:chExt cx="0" cy="0"/>
        </a:xfrm>
      </p:grpSpPr>
      <p:pic>
        <p:nvPicPr>
          <p:cNvPr id="4" name="Google Shape;126;p17">
            <a:extLst>
              <a:ext uri="{FF2B5EF4-FFF2-40B4-BE49-F238E27FC236}">
                <a16:creationId xmlns:a16="http://schemas.microsoft.com/office/drawing/2014/main" id="{67B2B65B-0598-9FD0-7659-5F8EEABFFB08}"/>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6356265" y="0"/>
            <a:ext cx="2787737" cy="5143501"/>
          </a:xfrm>
          <a:prstGeom prst="rect">
            <a:avLst/>
          </a:prstGeom>
          <a:noFill/>
          <a:ln>
            <a:noFill/>
          </a:ln>
        </p:spPr>
      </p:pic>
      <p:pic>
        <p:nvPicPr>
          <p:cNvPr id="5" name="Google Shape;123;p17">
            <a:extLst>
              <a:ext uri="{FF2B5EF4-FFF2-40B4-BE49-F238E27FC236}">
                <a16:creationId xmlns:a16="http://schemas.microsoft.com/office/drawing/2014/main" id="{3E1E6258-505B-A0F5-A3CA-40A31932C597}"/>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6" name="Google Shape;128;p17">
            <a:extLst>
              <a:ext uri="{FF2B5EF4-FFF2-40B4-BE49-F238E27FC236}">
                <a16:creationId xmlns:a16="http://schemas.microsoft.com/office/drawing/2014/main" id="{5A82A2A9-63AD-8D54-ED15-DBBC0E92D33A}"/>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7" name="Slide Number Placeholder 1">
            <a:extLst>
              <a:ext uri="{FF2B5EF4-FFF2-40B4-BE49-F238E27FC236}">
                <a16:creationId xmlns:a16="http://schemas.microsoft.com/office/drawing/2014/main" id="{F930D9E4-3D8E-F782-2DD3-C52633CB5093}"/>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
        <p:nvSpPr>
          <p:cNvPr id="2" name="Text Placeholder 2">
            <a:extLst>
              <a:ext uri="{FF2B5EF4-FFF2-40B4-BE49-F238E27FC236}">
                <a16:creationId xmlns:a16="http://schemas.microsoft.com/office/drawing/2014/main" id="{A250926E-79CC-7418-54F5-CA6B70ECA9D6}"/>
              </a:ext>
            </a:extLst>
          </p:cNvPr>
          <p:cNvSpPr>
            <a:spLocks noGrp="1"/>
          </p:cNvSpPr>
          <p:nvPr>
            <p:ph type="body" sz="quarter" idx="12"/>
          </p:nvPr>
        </p:nvSpPr>
        <p:spPr>
          <a:xfrm>
            <a:off x="457200" y="1122363"/>
            <a:ext cx="7886700" cy="364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1">
            <a:extLst>
              <a:ext uri="{FF2B5EF4-FFF2-40B4-BE49-F238E27FC236}">
                <a16:creationId xmlns:a16="http://schemas.microsoft.com/office/drawing/2014/main" id="{234D7ABE-8A2C-1EB8-92D0-35B27091C33E}"/>
              </a:ext>
            </a:extLst>
          </p:cNvPr>
          <p:cNvSpPr>
            <a:spLocks noGrp="1"/>
          </p:cNvSpPr>
          <p:nvPr>
            <p:ph type="title"/>
          </p:nvPr>
        </p:nvSpPr>
        <p:spPr>
          <a:xfrm>
            <a:off x="457200" y="64294"/>
            <a:ext cx="788670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632297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2" name="Google Shape;101;p14">
            <a:extLst>
              <a:ext uri="{FF2B5EF4-FFF2-40B4-BE49-F238E27FC236}">
                <a16:creationId xmlns:a16="http://schemas.microsoft.com/office/drawing/2014/main" id="{CB397D31-A306-00A2-70A8-D74071AA0858}"/>
              </a:ext>
            </a:extLst>
          </p:cNvPr>
          <p:cNvSpPr txBox="1">
            <a:spLocks noGrp="1"/>
          </p:cNvSpPr>
          <p:nvPr>
            <p:ph type="sldNum" idx="4"/>
          </p:nvPr>
        </p:nvSpPr>
        <p:spPr>
          <a:xfrm>
            <a:off x="8636853" y="4769375"/>
            <a:ext cx="380999" cy="296700"/>
          </a:xfrm>
          <a:prstGeom prst="rect">
            <a:avLst/>
          </a:prstGeom>
        </p:spPr>
        <p:txBody>
          <a:bodyPr spcFirstLastPara="1" wrap="square" lIns="91425" tIns="91425" rIns="91425" bIns="91425" anchor="ctr" anchorCtr="0">
            <a:noAutofit/>
          </a:bodyPr>
          <a:lstStyle>
            <a:lvl1pPr lvl="0" algn="ctr" rtl="0">
              <a:buNone/>
              <a:defRPr sz="750" b="1"/>
            </a:lvl1pPr>
            <a:lvl2pPr lvl="1" algn="ctr" rtl="0">
              <a:buNone/>
              <a:defRPr sz="750" b="1"/>
            </a:lvl2pPr>
            <a:lvl3pPr lvl="2" algn="ctr" rtl="0">
              <a:buNone/>
              <a:defRPr sz="750" b="1"/>
            </a:lvl3pPr>
            <a:lvl4pPr lvl="3" algn="ctr" rtl="0">
              <a:buNone/>
              <a:defRPr sz="750" b="1"/>
            </a:lvl4pPr>
            <a:lvl5pPr lvl="4" algn="ctr" rtl="0">
              <a:buNone/>
              <a:defRPr sz="750" b="1"/>
            </a:lvl5pPr>
            <a:lvl6pPr lvl="5" algn="ctr" rtl="0">
              <a:buNone/>
              <a:defRPr sz="750" b="1"/>
            </a:lvl6pPr>
            <a:lvl7pPr lvl="6" algn="ctr" rtl="0">
              <a:buNone/>
              <a:defRPr sz="750" b="1"/>
            </a:lvl7pPr>
            <a:lvl8pPr lvl="7" algn="ctr" rtl="0">
              <a:buNone/>
              <a:defRPr sz="750" b="1"/>
            </a:lvl8pPr>
            <a:lvl9pPr lvl="8" algn="ctr" rtl="0">
              <a:buNone/>
              <a:defRPr sz="750" b="1"/>
            </a:lvl9pPr>
          </a:lstStyle>
          <a:p>
            <a:fld id="{00000000-1234-1234-1234-123412341234}" type="slidenum">
              <a:rPr lang="en" smtClean="0"/>
              <a:pPr/>
              <a:t>‹#›</a:t>
            </a:fld>
            <a:endParaRPr lang="en" dirty="0"/>
          </a:p>
        </p:txBody>
      </p:sp>
      <p:sp>
        <p:nvSpPr>
          <p:cNvPr id="3" name="Title Placeholder 2">
            <a:extLst>
              <a:ext uri="{FF2B5EF4-FFF2-40B4-BE49-F238E27FC236}">
                <a16:creationId xmlns:a16="http://schemas.microsoft.com/office/drawing/2014/main" id="{CE3FC603-EC12-4D7B-09D6-F576C92F18BD}"/>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82603E71-AC96-72C8-0297-15F74A37C52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Tree>
    <p:extLst>
      <p:ext uri="{BB962C8B-B14F-4D97-AF65-F5344CB8AC3E}">
        <p14:creationId xmlns:p14="http://schemas.microsoft.com/office/powerpoint/2010/main" val="1864991855"/>
      </p:ext>
    </p:extLst>
  </p:cSld>
  <p:clrMap bg1="lt1" tx1="dk1" bg2="dk2" tx2="lt2" accent1="accent1" accent2="accent2" accent3="accent3" accent4="accent4" accent5="accent5" accent6="accent6" hlink="hlink" folHlink="folHlink"/>
  <p:sldLayoutIdLst>
    <p:sldLayoutId id="2147483711" r:id="rId1"/>
    <p:sldLayoutId id="2147483698"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3" r:id="rId13"/>
    <p:sldLayoutId id="2147483724" r:id="rId14"/>
    <p:sldLayoutId id="2147483722" r:id="rId15"/>
    <p:sldLayoutId id="2147483725" r:id="rId16"/>
    <p:sldLayoutId id="2147483727" r:id="rId17"/>
    <p:sldLayoutId id="2147483726" r:id="rId18"/>
    <p:sldLayoutId id="2147483728" r:id="rId19"/>
    <p:sldLayoutId id="2147483706" r:id="rId20"/>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600" b="0" i="0" u="none" strike="noStrike" cap="none">
          <a:solidFill>
            <a:srgbClr val="112C37"/>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274320" marR="0" lvl="0" indent="-274320" algn="l" rtl="0" eaLnBrk="1" hangingPunct="1">
        <a:lnSpc>
          <a:spcPct val="100000"/>
        </a:lnSpc>
        <a:spcBef>
          <a:spcPts val="600"/>
        </a:spcBef>
        <a:spcAft>
          <a:spcPts val="600"/>
        </a:spcAft>
        <a:buClr>
          <a:srgbClr val="112C37"/>
        </a:buClr>
        <a:buSzPct val="100000"/>
        <a:buFont typeface="Arial" panose="020B0604020202020204" pitchFamily="34" charset="0"/>
        <a:buChar char="•"/>
        <a:defRPr sz="2400" b="0" i="0" u="none" strike="noStrike" cap="none">
          <a:solidFill>
            <a:srgbClr val="112C37"/>
          </a:solidFill>
          <a:latin typeface="+mn-lt"/>
          <a:ea typeface="Arial"/>
          <a:cs typeface="Arial"/>
          <a:sym typeface="Arial"/>
        </a:defRPr>
      </a:lvl1pPr>
      <a:lvl2pPr marL="685800" marR="0" lvl="1" indent="-274320" algn="l" rtl="0" eaLnBrk="1" hangingPunct="1">
        <a:lnSpc>
          <a:spcPct val="100000"/>
        </a:lnSpc>
        <a:spcBef>
          <a:spcPts val="600"/>
        </a:spcBef>
        <a:spcAft>
          <a:spcPts val="600"/>
        </a:spcAft>
        <a:buClr>
          <a:srgbClr val="112C37"/>
        </a:buClr>
        <a:buFont typeface="Franklin Gothic Medium" panose="020B0603020102020204" pitchFamily="34" charset="0"/>
        <a:buChar char="−"/>
        <a:defRPr sz="2000" b="0" i="0" u="none" strike="noStrike" cap="none">
          <a:solidFill>
            <a:srgbClr val="112C37"/>
          </a:solidFill>
          <a:latin typeface="+mn-lt"/>
          <a:ea typeface="Arial"/>
          <a:cs typeface="Arial"/>
          <a:sym typeface="Arial"/>
        </a:defRPr>
      </a:lvl2pPr>
      <a:lvl3pPr marL="1143000" marR="0" lvl="2" indent="-228600" algn="l" rtl="0" eaLnBrk="1" hangingPunct="1">
        <a:lnSpc>
          <a:spcPct val="100000"/>
        </a:lnSpc>
        <a:spcBef>
          <a:spcPts val="600"/>
        </a:spcBef>
        <a:spcAft>
          <a:spcPts val="600"/>
        </a:spcAft>
        <a:buClr>
          <a:srgbClr val="112C37"/>
        </a:buClr>
        <a:buSzPct val="100000"/>
        <a:buFont typeface="Wingdings" panose="05000000000000000000" pitchFamily="2" charset="2"/>
        <a:buChar char="§"/>
        <a:defRPr sz="1800" b="0" i="0" u="none" strike="noStrike" cap="none">
          <a:solidFill>
            <a:srgbClr val="112C37"/>
          </a:solidFill>
          <a:latin typeface="+mn-lt"/>
          <a:ea typeface="Arial"/>
          <a:cs typeface="Arial"/>
          <a:sym typeface="Arial"/>
        </a:defRPr>
      </a:lvl3pPr>
      <a:lvl4pPr marL="1600200" marR="0" lvl="3" indent="-228600" algn="l" rtl="0" eaLnBrk="1" hangingPunct="1">
        <a:lnSpc>
          <a:spcPct val="100000"/>
        </a:lnSpc>
        <a:spcBef>
          <a:spcPts val="600"/>
        </a:spcBef>
        <a:spcAft>
          <a:spcPts val="600"/>
        </a:spcAft>
        <a:buClr>
          <a:srgbClr val="112C37"/>
        </a:buClr>
        <a:buFont typeface="Franklin Gothic Medium" panose="020B0603020102020204" pitchFamily="34" charset="0"/>
        <a:buChar char="−"/>
        <a:defRPr sz="1400" b="0" i="0" u="none" strike="noStrike" cap="none">
          <a:solidFill>
            <a:srgbClr val="112C37"/>
          </a:solidFill>
          <a:latin typeface="+mn-lt"/>
          <a:ea typeface="Arial"/>
          <a:cs typeface="Arial"/>
          <a:sym typeface="Arial"/>
        </a:defRPr>
      </a:lvl4pPr>
      <a:lvl5pPr marL="2057400" marR="0" lvl="4" indent="-228600" algn="l" rtl="0" eaLnBrk="1" hangingPunct="1">
        <a:lnSpc>
          <a:spcPct val="100000"/>
        </a:lnSpc>
        <a:spcBef>
          <a:spcPts val="600"/>
        </a:spcBef>
        <a:spcAft>
          <a:spcPts val="600"/>
        </a:spcAft>
        <a:buClr>
          <a:srgbClr val="112C37"/>
        </a:buClr>
        <a:buSzPct val="100000"/>
        <a:buFont typeface="Arial" panose="020B0604020202020204" pitchFamily="34" charset="0"/>
        <a:buChar char="•"/>
        <a:defRPr sz="1200" b="0" i="0" u="none" strike="noStrike" cap="none">
          <a:solidFill>
            <a:srgbClr val="112C37"/>
          </a:solidFill>
          <a:latin typeface="+mn-lt"/>
          <a:ea typeface="Arial"/>
          <a:cs typeface="Arial"/>
          <a:sym typeface="Arial"/>
        </a:defRPr>
      </a:lvl5pPr>
      <a:lvl6pPr marL="171450" marR="0" lvl="5" indent="-171450" algn="l" rtl="0" eaLnBrk="1" hangingPunct="1">
        <a:lnSpc>
          <a:spcPct val="100000"/>
        </a:lnSpc>
        <a:spcBef>
          <a:spcPts val="0"/>
        </a:spcBef>
        <a:spcAft>
          <a:spcPts val="0"/>
        </a:spcAft>
        <a:buClr>
          <a:srgbClr val="112C37"/>
        </a:buClr>
        <a:buFont typeface="Wingdings" panose="05000000000000000000" pitchFamily="2" charset="2"/>
        <a:buChar char="§"/>
        <a:defRPr sz="800" b="0" i="0" u="none" strike="noStrike" cap="none" spc="0" baseline="0">
          <a:solidFill>
            <a:srgbClr val="112C37"/>
          </a:solidFill>
          <a:latin typeface="+mn-lt"/>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L="171450" marR="0" lvl="7" indent="-171450" algn="l" rtl="0" eaLnBrk="1" hangingPunct="1">
        <a:lnSpc>
          <a:spcPct val="100000"/>
        </a:lnSpc>
        <a:spcBef>
          <a:spcPts val="0"/>
        </a:spcBef>
        <a:spcAft>
          <a:spcPts val="0"/>
        </a:spcAft>
        <a:buClr>
          <a:srgbClr val="000000"/>
        </a:buClr>
        <a:buFont typeface="Arial" panose="020B0604020202020204" pitchFamily="34" charset="0"/>
        <a:buChar char="•"/>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0" pos="144" userDrawn="1">
          <p15:clr>
            <a:srgbClr val="EA4335"/>
          </p15:clr>
        </p15:guide>
        <p15:guide id="11" pos="288" userDrawn="1">
          <p15:clr>
            <a:srgbClr val="EA4335"/>
          </p15:clr>
        </p15:guide>
        <p15:guide id="12" orient="horz" pos="144" userDrawn="1">
          <p15:clr>
            <a:srgbClr val="EA4335"/>
          </p15:clr>
        </p15:guide>
        <p15:guide id="13" orient="horz" pos="288" userDrawn="1">
          <p15:clr>
            <a:srgbClr val="EA4335"/>
          </p15:clr>
        </p15:guide>
        <p15:guide id="14" orient="horz" pos="3096" userDrawn="1">
          <p15:clr>
            <a:srgbClr val="EA4335"/>
          </p15:clr>
        </p15:guide>
        <p15:guide id="15" orient="horz" pos="2952" userDrawn="1">
          <p15:clr>
            <a:srgbClr val="EA4335"/>
          </p15:clr>
        </p15:guide>
        <p15:guide id="16" pos="5616" userDrawn="1">
          <p15:clr>
            <a:srgbClr val="EA4335"/>
          </p15:clr>
        </p15:guide>
        <p15:guide id="17" pos="5472" userDrawn="1">
          <p15:clr>
            <a:srgbClr val="EA4335"/>
          </p15:clr>
        </p15:guide>
        <p15:guide id="18" orient="horz" pos="1008" userDrawn="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hyperlink" Target="https://www.sde.idaho.gov/sped/sped-forms/"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C4069-71A0-BF4E-5A6F-BD1097416215}"/>
              </a:ext>
            </a:extLst>
          </p:cNvPr>
          <p:cNvSpPr>
            <a:spLocks noGrp="1"/>
          </p:cNvSpPr>
          <p:nvPr>
            <p:ph type="title"/>
          </p:nvPr>
        </p:nvSpPr>
        <p:spPr/>
        <p:txBody>
          <a:bodyPr>
            <a:normAutofit/>
          </a:bodyPr>
          <a:lstStyle/>
          <a:p>
            <a:r>
              <a:rPr lang="en-US" sz="4000" dirty="0"/>
              <a:t>Prior Written Notices</a:t>
            </a:r>
          </a:p>
        </p:txBody>
      </p:sp>
      <p:sp>
        <p:nvSpPr>
          <p:cNvPr id="3" name="Subtitle 2">
            <a:extLst>
              <a:ext uri="{FF2B5EF4-FFF2-40B4-BE49-F238E27FC236}">
                <a16:creationId xmlns:a16="http://schemas.microsoft.com/office/drawing/2014/main" id="{0128CAAE-A1E7-872C-534D-8400D7988B7D}"/>
              </a:ext>
            </a:extLst>
          </p:cNvPr>
          <p:cNvSpPr>
            <a:spLocks noGrp="1"/>
          </p:cNvSpPr>
          <p:nvPr>
            <p:ph type="subTitle" idx="1"/>
          </p:nvPr>
        </p:nvSpPr>
        <p:spPr/>
        <p:txBody>
          <a:bodyPr>
            <a:normAutofit/>
          </a:bodyPr>
          <a:lstStyle/>
          <a:p>
            <a:endParaRPr lang="en-US" dirty="0"/>
          </a:p>
        </p:txBody>
      </p:sp>
      <p:pic>
        <p:nvPicPr>
          <p:cNvPr id="7" name="Picture Placeholder 6">
            <a:extLst>
              <a:ext uri="{FF2B5EF4-FFF2-40B4-BE49-F238E27FC236}">
                <a16:creationId xmlns:a16="http://schemas.microsoft.com/office/drawing/2014/main" id="{C711FE22-A41A-B16B-5B2E-36DF841712A3}"/>
              </a:ext>
            </a:extLst>
          </p:cNvPr>
          <p:cNvPicPr>
            <a:picLocks noGrp="1" noChangeAspect="1"/>
          </p:cNvPicPr>
          <p:nvPr>
            <p:ph type="pic" idx="2"/>
          </p:nvPr>
        </p:nvPicPr>
        <p:blipFill rotWithShape="1">
          <a:blip r:embed="rId3"/>
          <a:srcRect l="10152" t="12711" r="12240" b="32964"/>
          <a:stretch/>
        </p:blipFill>
        <p:spPr>
          <a:xfrm>
            <a:off x="445951" y="3906625"/>
            <a:ext cx="936900" cy="936900"/>
          </a:xfrm>
        </p:spPr>
      </p:pic>
      <p:sp>
        <p:nvSpPr>
          <p:cNvPr id="5" name="Text Placeholder 4">
            <a:extLst>
              <a:ext uri="{FF2B5EF4-FFF2-40B4-BE49-F238E27FC236}">
                <a16:creationId xmlns:a16="http://schemas.microsoft.com/office/drawing/2014/main" id="{8F2C06F2-8695-8932-80B5-E3D5C4AA1679}"/>
              </a:ext>
            </a:extLst>
          </p:cNvPr>
          <p:cNvSpPr>
            <a:spLocks noGrp="1"/>
          </p:cNvSpPr>
          <p:nvPr>
            <p:ph type="body" sz="quarter" idx="10"/>
          </p:nvPr>
        </p:nvSpPr>
        <p:spPr>
          <a:xfrm>
            <a:off x="1432279" y="3906563"/>
            <a:ext cx="2871497" cy="936900"/>
          </a:xfrm>
        </p:spPr>
        <p:txBody>
          <a:bodyPr>
            <a:normAutofit/>
          </a:bodyPr>
          <a:lstStyle/>
          <a:p>
            <a:pPr>
              <a:spcBef>
                <a:spcPts val="0"/>
              </a:spcBef>
            </a:pPr>
            <a:r>
              <a:rPr lang="en-US" sz="1400" dirty="0"/>
              <a:t>Ryan J. Spencer</a:t>
            </a:r>
          </a:p>
          <a:p>
            <a:pPr>
              <a:spcBef>
                <a:spcPts val="0"/>
              </a:spcBef>
            </a:pPr>
            <a:r>
              <a:rPr lang="en-US" sz="1400" dirty="0"/>
              <a:t>208.500.2069</a:t>
            </a:r>
          </a:p>
          <a:p>
            <a:pPr>
              <a:spcBef>
                <a:spcPts val="0"/>
              </a:spcBef>
            </a:pPr>
            <a:r>
              <a:rPr lang="en-US" sz="1400" dirty="0"/>
              <a:t>rspencer@hawleytroxell.com</a:t>
            </a:r>
          </a:p>
        </p:txBody>
      </p:sp>
    </p:spTree>
    <p:extLst>
      <p:ext uri="{BB962C8B-B14F-4D97-AF65-F5344CB8AC3E}">
        <p14:creationId xmlns:p14="http://schemas.microsoft.com/office/powerpoint/2010/main" val="4035661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B7380C-56B0-C230-AE7E-CC9DC6EDE9EC}"/>
              </a:ext>
            </a:extLst>
          </p:cNvPr>
          <p:cNvSpPr>
            <a:spLocks noGrp="1"/>
          </p:cNvSpPr>
          <p:nvPr>
            <p:ph type="sldNum" idx="10"/>
          </p:nvPr>
        </p:nvSpPr>
        <p:spPr/>
        <p:txBody>
          <a:bodyPr/>
          <a:lstStyle/>
          <a:p>
            <a:fld id="{00000000-1234-1234-1234-123412341234}" type="slidenum">
              <a:rPr lang="en" smtClean="0"/>
              <a:pPr/>
              <a:t>10</a:t>
            </a:fld>
            <a:endParaRPr lang="en" dirty="0"/>
          </a:p>
        </p:txBody>
      </p:sp>
      <p:sp>
        <p:nvSpPr>
          <p:cNvPr id="3" name="Text Placeholder 2">
            <a:extLst>
              <a:ext uri="{FF2B5EF4-FFF2-40B4-BE49-F238E27FC236}">
                <a16:creationId xmlns:a16="http://schemas.microsoft.com/office/drawing/2014/main" id="{C0BCDD7C-0788-237D-9217-3B93E38C1410}"/>
              </a:ext>
            </a:extLst>
          </p:cNvPr>
          <p:cNvSpPr>
            <a:spLocks noGrp="1"/>
          </p:cNvSpPr>
          <p:nvPr>
            <p:ph type="body" sz="quarter" idx="12"/>
          </p:nvPr>
        </p:nvSpPr>
        <p:spPr/>
        <p:txBody>
          <a:bodyPr>
            <a:normAutofit lnSpcReduction="10000"/>
          </a:bodyPr>
          <a:lstStyle/>
          <a:p>
            <a:r>
              <a:rPr lang="en-US" dirty="0"/>
              <a:t>PWN is not specific to the student</a:t>
            </a:r>
          </a:p>
          <a:p>
            <a:pPr lvl="1"/>
            <a:r>
              <a:rPr lang="en-US" i="1" dirty="0"/>
              <a:t>In Cincinnati Public Sch.</a:t>
            </a:r>
            <a:r>
              <a:rPr lang="en-US" dirty="0"/>
              <a:t>, 116 LRP 11536 (SEA OH 03/11/16)</a:t>
            </a:r>
          </a:p>
          <a:p>
            <a:pPr lvl="2"/>
            <a:r>
              <a:rPr lang="en-US" dirty="0"/>
              <a:t>Annual IEP Review</a:t>
            </a:r>
          </a:p>
          <a:p>
            <a:pPr lvl="2"/>
            <a:r>
              <a:rPr lang="en-US" dirty="0"/>
              <a:t>PWN Provided to Parent:</a:t>
            </a:r>
          </a:p>
          <a:p>
            <a:pPr lvl="3"/>
            <a:r>
              <a:rPr lang="en-US" b="1" dirty="0"/>
              <a:t>Description of Action: </a:t>
            </a:r>
            <a:r>
              <a:rPr lang="en-US" dirty="0"/>
              <a:t>Annual IEP</a:t>
            </a:r>
          </a:p>
          <a:p>
            <a:pPr lvl="3"/>
            <a:r>
              <a:rPr lang="en-US" b="1" dirty="0"/>
              <a:t>Explanation of Action: </a:t>
            </a:r>
            <a:r>
              <a:rPr lang="en-US" dirty="0"/>
              <a:t>The annual IEP review is required by law and will allow the team to review academic progress and implement new objectives.</a:t>
            </a:r>
          </a:p>
          <a:p>
            <a:pPr lvl="3"/>
            <a:r>
              <a:rPr lang="en-US" b="1" dirty="0"/>
              <a:t>Other options considered: </a:t>
            </a:r>
            <a:r>
              <a:rPr lang="en-US" dirty="0"/>
              <a:t>No other options were considered; annual review required by law. </a:t>
            </a:r>
          </a:p>
        </p:txBody>
      </p:sp>
      <p:sp>
        <p:nvSpPr>
          <p:cNvPr id="4" name="Title 3">
            <a:extLst>
              <a:ext uri="{FF2B5EF4-FFF2-40B4-BE49-F238E27FC236}">
                <a16:creationId xmlns:a16="http://schemas.microsoft.com/office/drawing/2014/main" id="{83BE224A-F60A-444B-92E6-F9F1E3EF6A4A}"/>
              </a:ext>
            </a:extLst>
          </p:cNvPr>
          <p:cNvSpPr>
            <a:spLocks noGrp="1"/>
          </p:cNvSpPr>
          <p:nvPr>
            <p:ph type="title"/>
          </p:nvPr>
        </p:nvSpPr>
        <p:spPr/>
        <p:txBody>
          <a:bodyPr/>
          <a:lstStyle/>
          <a:p>
            <a:r>
              <a:rPr lang="en-US" dirty="0"/>
              <a:t>Common Pitfalls</a:t>
            </a:r>
          </a:p>
        </p:txBody>
      </p:sp>
    </p:spTree>
    <p:extLst>
      <p:ext uri="{BB962C8B-B14F-4D97-AF65-F5344CB8AC3E}">
        <p14:creationId xmlns:p14="http://schemas.microsoft.com/office/powerpoint/2010/main" val="3813275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A8E327-CB98-775A-DDDF-32CED7E9C8E5}"/>
              </a:ext>
            </a:extLst>
          </p:cNvPr>
          <p:cNvSpPr>
            <a:spLocks noGrp="1"/>
          </p:cNvSpPr>
          <p:nvPr>
            <p:ph type="sldNum" idx="10"/>
          </p:nvPr>
        </p:nvSpPr>
        <p:spPr/>
        <p:txBody>
          <a:bodyPr/>
          <a:lstStyle/>
          <a:p>
            <a:fld id="{00000000-1234-1234-1234-123412341234}" type="slidenum">
              <a:rPr lang="en" smtClean="0"/>
              <a:pPr/>
              <a:t>11</a:t>
            </a:fld>
            <a:endParaRPr lang="en" dirty="0"/>
          </a:p>
        </p:txBody>
      </p:sp>
      <p:sp>
        <p:nvSpPr>
          <p:cNvPr id="3" name="Text Placeholder 2">
            <a:extLst>
              <a:ext uri="{FF2B5EF4-FFF2-40B4-BE49-F238E27FC236}">
                <a16:creationId xmlns:a16="http://schemas.microsoft.com/office/drawing/2014/main" id="{73E35F50-3617-A7B7-8FD9-5D40F3772756}"/>
              </a:ext>
            </a:extLst>
          </p:cNvPr>
          <p:cNvSpPr>
            <a:spLocks noGrp="1"/>
          </p:cNvSpPr>
          <p:nvPr>
            <p:ph type="body" sz="quarter" idx="12"/>
          </p:nvPr>
        </p:nvSpPr>
        <p:spPr/>
        <p:txBody>
          <a:bodyPr/>
          <a:lstStyle/>
          <a:p>
            <a:pPr lvl="1"/>
            <a:r>
              <a:rPr lang="en-US" i="1" dirty="0"/>
              <a:t>In Cincinnati Public Sch.</a:t>
            </a:r>
            <a:r>
              <a:rPr lang="en-US" dirty="0"/>
              <a:t>, 116 LRP 11536 (SEA OH 03/11/16) (Cont’d)</a:t>
            </a:r>
          </a:p>
          <a:p>
            <a:pPr lvl="2"/>
            <a:r>
              <a:rPr lang="en-US" b="1" dirty="0"/>
              <a:t>Description of each evaluation procedure, assessment, record, or report District used as basis for action: </a:t>
            </a:r>
            <a:r>
              <a:rPr lang="en-US" dirty="0"/>
              <a:t>Progress monitoring and academic assessments</a:t>
            </a:r>
          </a:p>
          <a:p>
            <a:pPr lvl="2"/>
            <a:r>
              <a:rPr lang="en-US" b="1" dirty="0"/>
              <a:t>Description of other factors: </a:t>
            </a:r>
            <a:r>
              <a:rPr lang="en-US" dirty="0"/>
              <a:t>Input from the IEP team, including the parent/guardian and consideration of any outside evaluation. </a:t>
            </a:r>
          </a:p>
          <a:p>
            <a:endParaRPr lang="en-US" dirty="0"/>
          </a:p>
        </p:txBody>
      </p:sp>
      <p:sp>
        <p:nvSpPr>
          <p:cNvPr id="4" name="Title 3">
            <a:extLst>
              <a:ext uri="{FF2B5EF4-FFF2-40B4-BE49-F238E27FC236}">
                <a16:creationId xmlns:a16="http://schemas.microsoft.com/office/drawing/2014/main" id="{60DB6155-D3AA-0282-D049-887AF7C737A8}"/>
              </a:ext>
            </a:extLst>
          </p:cNvPr>
          <p:cNvSpPr>
            <a:spLocks noGrp="1"/>
          </p:cNvSpPr>
          <p:nvPr>
            <p:ph type="title"/>
          </p:nvPr>
        </p:nvSpPr>
        <p:spPr/>
        <p:txBody>
          <a:bodyPr/>
          <a:lstStyle/>
          <a:p>
            <a:r>
              <a:rPr lang="en-US" dirty="0"/>
              <a:t>Common Pitfalls	</a:t>
            </a:r>
          </a:p>
        </p:txBody>
      </p:sp>
    </p:spTree>
    <p:extLst>
      <p:ext uri="{BB962C8B-B14F-4D97-AF65-F5344CB8AC3E}">
        <p14:creationId xmlns:p14="http://schemas.microsoft.com/office/powerpoint/2010/main" val="2160690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E8D6BB-4711-2169-C699-FA8C1810FDA7}"/>
              </a:ext>
            </a:extLst>
          </p:cNvPr>
          <p:cNvSpPr>
            <a:spLocks noGrp="1"/>
          </p:cNvSpPr>
          <p:nvPr>
            <p:ph type="sldNum" idx="10"/>
          </p:nvPr>
        </p:nvSpPr>
        <p:spPr/>
        <p:txBody>
          <a:bodyPr/>
          <a:lstStyle/>
          <a:p>
            <a:fld id="{00000000-1234-1234-1234-123412341234}" type="slidenum">
              <a:rPr lang="en" smtClean="0"/>
              <a:pPr/>
              <a:t>12</a:t>
            </a:fld>
            <a:endParaRPr lang="en" dirty="0"/>
          </a:p>
        </p:txBody>
      </p:sp>
      <p:sp>
        <p:nvSpPr>
          <p:cNvPr id="3" name="Text Placeholder 2">
            <a:extLst>
              <a:ext uri="{FF2B5EF4-FFF2-40B4-BE49-F238E27FC236}">
                <a16:creationId xmlns:a16="http://schemas.microsoft.com/office/drawing/2014/main" id="{78C54667-EB87-C322-DE4B-ACDEB4777828}"/>
              </a:ext>
            </a:extLst>
          </p:cNvPr>
          <p:cNvSpPr>
            <a:spLocks noGrp="1"/>
          </p:cNvSpPr>
          <p:nvPr>
            <p:ph type="body" sz="quarter" idx="12"/>
          </p:nvPr>
        </p:nvSpPr>
        <p:spPr/>
        <p:txBody>
          <a:bodyPr/>
          <a:lstStyle/>
          <a:p>
            <a:pPr lvl="1"/>
            <a:r>
              <a:rPr lang="en-US" i="1" dirty="0"/>
              <a:t>In Cincinnati Public Sch.</a:t>
            </a:r>
            <a:r>
              <a:rPr lang="en-US" dirty="0"/>
              <a:t>, 116 LRP 11536 (SEA OH 03/11/16) (cont’d)</a:t>
            </a:r>
          </a:p>
          <a:p>
            <a:pPr lvl="2"/>
            <a:r>
              <a:rPr lang="en-US" dirty="0"/>
              <a:t>State Department of Education Finding: “This Prior Written Notice does not provide sufficient content, as required by the regulation, and for that reason is not in compliance with the regulation.”</a:t>
            </a:r>
          </a:p>
          <a:p>
            <a:pPr lvl="2"/>
            <a:r>
              <a:rPr lang="en-US" dirty="0"/>
              <a:t>Requirements:</a:t>
            </a:r>
          </a:p>
          <a:p>
            <a:pPr lvl="3"/>
            <a:r>
              <a:rPr lang="en-US" dirty="0"/>
              <a:t>Training</a:t>
            </a:r>
          </a:p>
          <a:p>
            <a:pPr lvl="3"/>
            <a:r>
              <a:rPr lang="en-US" dirty="0"/>
              <a:t>District to offer to parent opportunity to have student reevaluated in specific areas, documentation of offer, refusal or acceptance (and assessments)</a:t>
            </a:r>
          </a:p>
          <a:p>
            <a:endParaRPr lang="en-US" dirty="0"/>
          </a:p>
        </p:txBody>
      </p:sp>
      <p:sp>
        <p:nvSpPr>
          <p:cNvPr id="4" name="Title 3">
            <a:extLst>
              <a:ext uri="{FF2B5EF4-FFF2-40B4-BE49-F238E27FC236}">
                <a16:creationId xmlns:a16="http://schemas.microsoft.com/office/drawing/2014/main" id="{4D3D0EC5-99EA-5D44-7BCE-CE655FA915FA}"/>
              </a:ext>
            </a:extLst>
          </p:cNvPr>
          <p:cNvSpPr>
            <a:spLocks noGrp="1"/>
          </p:cNvSpPr>
          <p:nvPr>
            <p:ph type="title"/>
          </p:nvPr>
        </p:nvSpPr>
        <p:spPr/>
        <p:txBody>
          <a:bodyPr/>
          <a:lstStyle/>
          <a:p>
            <a:r>
              <a:rPr lang="en-US" dirty="0"/>
              <a:t>Common Pitfalls</a:t>
            </a:r>
          </a:p>
        </p:txBody>
      </p:sp>
    </p:spTree>
    <p:extLst>
      <p:ext uri="{BB962C8B-B14F-4D97-AF65-F5344CB8AC3E}">
        <p14:creationId xmlns:p14="http://schemas.microsoft.com/office/powerpoint/2010/main" val="853198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20914D-81F2-FCCF-7F61-40814125F3EA}"/>
              </a:ext>
            </a:extLst>
          </p:cNvPr>
          <p:cNvSpPr>
            <a:spLocks noGrp="1"/>
          </p:cNvSpPr>
          <p:nvPr>
            <p:ph type="sldNum" idx="10"/>
          </p:nvPr>
        </p:nvSpPr>
        <p:spPr/>
        <p:txBody>
          <a:bodyPr/>
          <a:lstStyle/>
          <a:p>
            <a:fld id="{00000000-1234-1234-1234-123412341234}" type="slidenum">
              <a:rPr lang="en" smtClean="0"/>
              <a:pPr/>
              <a:t>13</a:t>
            </a:fld>
            <a:endParaRPr lang="en" dirty="0"/>
          </a:p>
        </p:txBody>
      </p:sp>
      <p:sp>
        <p:nvSpPr>
          <p:cNvPr id="3" name="Text Placeholder 2">
            <a:extLst>
              <a:ext uri="{FF2B5EF4-FFF2-40B4-BE49-F238E27FC236}">
                <a16:creationId xmlns:a16="http://schemas.microsoft.com/office/drawing/2014/main" id="{FF399054-BB04-F79F-C66F-64A1A0AB4A73}"/>
              </a:ext>
            </a:extLst>
          </p:cNvPr>
          <p:cNvSpPr>
            <a:spLocks noGrp="1"/>
          </p:cNvSpPr>
          <p:nvPr>
            <p:ph type="body" sz="quarter" idx="12"/>
          </p:nvPr>
        </p:nvSpPr>
        <p:spPr/>
        <p:txBody>
          <a:bodyPr/>
          <a:lstStyle/>
          <a:p>
            <a:r>
              <a:rPr lang="en-US" dirty="0"/>
              <a:t>PWN requires outside information to understand.</a:t>
            </a:r>
          </a:p>
          <a:p>
            <a:pPr lvl="1"/>
            <a:r>
              <a:rPr lang="en-US" i="1" dirty="0"/>
              <a:t>Fern Ridge Sch. Dist. 28J</a:t>
            </a:r>
            <a:r>
              <a:rPr lang="en-US" dirty="0"/>
              <a:t>, IDLR 676 (SEA OR 1990)</a:t>
            </a:r>
          </a:p>
          <a:p>
            <a:pPr lvl="2"/>
            <a:r>
              <a:rPr lang="en-US" dirty="0"/>
              <a:t>“After four days of testimony concerning what options the District considered and why it ruled out various options, I understand the notice. The ODE staff who corresponded with the District concerning its placement procedures would likely understand the notice. However, without that lengthy explanation or background, I did not understand it prior to the hearing. Parents should not be and are not required to read between the lines. The regulation is clear. It is not very burdensome.” </a:t>
            </a:r>
          </a:p>
        </p:txBody>
      </p:sp>
      <p:sp>
        <p:nvSpPr>
          <p:cNvPr id="4" name="Title 3">
            <a:extLst>
              <a:ext uri="{FF2B5EF4-FFF2-40B4-BE49-F238E27FC236}">
                <a16:creationId xmlns:a16="http://schemas.microsoft.com/office/drawing/2014/main" id="{C5B2DDC0-4351-A1EB-554C-2F0725B320E7}"/>
              </a:ext>
            </a:extLst>
          </p:cNvPr>
          <p:cNvSpPr>
            <a:spLocks noGrp="1"/>
          </p:cNvSpPr>
          <p:nvPr>
            <p:ph type="title"/>
          </p:nvPr>
        </p:nvSpPr>
        <p:spPr/>
        <p:txBody>
          <a:bodyPr/>
          <a:lstStyle/>
          <a:p>
            <a:r>
              <a:rPr lang="en-US" dirty="0"/>
              <a:t>Common Pitfalls</a:t>
            </a:r>
          </a:p>
        </p:txBody>
      </p:sp>
    </p:spTree>
    <p:extLst>
      <p:ext uri="{BB962C8B-B14F-4D97-AF65-F5344CB8AC3E}">
        <p14:creationId xmlns:p14="http://schemas.microsoft.com/office/powerpoint/2010/main" val="1008904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0B9A59-024B-424C-DE2D-53DBCC942C8D}"/>
              </a:ext>
            </a:extLst>
          </p:cNvPr>
          <p:cNvSpPr>
            <a:spLocks noGrp="1"/>
          </p:cNvSpPr>
          <p:nvPr>
            <p:ph type="sldNum" idx="10"/>
          </p:nvPr>
        </p:nvSpPr>
        <p:spPr/>
        <p:txBody>
          <a:bodyPr/>
          <a:lstStyle/>
          <a:p>
            <a:fld id="{00000000-1234-1234-1234-123412341234}" type="slidenum">
              <a:rPr lang="en" smtClean="0"/>
              <a:pPr/>
              <a:t>14</a:t>
            </a:fld>
            <a:endParaRPr lang="en" dirty="0"/>
          </a:p>
        </p:txBody>
      </p:sp>
      <p:sp>
        <p:nvSpPr>
          <p:cNvPr id="3" name="Text Placeholder 2">
            <a:extLst>
              <a:ext uri="{FF2B5EF4-FFF2-40B4-BE49-F238E27FC236}">
                <a16:creationId xmlns:a16="http://schemas.microsoft.com/office/drawing/2014/main" id="{3D6BAE6F-071E-3420-273B-2619B32717E8}"/>
              </a:ext>
            </a:extLst>
          </p:cNvPr>
          <p:cNvSpPr>
            <a:spLocks noGrp="1"/>
          </p:cNvSpPr>
          <p:nvPr>
            <p:ph type="body" sz="quarter" idx="12"/>
          </p:nvPr>
        </p:nvSpPr>
        <p:spPr/>
        <p:txBody>
          <a:bodyPr/>
          <a:lstStyle/>
          <a:p>
            <a:r>
              <a:rPr lang="en-US" dirty="0"/>
              <a:t>Does the IDEA require meeting minutes?</a:t>
            </a:r>
          </a:p>
          <a:p>
            <a:pPr lvl="1"/>
            <a:r>
              <a:rPr lang="en-US" dirty="0"/>
              <a:t>No, but a good PWN will accomplish the same thing. Alternatively, meeting minutes could meet PWN requirements (so long as contents are present). </a:t>
            </a:r>
          </a:p>
        </p:txBody>
      </p:sp>
      <p:sp>
        <p:nvSpPr>
          <p:cNvPr id="4" name="Title 3">
            <a:extLst>
              <a:ext uri="{FF2B5EF4-FFF2-40B4-BE49-F238E27FC236}">
                <a16:creationId xmlns:a16="http://schemas.microsoft.com/office/drawing/2014/main" id="{61AEB932-4F6A-E329-F92B-CF34D5A90841}"/>
              </a:ext>
            </a:extLst>
          </p:cNvPr>
          <p:cNvSpPr>
            <a:spLocks noGrp="1"/>
          </p:cNvSpPr>
          <p:nvPr>
            <p:ph type="title"/>
          </p:nvPr>
        </p:nvSpPr>
        <p:spPr/>
        <p:txBody>
          <a:bodyPr/>
          <a:lstStyle/>
          <a:p>
            <a:r>
              <a:rPr lang="en-US" dirty="0"/>
              <a:t>Other Documentation Tools</a:t>
            </a:r>
          </a:p>
        </p:txBody>
      </p:sp>
    </p:spTree>
    <p:extLst>
      <p:ext uri="{BB962C8B-B14F-4D97-AF65-F5344CB8AC3E}">
        <p14:creationId xmlns:p14="http://schemas.microsoft.com/office/powerpoint/2010/main" val="837343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258527-EE83-29FE-625A-FAF2AF4F4D43}"/>
              </a:ext>
            </a:extLst>
          </p:cNvPr>
          <p:cNvSpPr>
            <a:spLocks noGrp="1"/>
          </p:cNvSpPr>
          <p:nvPr>
            <p:ph type="sldNum" idx="10"/>
          </p:nvPr>
        </p:nvSpPr>
        <p:spPr/>
        <p:txBody>
          <a:bodyPr/>
          <a:lstStyle/>
          <a:p>
            <a:fld id="{00000000-1234-1234-1234-123412341234}" type="slidenum">
              <a:rPr lang="en" smtClean="0"/>
              <a:pPr/>
              <a:t>15</a:t>
            </a:fld>
            <a:endParaRPr lang="en" dirty="0"/>
          </a:p>
        </p:txBody>
      </p:sp>
      <p:sp>
        <p:nvSpPr>
          <p:cNvPr id="3" name="Text Placeholder 2">
            <a:extLst>
              <a:ext uri="{FF2B5EF4-FFF2-40B4-BE49-F238E27FC236}">
                <a16:creationId xmlns:a16="http://schemas.microsoft.com/office/drawing/2014/main" id="{1EE0894B-8259-57F4-B358-59E77C5F8FED}"/>
              </a:ext>
            </a:extLst>
          </p:cNvPr>
          <p:cNvSpPr>
            <a:spLocks noGrp="1"/>
          </p:cNvSpPr>
          <p:nvPr>
            <p:ph type="body" sz="quarter" idx="12"/>
          </p:nvPr>
        </p:nvSpPr>
        <p:spPr/>
        <p:txBody>
          <a:bodyPr>
            <a:normAutofit fontScale="85000" lnSpcReduction="10000"/>
          </a:bodyPr>
          <a:lstStyle/>
          <a:p>
            <a:r>
              <a:rPr lang="en-US" dirty="0"/>
              <a:t>What about audio/video recordings?</a:t>
            </a:r>
          </a:p>
          <a:p>
            <a:pPr lvl="1"/>
            <a:r>
              <a:rPr lang="en-US" i="1" dirty="0"/>
              <a:t>Letter to Anonymous</a:t>
            </a:r>
            <a:r>
              <a:rPr lang="en-US" dirty="0"/>
              <a:t>, 40 IDELR 70 (OSEP 2003)</a:t>
            </a:r>
          </a:p>
          <a:p>
            <a:pPr lvl="2"/>
            <a:r>
              <a:rPr lang="en-US" dirty="0"/>
              <a:t>District “has the option to require, prohibit, limit, or otherwise regulate the use of recording devices at IEP meetings.” </a:t>
            </a:r>
          </a:p>
          <a:p>
            <a:pPr lvl="1"/>
            <a:r>
              <a:rPr lang="en-US" dirty="0"/>
              <a:t>Parents do not have a general right to record IEP meetings. </a:t>
            </a:r>
            <a:r>
              <a:rPr lang="en-US" i="1" dirty="0"/>
              <a:t>See, e.g., Norwood Pub. </a:t>
            </a:r>
            <a:r>
              <a:rPr lang="en-US" i="1" dirty="0" err="1"/>
              <a:t>Schs</a:t>
            </a:r>
            <a:r>
              <a:rPr lang="en-US" i="1" dirty="0"/>
              <a:t>.</a:t>
            </a:r>
            <a:r>
              <a:rPr lang="en-US" dirty="0"/>
              <a:t>, 44 IDELR 104 (SEA MA 2005) (“As the above DOE guidance makes clear, a parent does not have an absolute right to tape record and IEP Team meeting”). </a:t>
            </a:r>
          </a:p>
          <a:p>
            <a:r>
              <a:rPr lang="en-US" dirty="0"/>
              <a:t>More recently, </a:t>
            </a:r>
            <a:r>
              <a:rPr lang="en-US" i="1" dirty="0"/>
              <a:t>Pitta v. </a:t>
            </a:r>
            <a:r>
              <a:rPr lang="en-US" i="1" dirty="0" err="1"/>
              <a:t>MedeirosI</a:t>
            </a:r>
            <a:r>
              <a:rPr lang="en-US" i="1" dirty="0"/>
              <a:t>, 90 F.4</a:t>
            </a:r>
            <a:r>
              <a:rPr lang="en-US" i="1" baseline="30000" dirty="0"/>
              <a:t>th</a:t>
            </a:r>
            <a:r>
              <a:rPr lang="en-US" i="1" dirty="0"/>
              <a:t> 11 (1</a:t>
            </a:r>
            <a:r>
              <a:rPr lang="en-US" i="1" baseline="30000" dirty="0"/>
              <a:t>st</a:t>
            </a:r>
            <a:r>
              <a:rPr lang="en-US" i="1" dirty="0"/>
              <a:t>. Cir.), </a:t>
            </a:r>
            <a:r>
              <a:rPr lang="en-US" dirty="0"/>
              <a:t>cert. denied, 144 S. Ct. 2631 (2024)</a:t>
            </a:r>
          </a:p>
          <a:p>
            <a:pPr lvl="1"/>
            <a:r>
              <a:rPr lang="en-US" dirty="0"/>
              <a:t>No First Amendment right to record. </a:t>
            </a:r>
          </a:p>
          <a:p>
            <a:endParaRPr lang="en-US" dirty="0"/>
          </a:p>
        </p:txBody>
      </p:sp>
      <p:sp>
        <p:nvSpPr>
          <p:cNvPr id="4" name="Title 3">
            <a:extLst>
              <a:ext uri="{FF2B5EF4-FFF2-40B4-BE49-F238E27FC236}">
                <a16:creationId xmlns:a16="http://schemas.microsoft.com/office/drawing/2014/main" id="{4F959DB8-96E3-846D-C611-61DA46E76C90}"/>
              </a:ext>
            </a:extLst>
          </p:cNvPr>
          <p:cNvSpPr>
            <a:spLocks noGrp="1"/>
          </p:cNvSpPr>
          <p:nvPr>
            <p:ph type="title"/>
          </p:nvPr>
        </p:nvSpPr>
        <p:spPr/>
        <p:txBody>
          <a:bodyPr/>
          <a:lstStyle/>
          <a:p>
            <a:r>
              <a:rPr lang="en-US" dirty="0"/>
              <a:t>Other Documentation Tools</a:t>
            </a:r>
          </a:p>
        </p:txBody>
      </p:sp>
    </p:spTree>
    <p:extLst>
      <p:ext uri="{BB962C8B-B14F-4D97-AF65-F5344CB8AC3E}">
        <p14:creationId xmlns:p14="http://schemas.microsoft.com/office/powerpoint/2010/main" val="2694855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A9FC50-4324-1E3C-3BF6-C6BA8605D7AA}"/>
              </a:ext>
            </a:extLst>
          </p:cNvPr>
          <p:cNvSpPr>
            <a:spLocks noGrp="1"/>
          </p:cNvSpPr>
          <p:nvPr>
            <p:ph type="sldNum" idx="10"/>
          </p:nvPr>
        </p:nvSpPr>
        <p:spPr/>
        <p:txBody>
          <a:bodyPr/>
          <a:lstStyle/>
          <a:p>
            <a:fld id="{00000000-1234-1234-1234-123412341234}" type="slidenum">
              <a:rPr lang="en" smtClean="0"/>
              <a:pPr/>
              <a:t>16</a:t>
            </a:fld>
            <a:endParaRPr lang="en" dirty="0"/>
          </a:p>
        </p:txBody>
      </p:sp>
      <p:sp>
        <p:nvSpPr>
          <p:cNvPr id="3" name="Text Placeholder 2">
            <a:extLst>
              <a:ext uri="{FF2B5EF4-FFF2-40B4-BE49-F238E27FC236}">
                <a16:creationId xmlns:a16="http://schemas.microsoft.com/office/drawing/2014/main" id="{5AC3AF48-40C9-D6BC-F5C1-FFE55330F83A}"/>
              </a:ext>
            </a:extLst>
          </p:cNvPr>
          <p:cNvSpPr>
            <a:spLocks noGrp="1"/>
          </p:cNvSpPr>
          <p:nvPr>
            <p:ph type="body" sz="quarter" idx="12"/>
          </p:nvPr>
        </p:nvSpPr>
        <p:spPr/>
        <p:txBody>
          <a:bodyPr>
            <a:normAutofit fontScale="92500" lnSpcReduction="20000"/>
          </a:bodyPr>
          <a:lstStyle/>
          <a:p>
            <a:r>
              <a:rPr lang="en-US" dirty="0"/>
              <a:t>Video Recordings</a:t>
            </a:r>
          </a:p>
          <a:p>
            <a:pPr lvl="1"/>
            <a:r>
              <a:rPr lang="en-US" dirty="0"/>
              <a:t>Exceptions: When necessary to participate in the IEP Process</a:t>
            </a:r>
          </a:p>
          <a:p>
            <a:pPr lvl="2"/>
            <a:r>
              <a:rPr lang="en-US" dirty="0"/>
              <a:t>Disabilities (e.g. processing disorder)</a:t>
            </a:r>
          </a:p>
          <a:p>
            <a:pPr lvl="3"/>
            <a:r>
              <a:rPr lang="en-US" dirty="0"/>
              <a:t>Use other accommodations. </a:t>
            </a:r>
            <a:r>
              <a:rPr lang="en-US" i="1" dirty="0"/>
              <a:t>See e.g. </a:t>
            </a:r>
            <a:r>
              <a:rPr lang="en-US" dirty="0"/>
              <a:t>Belvidere </a:t>
            </a:r>
            <a:r>
              <a:rPr lang="en-US" dirty="0" err="1"/>
              <a:t>Cmty</a:t>
            </a:r>
            <a:r>
              <a:rPr lang="en-US" dirty="0"/>
              <a:t>. Unit. Sch. Dist. No. 100, 112 LRP 12955) (SEA IL 02/27/12) (Parent with ADHD and dyslexia asked to record, but district offered to pay for an advocate to take notes and assist). </a:t>
            </a:r>
          </a:p>
          <a:p>
            <a:pPr lvl="2"/>
            <a:r>
              <a:rPr lang="en-US" dirty="0"/>
              <a:t>Language barriers</a:t>
            </a:r>
          </a:p>
          <a:p>
            <a:pPr lvl="3"/>
            <a:r>
              <a:rPr lang="en-US" i="1" dirty="0"/>
              <a:t>See E.H. v. </a:t>
            </a:r>
            <a:r>
              <a:rPr lang="en-US" i="1" dirty="0" err="1"/>
              <a:t>Tirazzi</a:t>
            </a:r>
            <a:r>
              <a:rPr lang="en-US" dirty="0"/>
              <a:t>, 735 </a:t>
            </a:r>
            <a:r>
              <a:rPr lang="en-US" dirty="0" err="1"/>
              <a:t>F.Supp</a:t>
            </a:r>
            <a:r>
              <a:rPr lang="en-US" dirty="0"/>
              <a:t>. 53 (D. Conn. 1990) – Parent from Denmark asked to record to later listen to recording with </a:t>
            </a:r>
            <a:r>
              <a:rPr lang="en-US" dirty="0" err="1"/>
              <a:t>disctionary</a:t>
            </a:r>
            <a:r>
              <a:rPr lang="en-US" dirty="0"/>
              <a:t>)</a:t>
            </a:r>
          </a:p>
          <a:p>
            <a:pPr lvl="4"/>
            <a:r>
              <a:rPr lang="en-US" i="1" dirty="0"/>
              <a:t>Accommodations (e.g., interpreter)</a:t>
            </a:r>
          </a:p>
          <a:p>
            <a:pPr lvl="4"/>
            <a:r>
              <a:rPr lang="en-US" i="1" dirty="0"/>
              <a:t>Think ADA/Section 504/Parental Participation</a:t>
            </a:r>
          </a:p>
        </p:txBody>
      </p:sp>
      <p:sp>
        <p:nvSpPr>
          <p:cNvPr id="4" name="Title 3">
            <a:extLst>
              <a:ext uri="{FF2B5EF4-FFF2-40B4-BE49-F238E27FC236}">
                <a16:creationId xmlns:a16="http://schemas.microsoft.com/office/drawing/2014/main" id="{9296ABC0-80CA-F027-1279-EA67DECA7559}"/>
              </a:ext>
            </a:extLst>
          </p:cNvPr>
          <p:cNvSpPr>
            <a:spLocks noGrp="1"/>
          </p:cNvSpPr>
          <p:nvPr>
            <p:ph type="title"/>
          </p:nvPr>
        </p:nvSpPr>
        <p:spPr/>
        <p:txBody>
          <a:bodyPr/>
          <a:lstStyle/>
          <a:p>
            <a:r>
              <a:rPr lang="en-US" dirty="0"/>
              <a:t>Other Documentation Tools</a:t>
            </a:r>
          </a:p>
        </p:txBody>
      </p:sp>
    </p:spTree>
    <p:extLst>
      <p:ext uri="{BB962C8B-B14F-4D97-AF65-F5344CB8AC3E}">
        <p14:creationId xmlns:p14="http://schemas.microsoft.com/office/powerpoint/2010/main" val="891535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F3A259-680E-016E-77B7-B4D430155C7E}"/>
              </a:ext>
            </a:extLst>
          </p:cNvPr>
          <p:cNvSpPr>
            <a:spLocks noGrp="1"/>
          </p:cNvSpPr>
          <p:nvPr>
            <p:ph type="sldNum" idx="10"/>
          </p:nvPr>
        </p:nvSpPr>
        <p:spPr/>
        <p:txBody>
          <a:bodyPr/>
          <a:lstStyle/>
          <a:p>
            <a:fld id="{00000000-1234-1234-1234-123412341234}" type="slidenum">
              <a:rPr lang="en" smtClean="0"/>
              <a:pPr/>
              <a:t>17</a:t>
            </a:fld>
            <a:endParaRPr lang="en" dirty="0"/>
          </a:p>
        </p:txBody>
      </p:sp>
      <p:sp>
        <p:nvSpPr>
          <p:cNvPr id="3" name="Text Placeholder 2">
            <a:extLst>
              <a:ext uri="{FF2B5EF4-FFF2-40B4-BE49-F238E27FC236}">
                <a16:creationId xmlns:a16="http://schemas.microsoft.com/office/drawing/2014/main" id="{2276EEB5-BC92-FFC4-51A8-49BE98DC2DB5}"/>
              </a:ext>
            </a:extLst>
          </p:cNvPr>
          <p:cNvSpPr>
            <a:spLocks noGrp="1"/>
          </p:cNvSpPr>
          <p:nvPr>
            <p:ph type="body" sz="quarter" idx="12"/>
          </p:nvPr>
        </p:nvSpPr>
        <p:spPr/>
        <p:txBody>
          <a:bodyPr/>
          <a:lstStyle/>
          <a:p>
            <a:r>
              <a:rPr lang="en-US" dirty="0"/>
              <a:t>Recordings</a:t>
            </a:r>
          </a:p>
          <a:p>
            <a:pPr lvl="1"/>
            <a:r>
              <a:rPr lang="en-US" dirty="0"/>
              <a:t>Consistency is important in order to not retaliate. </a:t>
            </a:r>
          </a:p>
          <a:p>
            <a:pPr lvl="1"/>
            <a:r>
              <a:rPr lang="en-US" dirty="0"/>
              <a:t>If a recording does occur:</a:t>
            </a:r>
          </a:p>
          <a:p>
            <a:pPr lvl="2"/>
            <a:r>
              <a:rPr lang="en-US" dirty="0"/>
              <a:t>Both parties should record;</a:t>
            </a:r>
          </a:p>
          <a:p>
            <a:pPr lvl="2"/>
            <a:r>
              <a:rPr lang="en-US" dirty="0"/>
              <a:t>Recording becomes an educational record. </a:t>
            </a:r>
          </a:p>
        </p:txBody>
      </p:sp>
      <p:sp>
        <p:nvSpPr>
          <p:cNvPr id="4" name="Title 3">
            <a:extLst>
              <a:ext uri="{FF2B5EF4-FFF2-40B4-BE49-F238E27FC236}">
                <a16:creationId xmlns:a16="http://schemas.microsoft.com/office/drawing/2014/main" id="{A43652DF-1CCD-C4D8-BFED-FD7B9F561A00}"/>
              </a:ext>
            </a:extLst>
          </p:cNvPr>
          <p:cNvSpPr>
            <a:spLocks noGrp="1"/>
          </p:cNvSpPr>
          <p:nvPr>
            <p:ph type="title"/>
          </p:nvPr>
        </p:nvSpPr>
        <p:spPr/>
        <p:txBody>
          <a:bodyPr/>
          <a:lstStyle/>
          <a:p>
            <a:r>
              <a:rPr lang="en-US" dirty="0"/>
              <a:t>Other Documentation Tools</a:t>
            </a:r>
          </a:p>
        </p:txBody>
      </p:sp>
    </p:spTree>
    <p:extLst>
      <p:ext uri="{BB962C8B-B14F-4D97-AF65-F5344CB8AC3E}">
        <p14:creationId xmlns:p14="http://schemas.microsoft.com/office/powerpoint/2010/main" val="2579337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1E2C75-B97F-C0A9-EE0E-BE2DAA971244}"/>
              </a:ext>
            </a:extLst>
          </p:cNvPr>
          <p:cNvSpPr>
            <a:spLocks noGrp="1"/>
          </p:cNvSpPr>
          <p:nvPr>
            <p:ph type="sldNum" idx="10"/>
          </p:nvPr>
        </p:nvSpPr>
        <p:spPr/>
        <p:txBody>
          <a:bodyPr/>
          <a:lstStyle/>
          <a:p>
            <a:fld id="{00000000-1234-1234-1234-123412341234}" type="slidenum">
              <a:rPr lang="en" smtClean="0"/>
              <a:pPr/>
              <a:t>18</a:t>
            </a:fld>
            <a:endParaRPr lang="en" dirty="0"/>
          </a:p>
        </p:txBody>
      </p:sp>
      <p:sp>
        <p:nvSpPr>
          <p:cNvPr id="3" name="Text Placeholder 2">
            <a:extLst>
              <a:ext uri="{FF2B5EF4-FFF2-40B4-BE49-F238E27FC236}">
                <a16:creationId xmlns:a16="http://schemas.microsoft.com/office/drawing/2014/main" id="{D93A6429-41FD-B4E7-9644-0E513A1A6382}"/>
              </a:ext>
            </a:extLst>
          </p:cNvPr>
          <p:cNvSpPr>
            <a:spLocks noGrp="1"/>
          </p:cNvSpPr>
          <p:nvPr>
            <p:ph type="body" sz="quarter" idx="12"/>
          </p:nvPr>
        </p:nvSpPr>
        <p:spPr/>
        <p:txBody>
          <a:bodyPr>
            <a:normAutofit fontScale="92500"/>
          </a:bodyPr>
          <a:lstStyle/>
          <a:p>
            <a:r>
              <a:rPr lang="en-US" dirty="0"/>
              <a:t>Is Verbal Notice Sufficient?</a:t>
            </a:r>
          </a:p>
          <a:p>
            <a:pPr lvl="1"/>
            <a:r>
              <a:rPr lang="en-US" dirty="0"/>
              <a:t>No. </a:t>
            </a:r>
          </a:p>
          <a:p>
            <a:r>
              <a:rPr lang="en-US" dirty="0"/>
              <a:t>Is there a “receipt of notice” requirement?</a:t>
            </a:r>
          </a:p>
          <a:p>
            <a:pPr lvl="1"/>
            <a:r>
              <a:rPr lang="en-US" dirty="0"/>
              <a:t>No, but it is good to have a process for showing that notice was sent out. </a:t>
            </a:r>
            <a:r>
              <a:rPr lang="en-US" i="1" dirty="0"/>
              <a:t>See Bd. Of Educ. Of the N. Rockland Cent. Sch. Dist. V. C.M., 72 IDELR 172 (2d Cir. 2018, unpublished)</a:t>
            </a:r>
            <a:r>
              <a:rPr lang="en-US" dirty="0"/>
              <a:t> (documentation showing that PWN was sent out helped prove that due process complaint was untimely). </a:t>
            </a:r>
          </a:p>
          <a:p>
            <a:pPr lvl="2"/>
            <a:r>
              <a:rPr lang="en-US" dirty="0"/>
              <a:t>Aks what the parent’s preferred method of receiving PWN (email, snail mail, student’s backpack, etc.) </a:t>
            </a:r>
          </a:p>
        </p:txBody>
      </p:sp>
      <p:sp>
        <p:nvSpPr>
          <p:cNvPr id="4" name="Title 3">
            <a:extLst>
              <a:ext uri="{FF2B5EF4-FFF2-40B4-BE49-F238E27FC236}">
                <a16:creationId xmlns:a16="http://schemas.microsoft.com/office/drawing/2014/main" id="{DB636634-0E36-27AE-D29F-9FB2C045A671}"/>
              </a:ext>
            </a:extLst>
          </p:cNvPr>
          <p:cNvSpPr>
            <a:spLocks noGrp="1"/>
          </p:cNvSpPr>
          <p:nvPr>
            <p:ph type="title"/>
          </p:nvPr>
        </p:nvSpPr>
        <p:spPr/>
        <p:txBody>
          <a:bodyPr/>
          <a:lstStyle/>
          <a:p>
            <a:r>
              <a:rPr lang="en-US" dirty="0"/>
              <a:t>Additional Requirements</a:t>
            </a:r>
          </a:p>
        </p:txBody>
      </p:sp>
    </p:spTree>
    <p:extLst>
      <p:ext uri="{BB962C8B-B14F-4D97-AF65-F5344CB8AC3E}">
        <p14:creationId xmlns:p14="http://schemas.microsoft.com/office/powerpoint/2010/main" val="2741089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AC9299-1447-5940-9291-BCE7D9F02B0D}"/>
              </a:ext>
            </a:extLst>
          </p:cNvPr>
          <p:cNvSpPr>
            <a:spLocks noGrp="1"/>
          </p:cNvSpPr>
          <p:nvPr>
            <p:ph type="sldNum" idx="10"/>
          </p:nvPr>
        </p:nvSpPr>
        <p:spPr/>
        <p:txBody>
          <a:bodyPr/>
          <a:lstStyle/>
          <a:p>
            <a:fld id="{00000000-1234-1234-1234-123412341234}" type="slidenum">
              <a:rPr lang="en" smtClean="0"/>
              <a:pPr/>
              <a:t>19</a:t>
            </a:fld>
            <a:endParaRPr lang="en" dirty="0"/>
          </a:p>
        </p:txBody>
      </p:sp>
      <p:sp>
        <p:nvSpPr>
          <p:cNvPr id="3" name="Text Placeholder 2">
            <a:extLst>
              <a:ext uri="{FF2B5EF4-FFF2-40B4-BE49-F238E27FC236}">
                <a16:creationId xmlns:a16="http://schemas.microsoft.com/office/drawing/2014/main" id="{1D21BE3A-7715-43DA-5FD6-D0FCAA2B4439}"/>
              </a:ext>
            </a:extLst>
          </p:cNvPr>
          <p:cNvSpPr>
            <a:spLocks noGrp="1"/>
          </p:cNvSpPr>
          <p:nvPr>
            <p:ph type="body" sz="quarter" idx="12"/>
          </p:nvPr>
        </p:nvSpPr>
        <p:spPr/>
        <p:txBody>
          <a:bodyPr/>
          <a:lstStyle/>
          <a:p>
            <a:r>
              <a:rPr lang="en-US" dirty="0"/>
              <a:t>Education Record Amendment Process</a:t>
            </a:r>
          </a:p>
          <a:p>
            <a:pPr lvl="1"/>
            <a:r>
              <a:rPr lang="en-US" dirty="0"/>
              <a:t>Allowed under FERPA, </a:t>
            </a:r>
            <a:r>
              <a:rPr lang="en-US" i="1" dirty="0"/>
              <a:t>See 34 C.F.R. 99.20-22.</a:t>
            </a:r>
          </a:p>
          <a:p>
            <a:pPr lvl="1"/>
            <a:r>
              <a:rPr lang="en-US" dirty="0"/>
              <a:t>Can challenge documents that are:</a:t>
            </a:r>
          </a:p>
          <a:p>
            <a:pPr lvl="2"/>
            <a:r>
              <a:rPr lang="en-US" dirty="0"/>
              <a:t>Inaccurate;</a:t>
            </a:r>
          </a:p>
          <a:p>
            <a:pPr lvl="2"/>
            <a:r>
              <a:rPr lang="en-US" dirty="0"/>
              <a:t>Misleading; or</a:t>
            </a:r>
          </a:p>
          <a:p>
            <a:pPr lvl="2"/>
            <a:r>
              <a:rPr lang="en-US" dirty="0"/>
              <a:t>Violation of student’s privacy or other rights. </a:t>
            </a:r>
          </a:p>
          <a:p>
            <a:pPr lvl="1"/>
            <a:r>
              <a:rPr lang="en-US" dirty="0"/>
              <a:t>Applies to education records; does not apply to records that fall outside the definition of “education records.” </a:t>
            </a:r>
          </a:p>
        </p:txBody>
      </p:sp>
      <p:sp>
        <p:nvSpPr>
          <p:cNvPr id="4" name="Title 3">
            <a:extLst>
              <a:ext uri="{FF2B5EF4-FFF2-40B4-BE49-F238E27FC236}">
                <a16:creationId xmlns:a16="http://schemas.microsoft.com/office/drawing/2014/main" id="{9CAEEF83-CE33-FBE4-B65C-9632D14B52B0}"/>
              </a:ext>
            </a:extLst>
          </p:cNvPr>
          <p:cNvSpPr>
            <a:spLocks noGrp="1"/>
          </p:cNvSpPr>
          <p:nvPr>
            <p:ph type="title"/>
          </p:nvPr>
        </p:nvSpPr>
        <p:spPr/>
        <p:txBody>
          <a:bodyPr/>
          <a:lstStyle/>
          <a:p>
            <a:r>
              <a:rPr lang="en-US" dirty="0"/>
              <a:t>Challenging PWN Content (FERPA)</a:t>
            </a:r>
          </a:p>
        </p:txBody>
      </p:sp>
    </p:spTree>
    <p:extLst>
      <p:ext uri="{BB962C8B-B14F-4D97-AF65-F5344CB8AC3E}">
        <p14:creationId xmlns:p14="http://schemas.microsoft.com/office/powerpoint/2010/main" val="1321564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20F74D-D10E-BB75-0682-68A4D23CF9C2}"/>
              </a:ext>
            </a:extLst>
          </p:cNvPr>
          <p:cNvSpPr>
            <a:spLocks noGrp="1"/>
          </p:cNvSpPr>
          <p:nvPr>
            <p:ph type="sldNum" idx="10"/>
          </p:nvPr>
        </p:nvSpPr>
        <p:spPr/>
        <p:txBody>
          <a:bodyPr/>
          <a:lstStyle/>
          <a:p>
            <a:fld id="{00000000-1234-1234-1234-123412341234}" type="slidenum">
              <a:rPr lang="en" smtClean="0"/>
              <a:pPr/>
              <a:t>2</a:t>
            </a:fld>
            <a:endParaRPr lang="en" dirty="0"/>
          </a:p>
        </p:txBody>
      </p:sp>
      <p:sp>
        <p:nvSpPr>
          <p:cNvPr id="4" name="Text Placeholder 3">
            <a:extLst>
              <a:ext uri="{FF2B5EF4-FFF2-40B4-BE49-F238E27FC236}">
                <a16:creationId xmlns:a16="http://schemas.microsoft.com/office/drawing/2014/main" id="{47796475-AF6D-CADB-16DB-13E41C0266C9}"/>
              </a:ext>
            </a:extLst>
          </p:cNvPr>
          <p:cNvSpPr>
            <a:spLocks noGrp="1"/>
          </p:cNvSpPr>
          <p:nvPr>
            <p:ph sz="quarter" idx="14"/>
          </p:nvPr>
        </p:nvSpPr>
        <p:spPr/>
        <p:txBody>
          <a:bodyPr>
            <a:normAutofit/>
          </a:bodyPr>
          <a:lstStyle/>
          <a:p>
            <a:pPr>
              <a:spcBef>
                <a:spcPts val="150"/>
              </a:spcBef>
              <a:spcAft>
                <a:spcPts val="150"/>
              </a:spcAft>
            </a:pPr>
            <a:r>
              <a:rPr lang="en-US" sz="1600" dirty="0"/>
              <a:t>Brigham Young University – Idaho</a:t>
            </a:r>
            <a:br>
              <a:rPr lang="en-US" sz="1600" dirty="0"/>
            </a:br>
            <a:r>
              <a:rPr lang="en-US" sz="1600" dirty="0"/>
              <a:t>B.S. Special Education, 2020</a:t>
            </a:r>
          </a:p>
          <a:p>
            <a:pPr lvl="1">
              <a:spcBef>
                <a:spcPts val="150"/>
              </a:spcBef>
              <a:spcAft>
                <a:spcPts val="150"/>
              </a:spcAft>
            </a:pPr>
            <a:r>
              <a:rPr lang="en-US" sz="1400" dirty="0"/>
              <a:t>Severe Disabilities emphasis</a:t>
            </a:r>
          </a:p>
          <a:p>
            <a:pPr>
              <a:spcBef>
                <a:spcPts val="150"/>
              </a:spcBef>
              <a:spcAft>
                <a:spcPts val="150"/>
              </a:spcAft>
            </a:pPr>
            <a:r>
              <a:rPr lang="en-US" sz="1600" dirty="0"/>
              <a:t>University of Idaho College of Law, J.D., 2020-2023</a:t>
            </a:r>
          </a:p>
          <a:p>
            <a:pPr lvl="1">
              <a:spcBef>
                <a:spcPts val="150"/>
              </a:spcBef>
              <a:spcAft>
                <a:spcPts val="150"/>
              </a:spcAft>
            </a:pPr>
            <a:r>
              <a:rPr lang="en-US" sz="1400" dirty="0"/>
              <a:t>Licensed in Idaho, Utah, and Wyoming</a:t>
            </a:r>
          </a:p>
          <a:p>
            <a:pPr>
              <a:spcBef>
                <a:spcPts val="150"/>
              </a:spcBef>
              <a:spcAft>
                <a:spcPts val="150"/>
              </a:spcAft>
            </a:pPr>
            <a:r>
              <a:rPr lang="en-US" sz="1600" dirty="0"/>
              <a:t>Associate Attorney with Hawley Troxell in Idaho Falls</a:t>
            </a:r>
          </a:p>
          <a:p>
            <a:pPr lvl="1">
              <a:spcBef>
                <a:spcPts val="150"/>
              </a:spcBef>
              <a:spcAft>
                <a:spcPts val="150"/>
              </a:spcAft>
            </a:pPr>
            <a:r>
              <a:rPr lang="en-US" sz="1400" dirty="0"/>
              <a:t>Special Education, Litigation, and Civil Defense</a:t>
            </a:r>
          </a:p>
        </p:txBody>
      </p:sp>
      <p:sp>
        <p:nvSpPr>
          <p:cNvPr id="5" name="Title 4">
            <a:extLst>
              <a:ext uri="{FF2B5EF4-FFF2-40B4-BE49-F238E27FC236}">
                <a16:creationId xmlns:a16="http://schemas.microsoft.com/office/drawing/2014/main" id="{541F96AF-6080-BBD8-7845-6EBB42F2551A}"/>
              </a:ext>
            </a:extLst>
          </p:cNvPr>
          <p:cNvSpPr>
            <a:spLocks noGrp="1"/>
          </p:cNvSpPr>
          <p:nvPr>
            <p:ph type="title"/>
          </p:nvPr>
        </p:nvSpPr>
        <p:spPr/>
        <p:txBody>
          <a:bodyPr/>
          <a:lstStyle/>
          <a:p>
            <a:r>
              <a:rPr lang="en-US" dirty="0"/>
              <a:t>About Me</a:t>
            </a:r>
          </a:p>
        </p:txBody>
      </p:sp>
      <p:pic>
        <p:nvPicPr>
          <p:cNvPr id="11" name="Picture 10" descr="A person holding a baby&#10;&#10;Description automatically generated">
            <a:extLst>
              <a:ext uri="{FF2B5EF4-FFF2-40B4-BE49-F238E27FC236}">
                <a16:creationId xmlns:a16="http://schemas.microsoft.com/office/drawing/2014/main" id="{545D0603-496F-0D56-6B19-7A2C9F356614}"/>
              </a:ext>
            </a:extLst>
          </p:cNvPr>
          <p:cNvPicPr>
            <a:picLocks noChangeAspect="1"/>
          </p:cNvPicPr>
          <p:nvPr/>
        </p:nvPicPr>
        <p:blipFill rotWithShape="1">
          <a:blip r:embed="rId3"/>
          <a:srcRect t="4532" b="2065"/>
          <a:stretch/>
        </p:blipFill>
        <p:spPr>
          <a:xfrm>
            <a:off x="4431125" y="2620518"/>
            <a:ext cx="1920240" cy="2391410"/>
          </a:xfrm>
          <a:prstGeom prst="rect">
            <a:avLst/>
          </a:prstGeom>
        </p:spPr>
      </p:pic>
      <p:pic>
        <p:nvPicPr>
          <p:cNvPr id="17" name="Picture 16" descr="A person in a suit and tie&#10;&#10;Description automatically generated">
            <a:extLst>
              <a:ext uri="{FF2B5EF4-FFF2-40B4-BE49-F238E27FC236}">
                <a16:creationId xmlns:a16="http://schemas.microsoft.com/office/drawing/2014/main" id="{C978CC2B-2107-4412-DFEA-16322C1940C9}"/>
              </a:ext>
            </a:extLst>
          </p:cNvPr>
          <p:cNvPicPr>
            <a:picLocks noChangeAspect="1"/>
          </p:cNvPicPr>
          <p:nvPr/>
        </p:nvPicPr>
        <p:blipFill rotWithShape="1">
          <a:blip r:embed="rId4"/>
          <a:srcRect t="12824"/>
          <a:stretch/>
        </p:blipFill>
        <p:spPr>
          <a:xfrm>
            <a:off x="4431126" y="131572"/>
            <a:ext cx="1920239" cy="2391410"/>
          </a:xfrm>
          <a:prstGeom prst="rect">
            <a:avLst/>
          </a:prstGeom>
        </p:spPr>
      </p:pic>
      <p:pic>
        <p:nvPicPr>
          <p:cNvPr id="6" name="Picture 5" descr="A child with a backpack&#10;&#10;AI-generated content may be incorrect.">
            <a:extLst>
              <a:ext uri="{FF2B5EF4-FFF2-40B4-BE49-F238E27FC236}">
                <a16:creationId xmlns:a16="http://schemas.microsoft.com/office/drawing/2014/main" id="{341B6204-C3F2-C198-5FA4-329E7A8A152C}"/>
              </a:ext>
            </a:extLst>
          </p:cNvPr>
          <p:cNvPicPr>
            <a:picLocks noChangeAspect="1"/>
          </p:cNvPicPr>
          <p:nvPr/>
        </p:nvPicPr>
        <p:blipFill>
          <a:blip r:embed="rId5"/>
          <a:stretch>
            <a:fillRect/>
          </a:stretch>
        </p:blipFill>
        <p:spPr>
          <a:xfrm>
            <a:off x="6644926" y="131572"/>
            <a:ext cx="1708405" cy="2391410"/>
          </a:xfrm>
          <a:prstGeom prst="rect">
            <a:avLst/>
          </a:prstGeom>
        </p:spPr>
      </p:pic>
      <p:pic>
        <p:nvPicPr>
          <p:cNvPr id="8" name="Picture 7" descr="A child in a pink coat and hat&#10;&#10;AI-generated content may be incorrect.">
            <a:extLst>
              <a:ext uri="{FF2B5EF4-FFF2-40B4-BE49-F238E27FC236}">
                <a16:creationId xmlns:a16="http://schemas.microsoft.com/office/drawing/2014/main" id="{544828F2-72CB-207D-9116-4743C2A54B69}"/>
              </a:ext>
            </a:extLst>
          </p:cNvPr>
          <p:cNvPicPr>
            <a:picLocks noChangeAspect="1"/>
          </p:cNvPicPr>
          <p:nvPr/>
        </p:nvPicPr>
        <p:blipFill>
          <a:blip r:embed="rId6"/>
          <a:stretch>
            <a:fillRect/>
          </a:stretch>
        </p:blipFill>
        <p:spPr>
          <a:xfrm>
            <a:off x="6644926" y="2620518"/>
            <a:ext cx="1760124" cy="2346833"/>
          </a:xfrm>
          <a:prstGeom prst="rect">
            <a:avLst/>
          </a:prstGeom>
        </p:spPr>
      </p:pic>
    </p:spTree>
    <p:extLst>
      <p:ext uri="{BB962C8B-B14F-4D97-AF65-F5344CB8AC3E}">
        <p14:creationId xmlns:p14="http://schemas.microsoft.com/office/powerpoint/2010/main" val="3430696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9E3855-3931-7CDF-972A-8EE0ED155A01}"/>
              </a:ext>
            </a:extLst>
          </p:cNvPr>
          <p:cNvSpPr>
            <a:spLocks noGrp="1"/>
          </p:cNvSpPr>
          <p:nvPr>
            <p:ph type="sldNum" idx="10"/>
          </p:nvPr>
        </p:nvSpPr>
        <p:spPr/>
        <p:txBody>
          <a:bodyPr/>
          <a:lstStyle/>
          <a:p>
            <a:fld id="{00000000-1234-1234-1234-123412341234}" type="slidenum">
              <a:rPr lang="en" smtClean="0"/>
              <a:pPr/>
              <a:t>20</a:t>
            </a:fld>
            <a:endParaRPr lang="en" dirty="0"/>
          </a:p>
        </p:txBody>
      </p:sp>
      <p:sp>
        <p:nvSpPr>
          <p:cNvPr id="3" name="Text Placeholder 2">
            <a:extLst>
              <a:ext uri="{FF2B5EF4-FFF2-40B4-BE49-F238E27FC236}">
                <a16:creationId xmlns:a16="http://schemas.microsoft.com/office/drawing/2014/main" id="{04E636C3-2C7B-02E3-9C47-16281BF06FBC}"/>
              </a:ext>
            </a:extLst>
          </p:cNvPr>
          <p:cNvSpPr>
            <a:spLocks noGrp="1"/>
          </p:cNvSpPr>
          <p:nvPr>
            <p:ph type="body" sz="quarter" idx="12"/>
          </p:nvPr>
        </p:nvSpPr>
        <p:spPr/>
        <p:txBody>
          <a:bodyPr/>
          <a:lstStyle/>
          <a:p>
            <a:r>
              <a:rPr lang="en-US" dirty="0"/>
              <a:t>Parent makes request and district decides whether to amend or not. </a:t>
            </a:r>
            <a:r>
              <a:rPr lang="en-US" i="1" dirty="0"/>
              <a:t>34 C.F.R. 99.20(b); 34 C.F.R. 300.618(a); and 34 C.F.R. 300.618(b).</a:t>
            </a:r>
          </a:p>
          <a:p>
            <a:r>
              <a:rPr lang="en-US" dirty="0"/>
              <a:t>If district declines, parent may request a hearing to challenge the information in the records. 34 C.F.R. 99.21; 34 C.F.R. 300.618©; and 34 C.F.R. 300.619.</a:t>
            </a:r>
          </a:p>
        </p:txBody>
      </p:sp>
      <p:sp>
        <p:nvSpPr>
          <p:cNvPr id="4" name="Title 3">
            <a:extLst>
              <a:ext uri="{FF2B5EF4-FFF2-40B4-BE49-F238E27FC236}">
                <a16:creationId xmlns:a16="http://schemas.microsoft.com/office/drawing/2014/main" id="{17F90C62-1913-51E5-2915-E8B8753CA3A9}"/>
              </a:ext>
            </a:extLst>
          </p:cNvPr>
          <p:cNvSpPr>
            <a:spLocks noGrp="1"/>
          </p:cNvSpPr>
          <p:nvPr>
            <p:ph type="title"/>
          </p:nvPr>
        </p:nvSpPr>
        <p:spPr/>
        <p:txBody>
          <a:bodyPr/>
          <a:lstStyle/>
          <a:p>
            <a:r>
              <a:rPr lang="en-US" dirty="0"/>
              <a:t>Record Amendment Process (FERPA)</a:t>
            </a:r>
          </a:p>
        </p:txBody>
      </p:sp>
    </p:spTree>
    <p:extLst>
      <p:ext uri="{BB962C8B-B14F-4D97-AF65-F5344CB8AC3E}">
        <p14:creationId xmlns:p14="http://schemas.microsoft.com/office/powerpoint/2010/main" val="3992285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0B083F-0DBE-3CD9-E1EF-9255A94FBBD7}"/>
              </a:ext>
            </a:extLst>
          </p:cNvPr>
          <p:cNvSpPr>
            <a:spLocks noGrp="1"/>
          </p:cNvSpPr>
          <p:nvPr>
            <p:ph type="sldNum" idx="10"/>
          </p:nvPr>
        </p:nvSpPr>
        <p:spPr/>
        <p:txBody>
          <a:bodyPr/>
          <a:lstStyle/>
          <a:p>
            <a:fld id="{00000000-1234-1234-1234-123412341234}" type="slidenum">
              <a:rPr lang="en" smtClean="0"/>
              <a:pPr/>
              <a:t>21</a:t>
            </a:fld>
            <a:endParaRPr lang="en" dirty="0"/>
          </a:p>
        </p:txBody>
      </p:sp>
      <p:sp>
        <p:nvSpPr>
          <p:cNvPr id="3" name="Text Placeholder 2">
            <a:extLst>
              <a:ext uri="{FF2B5EF4-FFF2-40B4-BE49-F238E27FC236}">
                <a16:creationId xmlns:a16="http://schemas.microsoft.com/office/drawing/2014/main" id="{A0F26EB3-A484-4191-13B6-B0C16D420D84}"/>
              </a:ext>
            </a:extLst>
          </p:cNvPr>
          <p:cNvSpPr>
            <a:spLocks noGrp="1"/>
          </p:cNvSpPr>
          <p:nvPr>
            <p:ph type="body" sz="quarter" idx="12"/>
          </p:nvPr>
        </p:nvSpPr>
        <p:spPr/>
        <p:txBody>
          <a:bodyPr>
            <a:normAutofit fontScale="55000" lnSpcReduction="20000"/>
          </a:bodyPr>
          <a:lstStyle/>
          <a:p>
            <a:r>
              <a:rPr lang="en-US" dirty="0"/>
              <a:t>Hearing Procedures (minimum requirements)</a:t>
            </a:r>
          </a:p>
          <a:p>
            <a:pPr lvl="1"/>
            <a:r>
              <a:rPr lang="en-US" dirty="0"/>
              <a:t>(a) The educational agency or institution shall hold the hearing within a reasonable time after it has received the request for the hearing from the parent or eligible student.</a:t>
            </a:r>
          </a:p>
          <a:p>
            <a:pPr lvl="1"/>
            <a:r>
              <a:rPr lang="en-US" dirty="0"/>
              <a:t>(b) The educational agency or institution shall give the parent or eligible student notice of the date, time, and place, reasonably in advance of the hearing. </a:t>
            </a:r>
          </a:p>
          <a:p>
            <a:pPr lvl="1"/>
            <a:r>
              <a:rPr lang="en-US" dirty="0"/>
              <a:t>(c) The hearing may be conducted by an individual, including an official of the educational agency or institution, who does not have a direct interest in the outcome of the hearing. </a:t>
            </a:r>
          </a:p>
          <a:p>
            <a:pPr lvl="1"/>
            <a:r>
              <a:rPr lang="en-US" dirty="0"/>
              <a:t>(d) The educational agency or institution shall give the parent or eligible student a full and fair opportunity to present evidence relevant to the issues raised under Section 99.21. The parent or eligible student may, at their own expense, be assisted or represented by one or more individuals of his or her own choice, including an attorney. </a:t>
            </a:r>
          </a:p>
          <a:p>
            <a:pPr lvl="1"/>
            <a:r>
              <a:rPr lang="en-US" dirty="0"/>
              <a:t>The educational agency or institution shall make its decision in writing within a reasonable period of the time after the hearing. </a:t>
            </a:r>
          </a:p>
          <a:p>
            <a:pPr lvl="1"/>
            <a:r>
              <a:rPr lang="en-US" dirty="0"/>
              <a:t>(f) The decision must be based solely on the evidence presented at the hearing, and must include a summary of the evidence and the reasons for the decision. </a:t>
            </a:r>
            <a:r>
              <a:rPr lang="en-US" i="1" dirty="0"/>
              <a:t>34 </a:t>
            </a:r>
            <a:r>
              <a:rPr lang="en-US" i="1" dirty="0" err="1"/>
              <a:t>C.</a:t>
            </a:r>
            <a:r>
              <a:rPr lang="en-US" i="1" err="1"/>
              <a:t>F</a:t>
            </a:r>
            <a:r>
              <a:rPr lang="en-US" i="1"/>
              <a:t>.R </a:t>
            </a:r>
            <a:r>
              <a:rPr lang="en-US" i="1" dirty="0"/>
              <a:t>99.22</a:t>
            </a:r>
            <a:endParaRPr lang="en-US" dirty="0"/>
          </a:p>
          <a:p>
            <a:pPr lvl="1"/>
            <a:endParaRPr lang="en-US" dirty="0"/>
          </a:p>
        </p:txBody>
      </p:sp>
      <p:sp>
        <p:nvSpPr>
          <p:cNvPr id="4" name="Title 3">
            <a:extLst>
              <a:ext uri="{FF2B5EF4-FFF2-40B4-BE49-F238E27FC236}">
                <a16:creationId xmlns:a16="http://schemas.microsoft.com/office/drawing/2014/main" id="{53AF6DA9-F245-1B74-91C3-B4A061016496}"/>
              </a:ext>
            </a:extLst>
          </p:cNvPr>
          <p:cNvSpPr>
            <a:spLocks noGrp="1"/>
          </p:cNvSpPr>
          <p:nvPr>
            <p:ph type="title"/>
          </p:nvPr>
        </p:nvSpPr>
        <p:spPr/>
        <p:txBody>
          <a:bodyPr/>
          <a:lstStyle/>
          <a:p>
            <a:r>
              <a:rPr lang="en-US" dirty="0"/>
              <a:t>Record Amendment Process</a:t>
            </a:r>
          </a:p>
        </p:txBody>
      </p:sp>
    </p:spTree>
    <p:extLst>
      <p:ext uri="{BB962C8B-B14F-4D97-AF65-F5344CB8AC3E}">
        <p14:creationId xmlns:p14="http://schemas.microsoft.com/office/powerpoint/2010/main" val="4052670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B09E48-4573-79AC-1DC8-91DBC03AE628}"/>
              </a:ext>
            </a:extLst>
          </p:cNvPr>
          <p:cNvSpPr>
            <a:spLocks noGrp="1"/>
          </p:cNvSpPr>
          <p:nvPr>
            <p:ph type="sldNum" idx="10"/>
          </p:nvPr>
        </p:nvSpPr>
        <p:spPr/>
        <p:txBody>
          <a:bodyPr/>
          <a:lstStyle/>
          <a:p>
            <a:fld id="{00000000-1234-1234-1234-123412341234}" type="slidenum">
              <a:rPr lang="en" smtClean="0"/>
              <a:pPr/>
              <a:t>22</a:t>
            </a:fld>
            <a:endParaRPr lang="en" dirty="0"/>
          </a:p>
        </p:txBody>
      </p:sp>
      <p:sp>
        <p:nvSpPr>
          <p:cNvPr id="3" name="Text Placeholder 2">
            <a:extLst>
              <a:ext uri="{FF2B5EF4-FFF2-40B4-BE49-F238E27FC236}">
                <a16:creationId xmlns:a16="http://schemas.microsoft.com/office/drawing/2014/main" id="{1CA3EA8B-CD1D-7946-CF69-2BE2FA25FE43}"/>
              </a:ext>
            </a:extLst>
          </p:cNvPr>
          <p:cNvSpPr>
            <a:spLocks noGrp="1"/>
          </p:cNvSpPr>
          <p:nvPr>
            <p:ph type="body" sz="quarter" idx="12"/>
          </p:nvPr>
        </p:nvSpPr>
        <p:spPr/>
        <p:txBody>
          <a:bodyPr/>
          <a:lstStyle/>
          <a:p>
            <a:r>
              <a:rPr lang="en-US" dirty="0"/>
              <a:t>After hearing, record will be changed or not. If not, parent has right to place a statement in the record containing their comments about the information/reason for disagreement, which will become part of the student’s educational record. </a:t>
            </a:r>
            <a:r>
              <a:rPr lang="en-US" i="1" dirty="0"/>
              <a:t>34 C.F.R. 99.21 and 34 C.F.R. 300.620</a:t>
            </a:r>
            <a:r>
              <a:rPr lang="en-US" dirty="0"/>
              <a:t>. </a:t>
            </a:r>
          </a:p>
        </p:txBody>
      </p:sp>
      <p:sp>
        <p:nvSpPr>
          <p:cNvPr id="4" name="Title 3">
            <a:extLst>
              <a:ext uri="{FF2B5EF4-FFF2-40B4-BE49-F238E27FC236}">
                <a16:creationId xmlns:a16="http://schemas.microsoft.com/office/drawing/2014/main" id="{BB9B2F23-5EAA-43C4-1F5F-48FA722612BD}"/>
              </a:ext>
            </a:extLst>
          </p:cNvPr>
          <p:cNvSpPr>
            <a:spLocks noGrp="1"/>
          </p:cNvSpPr>
          <p:nvPr>
            <p:ph type="title"/>
          </p:nvPr>
        </p:nvSpPr>
        <p:spPr/>
        <p:txBody>
          <a:bodyPr/>
          <a:lstStyle/>
          <a:p>
            <a:r>
              <a:rPr lang="en-US" dirty="0"/>
              <a:t>Record Amendment Process</a:t>
            </a:r>
          </a:p>
        </p:txBody>
      </p:sp>
    </p:spTree>
    <p:extLst>
      <p:ext uri="{BB962C8B-B14F-4D97-AF65-F5344CB8AC3E}">
        <p14:creationId xmlns:p14="http://schemas.microsoft.com/office/powerpoint/2010/main" val="938568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B1AE77-F71C-0475-C28C-EF68726BDB50}"/>
              </a:ext>
            </a:extLst>
          </p:cNvPr>
          <p:cNvSpPr>
            <a:spLocks noGrp="1"/>
          </p:cNvSpPr>
          <p:nvPr>
            <p:ph type="sldNum" idx="10"/>
          </p:nvPr>
        </p:nvSpPr>
        <p:spPr/>
        <p:txBody>
          <a:bodyPr/>
          <a:lstStyle/>
          <a:p>
            <a:fld id="{00000000-1234-1234-1234-123412341234}" type="slidenum">
              <a:rPr lang="en" smtClean="0"/>
              <a:pPr/>
              <a:t>23</a:t>
            </a:fld>
            <a:endParaRPr lang="en" dirty="0"/>
          </a:p>
        </p:txBody>
      </p:sp>
      <p:sp>
        <p:nvSpPr>
          <p:cNvPr id="3" name="Text Placeholder 2">
            <a:extLst>
              <a:ext uri="{FF2B5EF4-FFF2-40B4-BE49-F238E27FC236}">
                <a16:creationId xmlns:a16="http://schemas.microsoft.com/office/drawing/2014/main" id="{C53ACDDE-4079-D4DB-997B-E02C124AADE3}"/>
              </a:ext>
            </a:extLst>
          </p:cNvPr>
          <p:cNvSpPr>
            <a:spLocks noGrp="1"/>
          </p:cNvSpPr>
          <p:nvPr>
            <p:ph type="body" sz="quarter" idx="12"/>
          </p:nvPr>
        </p:nvSpPr>
        <p:spPr/>
        <p:txBody>
          <a:bodyPr/>
          <a:lstStyle/>
          <a:p>
            <a:r>
              <a:rPr lang="en-US" dirty="0"/>
              <a:t>Before Meeting?</a:t>
            </a:r>
          </a:p>
          <a:p>
            <a:pPr lvl="1"/>
            <a:r>
              <a:rPr lang="en-US" dirty="0"/>
              <a:t>Do not do this. This demonstrates predetermination. </a:t>
            </a:r>
            <a:r>
              <a:rPr lang="en-US" i="1" dirty="0"/>
              <a:t>See 71 Fed. Reg. 46, 691 (2006) (“Providing prior written notice in advance of a meeting could suggest, in some circumstances, that the public agency’s proposal was improperly arrived at before the meeting and without parent input. Therefore, we are not changing Section 300.503 to require the prior written notice to be provided prior to an IEP Team Meeting). </a:t>
            </a:r>
          </a:p>
          <a:p>
            <a:pPr lvl="2"/>
            <a:r>
              <a:rPr lang="en-US" i="1" dirty="0"/>
              <a:t>PRIOR = Prior to implementation of IEP Team decision. </a:t>
            </a:r>
            <a:endParaRPr lang="en-US" dirty="0"/>
          </a:p>
        </p:txBody>
      </p:sp>
      <p:sp>
        <p:nvSpPr>
          <p:cNvPr id="4" name="Title 3">
            <a:extLst>
              <a:ext uri="{FF2B5EF4-FFF2-40B4-BE49-F238E27FC236}">
                <a16:creationId xmlns:a16="http://schemas.microsoft.com/office/drawing/2014/main" id="{ADA7AFD5-C438-9262-91D2-24AD33D3EB13}"/>
              </a:ext>
            </a:extLst>
          </p:cNvPr>
          <p:cNvSpPr>
            <a:spLocks noGrp="1"/>
          </p:cNvSpPr>
          <p:nvPr>
            <p:ph type="title"/>
          </p:nvPr>
        </p:nvSpPr>
        <p:spPr/>
        <p:txBody>
          <a:bodyPr/>
          <a:lstStyle/>
          <a:p>
            <a:r>
              <a:rPr lang="en-US" dirty="0"/>
              <a:t>Timeline for PWN</a:t>
            </a:r>
          </a:p>
        </p:txBody>
      </p:sp>
    </p:spTree>
    <p:extLst>
      <p:ext uri="{BB962C8B-B14F-4D97-AF65-F5344CB8AC3E}">
        <p14:creationId xmlns:p14="http://schemas.microsoft.com/office/powerpoint/2010/main" val="2301361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1B1939-B99A-E42E-7468-2B36C162C874}"/>
              </a:ext>
            </a:extLst>
          </p:cNvPr>
          <p:cNvSpPr>
            <a:spLocks noGrp="1"/>
          </p:cNvSpPr>
          <p:nvPr>
            <p:ph type="sldNum" idx="10"/>
          </p:nvPr>
        </p:nvSpPr>
        <p:spPr/>
        <p:txBody>
          <a:bodyPr/>
          <a:lstStyle/>
          <a:p>
            <a:fld id="{00000000-1234-1234-1234-123412341234}" type="slidenum">
              <a:rPr lang="en" smtClean="0"/>
              <a:pPr/>
              <a:t>24</a:t>
            </a:fld>
            <a:endParaRPr lang="en" dirty="0"/>
          </a:p>
        </p:txBody>
      </p:sp>
      <p:sp>
        <p:nvSpPr>
          <p:cNvPr id="3" name="Text Placeholder 2">
            <a:extLst>
              <a:ext uri="{FF2B5EF4-FFF2-40B4-BE49-F238E27FC236}">
                <a16:creationId xmlns:a16="http://schemas.microsoft.com/office/drawing/2014/main" id="{290CC12A-94A6-DE6E-B27E-3D505D3BE01C}"/>
              </a:ext>
            </a:extLst>
          </p:cNvPr>
          <p:cNvSpPr>
            <a:spLocks noGrp="1"/>
          </p:cNvSpPr>
          <p:nvPr>
            <p:ph type="body" sz="quarter" idx="12"/>
          </p:nvPr>
        </p:nvSpPr>
        <p:spPr/>
        <p:txBody>
          <a:bodyPr/>
          <a:lstStyle/>
          <a:p>
            <a:r>
              <a:rPr lang="en-US" dirty="0"/>
              <a:t>Within a “reasonable time” before action is taken. (34 C.F.R. 300.503(a). </a:t>
            </a:r>
          </a:p>
        </p:txBody>
      </p:sp>
      <p:sp>
        <p:nvSpPr>
          <p:cNvPr id="4" name="Title 3">
            <a:extLst>
              <a:ext uri="{FF2B5EF4-FFF2-40B4-BE49-F238E27FC236}">
                <a16:creationId xmlns:a16="http://schemas.microsoft.com/office/drawing/2014/main" id="{FB2037E1-6B56-849D-BB5D-245C72A51BE2}"/>
              </a:ext>
            </a:extLst>
          </p:cNvPr>
          <p:cNvSpPr>
            <a:spLocks noGrp="1"/>
          </p:cNvSpPr>
          <p:nvPr>
            <p:ph type="title"/>
          </p:nvPr>
        </p:nvSpPr>
        <p:spPr/>
        <p:txBody>
          <a:bodyPr/>
          <a:lstStyle/>
          <a:p>
            <a:r>
              <a:rPr lang="en-US" dirty="0"/>
              <a:t>Timeline for PWNs</a:t>
            </a:r>
          </a:p>
        </p:txBody>
      </p:sp>
    </p:spTree>
    <p:extLst>
      <p:ext uri="{BB962C8B-B14F-4D97-AF65-F5344CB8AC3E}">
        <p14:creationId xmlns:p14="http://schemas.microsoft.com/office/powerpoint/2010/main" val="2936783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066671-DC8B-D778-CB1D-AB865E4C5434}"/>
              </a:ext>
            </a:extLst>
          </p:cNvPr>
          <p:cNvSpPr>
            <a:spLocks noGrp="1"/>
          </p:cNvSpPr>
          <p:nvPr>
            <p:ph type="sldNum" idx="10"/>
          </p:nvPr>
        </p:nvSpPr>
        <p:spPr/>
        <p:txBody>
          <a:bodyPr/>
          <a:lstStyle/>
          <a:p>
            <a:fld id="{00000000-1234-1234-1234-123412341234}" type="slidenum">
              <a:rPr lang="en" smtClean="0"/>
              <a:pPr/>
              <a:t>25</a:t>
            </a:fld>
            <a:endParaRPr lang="en" dirty="0"/>
          </a:p>
        </p:txBody>
      </p:sp>
      <p:sp>
        <p:nvSpPr>
          <p:cNvPr id="3" name="Text Placeholder 2">
            <a:extLst>
              <a:ext uri="{FF2B5EF4-FFF2-40B4-BE49-F238E27FC236}">
                <a16:creationId xmlns:a16="http://schemas.microsoft.com/office/drawing/2014/main" id="{24499B3F-D47C-E3CC-A260-48263D7C338E}"/>
              </a:ext>
            </a:extLst>
          </p:cNvPr>
          <p:cNvSpPr>
            <a:spLocks noGrp="1"/>
          </p:cNvSpPr>
          <p:nvPr>
            <p:ph type="body" sz="quarter" idx="12"/>
          </p:nvPr>
        </p:nvSpPr>
        <p:spPr/>
        <p:txBody>
          <a:bodyPr>
            <a:normAutofit fontScale="70000" lnSpcReduction="20000"/>
          </a:bodyPr>
          <a:lstStyle/>
          <a:p>
            <a:r>
              <a:rPr lang="en-US" dirty="0"/>
              <a:t>If a parent/adult student disagrees with an IEP program change or placement change that is proposed by the IEP Team, they may file a written objection to all or part of the proposed change. The district may respond as follows:</a:t>
            </a:r>
          </a:p>
          <a:p>
            <a:pPr lvl="1"/>
            <a:r>
              <a:rPr lang="en-US" dirty="0"/>
              <a:t>(1) If objection is postmarked or hand delivered within 10 calendar days of the date the parent received the PWN, the changes in the PWN cannot be implemented for 15 calendar days (or more if mutually agreed) 10-day attempt to resolve the dispute. </a:t>
            </a:r>
          </a:p>
          <a:p>
            <a:pPr lvl="1"/>
            <a:r>
              <a:rPr lang="en-US" dirty="0"/>
              <a:t>(2) If changes have been implemented but notice is still received within 10 days of receiving the PWN, the provision of the changes shall cease. </a:t>
            </a:r>
          </a:p>
          <a:p>
            <a:pPr lvl="1"/>
            <a:r>
              <a:rPr lang="en-US" dirty="0"/>
              <a:t>(3) If an objection is made after the 10 day period from the date of receiving the PWN, the district may continue to implement the change, but the parent/adult child retains the right to exercise other procedures under the IDEA</a:t>
            </a:r>
          </a:p>
          <a:p>
            <a:pPr marL="0" indent="0">
              <a:buNone/>
            </a:pPr>
            <a:r>
              <a:rPr lang="en-US" dirty="0"/>
              <a:t>Idaho SPED Manual, Ch. 11, Section 4(F).  </a:t>
            </a:r>
          </a:p>
        </p:txBody>
      </p:sp>
      <p:sp>
        <p:nvSpPr>
          <p:cNvPr id="4" name="Title 3">
            <a:extLst>
              <a:ext uri="{FF2B5EF4-FFF2-40B4-BE49-F238E27FC236}">
                <a16:creationId xmlns:a16="http://schemas.microsoft.com/office/drawing/2014/main" id="{474EF1D4-FE8B-9DBF-632F-E41A67B7B31D}"/>
              </a:ext>
            </a:extLst>
          </p:cNvPr>
          <p:cNvSpPr>
            <a:spLocks noGrp="1"/>
          </p:cNvSpPr>
          <p:nvPr>
            <p:ph type="title"/>
          </p:nvPr>
        </p:nvSpPr>
        <p:spPr/>
        <p:txBody>
          <a:bodyPr/>
          <a:lstStyle/>
          <a:p>
            <a:r>
              <a:rPr lang="en-US" dirty="0"/>
              <a:t>Objections</a:t>
            </a:r>
          </a:p>
        </p:txBody>
      </p:sp>
    </p:spTree>
    <p:extLst>
      <p:ext uri="{BB962C8B-B14F-4D97-AF65-F5344CB8AC3E}">
        <p14:creationId xmlns:p14="http://schemas.microsoft.com/office/powerpoint/2010/main" val="4033880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A95A59-3BF7-79C8-653B-34365C80B744}"/>
              </a:ext>
            </a:extLst>
          </p:cNvPr>
          <p:cNvSpPr>
            <a:spLocks noGrp="1"/>
          </p:cNvSpPr>
          <p:nvPr>
            <p:ph type="sldNum" idx="10"/>
          </p:nvPr>
        </p:nvSpPr>
        <p:spPr/>
        <p:txBody>
          <a:bodyPr/>
          <a:lstStyle/>
          <a:p>
            <a:fld id="{00000000-1234-1234-1234-123412341234}" type="slidenum">
              <a:rPr lang="en" smtClean="0"/>
              <a:pPr/>
              <a:t>26</a:t>
            </a:fld>
            <a:endParaRPr lang="en" dirty="0"/>
          </a:p>
        </p:txBody>
      </p:sp>
      <p:sp>
        <p:nvSpPr>
          <p:cNvPr id="3" name="Text Placeholder 2">
            <a:extLst>
              <a:ext uri="{FF2B5EF4-FFF2-40B4-BE49-F238E27FC236}">
                <a16:creationId xmlns:a16="http://schemas.microsoft.com/office/drawing/2014/main" id="{939AB1DB-09B7-0CA8-D998-87FC93DC384C}"/>
              </a:ext>
            </a:extLst>
          </p:cNvPr>
          <p:cNvSpPr>
            <a:spLocks noGrp="1"/>
          </p:cNvSpPr>
          <p:nvPr>
            <p:ph type="body" sz="quarter" idx="12"/>
          </p:nvPr>
        </p:nvSpPr>
        <p:spPr/>
        <p:txBody>
          <a:bodyPr>
            <a:normAutofit fontScale="92500"/>
          </a:bodyPr>
          <a:lstStyle/>
          <a:p>
            <a:r>
              <a:rPr lang="en-US" dirty="0"/>
              <a:t>Write PWN in a narrative format, for the benefit of someone who was not at the meeting;</a:t>
            </a:r>
          </a:p>
          <a:p>
            <a:r>
              <a:rPr lang="en-US" dirty="0"/>
              <a:t>Write in plain English; do not rely on acronyms and/or terms of art (remember, 34 C.F.R. 300.503(c)(1)(</a:t>
            </a:r>
            <a:r>
              <a:rPr lang="en-US" dirty="0" err="1"/>
              <a:t>i</a:t>
            </a:r>
            <a:r>
              <a:rPr lang="en-US" dirty="0"/>
              <a:t>) requires PWNs to be “written in language understandable to the general public”);</a:t>
            </a:r>
          </a:p>
          <a:p>
            <a:r>
              <a:rPr lang="en-US" dirty="0"/>
              <a:t>Note areas of agreement and/or disagreement, and why one course of action was taken over another;</a:t>
            </a:r>
          </a:p>
          <a:p>
            <a:r>
              <a:rPr lang="en-US" dirty="0"/>
              <a:t>Be frank. </a:t>
            </a:r>
          </a:p>
        </p:txBody>
      </p:sp>
      <p:sp>
        <p:nvSpPr>
          <p:cNvPr id="4" name="Title 3">
            <a:extLst>
              <a:ext uri="{FF2B5EF4-FFF2-40B4-BE49-F238E27FC236}">
                <a16:creationId xmlns:a16="http://schemas.microsoft.com/office/drawing/2014/main" id="{E1ED160D-277B-519B-DA4B-2695991E8234}"/>
              </a:ext>
            </a:extLst>
          </p:cNvPr>
          <p:cNvSpPr>
            <a:spLocks noGrp="1"/>
          </p:cNvSpPr>
          <p:nvPr>
            <p:ph type="title"/>
          </p:nvPr>
        </p:nvSpPr>
        <p:spPr/>
        <p:txBody>
          <a:bodyPr/>
          <a:lstStyle/>
          <a:p>
            <a:r>
              <a:rPr lang="en-US" dirty="0"/>
              <a:t>Takeaways</a:t>
            </a:r>
          </a:p>
        </p:txBody>
      </p:sp>
    </p:spTree>
    <p:extLst>
      <p:ext uri="{BB962C8B-B14F-4D97-AF65-F5344CB8AC3E}">
        <p14:creationId xmlns:p14="http://schemas.microsoft.com/office/powerpoint/2010/main" val="3240907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09DD-A3CD-6515-938A-8309333EEB99}"/>
              </a:ext>
            </a:extLst>
          </p:cNvPr>
          <p:cNvSpPr>
            <a:spLocks noGrp="1"/>
          </p:cNvSpPr>
          <p:nvPr>
            <p:ph type="title"/>
          </p:nvPr>
        </p:nvSpPr>
        <p:spPr/>
        <p:txBody>
          <a:bodyPr/>
          <a:lstStyle/>
          <a:p>
            <a:r>
              <a:rPr lang="en-US" dirty="0"/>
              <a:t>Questions?</a:t>
            </a:r>
          </a:p>
        </p:txBody>
      </p:sp>
      <p:sp>
        <p:nvSpPr>
          <p:cNvPr id="3" name="Subtitle 2">
            <a:extLst>
              <a:ext uri="{FF2B5EF4-FFF2-40B4-BE49-F238E27FC236}">
                <a16:creationId xmlns:a16="http://schemas.microsoft.com/office/drawing/2014/main" id="{93F48531-266C-958A-1C5B-59F019B081F6}"/>
              </a:ext>
            </a:extLst>
          </p:cNvPr>
          <p:cNvSpPr>
            <a:spLocks noGrp="1"/>
          </p:cNvSpPr>
          <p:nvPr>
            <p:ph type="subTitle" idx="1"/>
          </p:nvPr>
        </p:nvSpPr>
        <p:spPr/>
        <p:txBody>
          <a:bodyPr/>
          <a:lstStyle/>
          <a:p>
            <a:r>
              <a:rPr lang="en-US" dirty="0"/>
              <a:t>Thank you!</a:t>
            </a:r>
          </a:p>
        </p:txBody>
      </p:sp>
      <p:pic>
        <p:nvPicPr>
          <p:cNvPr id="6" name="Picture Placeholder 5" descr="A person raising her hand in front of a screen&#10;&#10;Description automatically generated">
            <a:extLst>
              <a:ext uri="{FF2B5EF4-FFF2-40B4-BE49-F238E27FC236}">
                <a16:creationId xmlns:a16="http://schemas.microsoft.com/office/drawing/2014/main" id="{69A35D01-79A3-71F3-9383-16A3EF8A0AEC}"/>
              </a:ext>
            </a:extLst>
          </p:cNvPr>
          <p:cNvPicPr>
            <a:picLocks noGrp="1" noChangeAspect="1"/>
          </p:cNvPicPr>
          <p:nvPr>
            <p:ph type="pic" idx="2"/>
          </p:nvPr>
        </p:nvPicPr>
        <p:blipFill rotWithShape="1">
          <a:blip r:embed="rId3"/>
          <a:srcRect l="-105" t="20388" r="3315" b="41270"/>
          <a:stretch/>
        </p:blipFill>
        <p:spPr>
          <a:xfrm>
            <a:off x="595407" y="2101179"/>
            <a:ext cx="7876986" cy="2080808"/>
          </a:xfrm>
        </p:spPr>
      </p:pic>
      <p:sp>
        <p:nvSpPr>
          <p:cNvPr id="7" name="Subtitle 2">
            <a:extLst>
              <a:ext uri="{FF2B5EF4-FFF2-40B4-BE49-F238E27FC236}">
                <a16:creationId xmlns:a16="http://schemas.microsoft.com/office/drawing/2014/main" id="{56EE1A0A-E06C-B73E-72D6-FE378CECFBD0}"/>
              </a:ext>
            </a:extLst>
          </p:cNvPr>
          <p:cNvSpPr txBox="1">
            <a:spLocks noGrp="1" noRot="1" noMove="1" noResize="1" noEditPoints="1" noAdjustHandles="1" noChangeArrowheads="1" noChangeShapeType="1"/>
          </p:cNvSpPr>
          <p:nvPr/>
        </p:nvSpPr>
        <p:spPr>
          <a:xfrm>
            <a:off x="3851881" y="4898217"/>
            <a:ext cx="1294237" cy="259614"/>
          </a:xfrm>
          <a:prstGeom prst="rect">
            <a:avLst/>
          </a:prstGeom>
          <a:noFill/>
          <a:ln>
            <a:noFill/>
          </a:ln>
        </p:spPr>
        <p:txBody>
          <a:bodyPr spcFirstLastPara="1" wrap="square" lIns="91425" tIns="91425" rIns="91425" bIns="91425" anchor="t" anchorCtr="0">
            <a:normAutofit fontScale="70000" lnSpcReduction="20000"/>
          </a:bodyPr>
          <a:lstStyle>
            <a:defPPr marR="0" lvl="0" algn="l" rtl="0">
              <a:lnSpc>
                <a:spcPct val="100000"/>
              </a:lnSpc>
              <a:spcBef>
                <a:spcPts val="0"/>
              </a:spcBef>
              <a:spcAft>
                <a:spcPts val="0"/>
              </a:spcAft>
            </a:defPPr>
            <a:lvl1pPr marL="0" marR="0" lvl="0" indent="-342900" algn="l" rtl="0" eaLnBrk="1" hangingPunct="1">
              <a:lnSpc>
                <a:spcPct val="100000"/>
              </a:lnSpc>
              <a:spcBef>
                <a:spcPts val="0"/>
              </a:spcBef>
              <a:spcAft>
                <a:spcPts val="0"/>
              </a:spcAft>
              <a:buClr>
                <a:schemeClr val="lt1"/>
              </a:buClr>
              <a:buSzPts val="1500"/>
              <a:buFont typeface="Century Gothic"/>
              <a:buNone/>
              <a:defRPr sz="2000" b="0" i="0" u="none" strike="noStrike" cap="none" spc="50" baseline="0">
                <a:solidFill>
                  <a:schemeClr val="lt1"/>
                </a:solidFill>
                <a:latin typeface="+mn-lt"/>
                <a:ea typeface="Century Gothic"/>
                <a:cs typeface="Century Gothic"/>
                <a:sym typeface="Century Gothic"/>
              </a:defRPr>
            </a:lvl1pPr>
            <a:lvl2pPr marL="914400" marR="0" lvl="1"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2pPr>
            <a:lvl3pPr marL="1371600" marR="0" lvl="2"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3pPr>
            <a:lvl4pPr marL="1828800" marR="0" lvl="3"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4pPr>
            <a:lvl5pPr marL="2286000" marR="0" lvl="4"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5pPr>
            <a:lvl6pPr marL="2743200" marR="0" lvl="5"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6pPr>
            <a:lvl7pPr marL="3200400" marR="0" lvl="6"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7pPr>
            <a:lvl8pPr marL="3657600" marR="0" lvl="7"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8pPr>
            <a:lvl9pPr marL="4114800" marR="0" lvl="8"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9pPr>
          </a:lstStyle>
          <a:p>
            <a:pPr algn="ctr"/>
            <a:r>
              <a:rPr lang="en-US" sz="900" dirty="0">
                <a:solidFill>
                  <a:srgbClr val="112C37"/>
                </a:solidFill>
              </a:rPr>
              <a:t>www.hawleytroxell.com</a:t>
            </a:r>
          </a:p>
        </p:txBody>
      </p:sp>
    </p:spTree>
    <p:extLst>
      <p:ext uri="{BB962C8B-B14F-4D97-AF65-F5344CB8AC3E}">
        <p14:creationId xmlns:p14="http://schemas.microsoft.com/office/powerpoint/2010/main" val="2535545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4D6808-9D69-16BC-4115-172752C08D6D}"/>
              </a:ext>
            </a:extLst>
          </p:cNvPr>
          <p:cNvSpPr>
            <a:spLocks noGrp="1"/>
          </p:cNvSpPr>
          <p:nvPr>
            <p:ph type="sldNum" idx="10"/>
          </p:nvPr>
        </p:nvSpPr>
        <p:spPr/>
        <p:txBody>
          <a:bodyPr/>
          <a:lstStyle/>
          <a:p>
            <a:fld id="{00000000-1234-1234-1234-123412341234}" type="slidenum">
              <a:rPr lang="en" smtClean="0"/>
              <a:pPr/>
              <a:t>3</a:t>
            </a:fld>
            <a:endParaRPr lang="en" dirty="0"/>
          </a:p>
        </p:txBody>
      </p:sp>
      <p:sp>
        <p:nvSpPr>
          <p:cNvPr id="3" name="Text Placeholder 2">
            <a:extLst>
              <a:ext uri="{FF2B5EF4-FFF2-40B4-BE49-F238E27FC236}">
                <a16:creationId xmlns:a16="http://schemas.microsoft.com/office/drawing/2014/main" id="{F9D8A0A0-F5A1-505A-F737-F459112E2EFA}"/>
              </a:ext>
            </a:extLst>
          </p:cNvPr>
          <p:cNvSpPr>
            <a:spLocks noGrp="1"/>
          </p:cNvSpPr>
          <p:nvPr>
            <p:ph type="body" sz="quarter" idx="12"/>
          </p:nvPr>
        </p:nvSpPr>
        <p:spPr/>
        <p:txBody>
          <a:bodyPr/>
          <a:lstStyle/>
          <a:p>
            <a:r>
              <a:rPr lang="en-US" dirty="0"/>
              <a:t>Topic: Prior Written Notices</a:t>
            </a:r>
          </a:p>
          <a:p>
            <a:r>
              <a:rPr lang="en-US" dirty="0"/>
              <a:t>Ground-Rules:</a:t>
            </a:r>
          </a:p>
          <a:p>
            <a:pPr lvl="1"/>
            <a:r>
              <a:rPr lang="en-US" dirty="0"/>
              <a:t>Ask questions as we go</a:t>
            </a:r>
          </a:p>
          <a:p>
            <a:pPr lvl="1"/>
            <a:r>
              <a:rPr lang="en-US" dirty="0"/>
              <a:t>Discussion is encouraged</a:t>
            </a:r>
          </a:p>
          <a:p>
            <a:pPr lvl="1"/>
            <a:r>
              <a:rPr lang="en-US" dirty="0"/>
              <a:t>Assume the best intentions of all attendees</a:t>
            </a:r>
          </a:p>
          <a:p>
            <a:pPr marL="411480" lvl="1" indent="0" algn="ctr">
              <a:buNone/>
            </a:pPr>
            <a:r>
              <a:rPr lang="en-US" dirty="0"/>
              <a:t>*This is not legal advice*</a:t>
            </a:r>
          </a:p>
        </p:txBody>
      </p:sp>
      <p:sp>
        <p:nvSpPr>
          <p:cNvPr id="4" name="Title 3">
            <a:extLst>
              <a:ext uri="{FF2B5EF4-FFF2-40B4-BE49-F238E27FC236}">
                <a16:creationId xmlns:a16="http://schemas.microsoft.com/office/drawing/2014/main" id="{823EC3D1-B5C3-BE25-51C1-182397731E26}"/>
              </a:ext>
            </a:extLst>
          </p:cNvPr>
          <p:cNvSpPr>
            <a:spLocks noGrp="1"/>
          </p:cNvSpPr>
          <p:nvPr>
            <p:ph type="title"/>
          </p:nvPr>
        </p:nvSpPr>
        <p:spPr/>
        <p:txBody>
          <a:bodyPr>
            <a:normAutofit/>
          </a:bodyPr>
          <a:lstStyle/>
          <a:p>
            <a:r>
              <a:rPr lang="en-US" dirty="0"/>
              <a:t>Format and Ground-Rules</a:t>
            </a:r>
          </a:p>
        </p:txBody>
      </p:sp>
    </p:spTree>
    <p:extLst>
      <p:ext uri="{BB962C8B-B14F-4D97-AF65-F5344CB8AC3E}">
        <p14:creationId xmlns:p14="http://schemas.microsoft.com/office/powerpoint/2010/main" val="895258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B7201E-9FED-4583-B22D-D0D14583545B}"/>
              </a:ext>
            </a:extLst>
          </p:cNvPr>
          <p:cNvSpPr>
            <a:spLocks noGrp="1"/>
          </p:cNvSpPr>
          <p:nvPr>
            <p:ph type="sldNum" idx="10"/>
          </p:nvPr>
        </p:nvSpPr>
        <p:spPr/>
        <p:txBody>
          <a:bodyPr/>
          <a:lstStyle/>
          <a:p>
            <a:fld id="{00000000-1234-1234-1234-123412341234}" type="slidenum">
              <a:rPr lang="en" smtClean="0"/>
              <a:pPr/>
              <a:t>4</a:t>
            </a:fld>
            <a:endParaRPr lang="en" dirty="0"/>
          </a:p>
        </p:txBody>
      </p:sp>
      <p:sp>
        <p:nvSpPr>
          <p:cNvPr id="3" name="Text Placeholder 2">
            <a:extLst>
              <a:ext uri="{FF2B5EF4-FFF2-40B4-BE49-F238E27FC236}">
                <a16:creationId xmlns:a16="http://schemas.microsoft.com/office/drawing/2014/main" id="{7B1F18BD-2D80-DDAE-45FD-33FD13454D96}"/>
              </a:ext>
            </a:extLst>
          </p:cNvPr>
          <p:cNvSpPr>
            <a:spLocks noGrp="1"/>
          </p:cNvSpPr>
          <p:nvPr>
            <p:ph type="body" sz="quarter" idx="12"/>
          </p:nvPr>
        </p:nvSpPr>
        <p:spPr/>
        <p:txBody>
          <a:bodyPr/>
          <a:lstStyle/>
          <a:p>
            <a:r>
              <a:rPr lang="en-US" dirty="0"/>
              <a:t>IDEA emphasizes providing families with explanation of school district’s proposal.</a:t>
            </a:r>
          </a:p>
          <a:p>
            <a:pPr lvl="1"/>
            <a:r>
              <a:rPr lang="en-US" dirty="0"/>
              <a:t>Parents must be invited to meetings;</a:t>
            </a:r>
          </a:p>
          <a:p>
            <a:pPr lvl="1"/>
            <a:r>
              <a:rPr lang="en-US" dirty="0"/>
              <a:t>Parents have a right to inspect educational records (IEPs, Placement Determinations, etc.);</a:t>
            </a:r>
          </a:p>
          <a:p>
            <a:pPr lvl="1"/>
            <a:r>
              <a:rPr lang="en-US" dirty="0"/>
              <a:t>Decisions must be documented via PWN;</a:t>
            </a:r>
          </a:p>
        </p:txBody>
      </p:sp>
      <p:sp>
        <p:nvSpPr>
          <p:cNvPr id="4" name="Title 3">
            <a:extLst>
              <a:ext uri="{FF2B5EF4-FFF2-40B4-BE49-F238E27FC236}">
                <a16:creationId xmlns:a16="http://schemas.microsoft.com/office/drawing/2014/main" id="{B7DA6C92-9CFD-5DE9-22AB-F8F26429BB74}"/>
              </a:ext>
            </a:extLst>
          </p:cNvPr>
          <p:cNvSpPr>
            <a:spLocks noGrp="1"/>
          </p:cNvSpPr>
          <p:nvPr>
            <p:ph type="title"/>
          </p:nvPr>
        </p:nvSpPr>
        <p:spPr/>
        <p:txBody>
          <a:bodyPr/>
          <a:lstStyle/>
          <a:p>
            <a:r>
              <a:rPr lang="en-US" dirty="0"/>
              <a:t>Purpose</a:t>
            </a:r>
          </a:p>
        </p:txBody>
      </p:sp>
    </p:spTree>
    <p:extLst>
      <p:ext uri="{BB962C8B-B14F-4D97-AF65-F5344CB8AC3E}">
        <p14:creationId xmlns:p14="http://schemas.microsoft.com/office/powerpoint/2010/main" val="2274087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076098-527D-079C-0BE2-99803F14FA90}"/>
              </a:ext>
            </a:extLst>
          </p:cNvPr>
          <p:cNvSpPr>
            <a:spLocks noGrp="1"/>
          </p:cNvSpPr>
          <p:nvPr>
            <p:ph type="sldNum" idx="10"/>
          </p:nvPr>
        </p:nvSpPr>
        <p:spPr/>
        <p:txBody>
          <a:bodyPr/>
          <a:lstStyle/>
          <a:p>
            <a:fld id="{00000000-1234-1234-1234-123412341234}" type="slidenum">
              <a:rPr lang="en" smtClean="0"/>
              <a:pPr/>
              <a:t>5</a:t>
            </a:fld>
            <a:endParaRPr lang="en" dirty="0"/>
          </a:p>
        </p:txBody>
      </p:sp>
      <p:sp>
        <p:nvSpPr>
          <p:cNvPr id="3" name="Text Placeholder 2">
            <a:extLst>
              <a:ext uri="{FF2B5EF4-FFF2-40B4-BE49-F238E27FC236}">
                <a16:creationId xmlns:a16="http://schemas.microsoft.com/office/drawing/2014/main" id="{02FE544D-18FA-D29B-A79F-0ADBF0DFA3C0}"/>
              </a:ext>
            </a:extLst>
          </p:cNvPr>
          <p:cNvSpPr>
            <a:spLocks noGrp="1"/>
          </p:cNvSpPr>
          <p:nvPr>
            <p:ph type="body" sz="quarter" idx="12"/>
          </p:nvPr>
        </p:nvSpPr>
        <p:spPr/>
        <p:txBody>
          <a:bodyPr>
            <a:normAutofit fontScale="77500" lnSpcReduction="20000"/>
          </a:bodyPr>
          <a:lstStyle/>
          <a:p>
            <a:r>
              <a:rPr lang="en-US" dirty="0"/>
              <a:t>“Written notice that meets the requirements of paragraph (b) of this section must be given to the parents of a child with a disability a reasonable time before the public agency –</a:t>
            </a:r>
          </a:p>
          <a:p>
            <a:pPr lvl="1"/>
            <a:r>
              <a:rPr lang="en-US" dirty="0"/>
              <a:t>(1) Proposes to initiate or change the identification, evaluation, or educational placement of the child or the provisions of FAPE to the child; or</a:t>
            </a:r>
          </a:p>
          <a:p>
            <a:pPr lvl="1"/>
            <a:r>
              <a:rPr lang="en-US" dirty="0"/>
              <a:t>(2) refuses to initiate or change the identification, evaluation, or educational placement of the child or the provision of FAPE to the child.”</a:t>
            </a:r>
          </a:p>
          <a:p>
            <a:pPr marL="411480" lvl="1" indent="0">
              <a:buNone/>
            </a:pPr>
            <a:r>
              <a:rPr lang="en-US" dirty="0"/>
              <a:t>	34 C.F.R. 300.503(a); Idaho SPED Manual Ch. 11(4)(A)</a:t>
            </a:r>
          </a:p>
          <a:p>
            <a:r>
              <a:rPr lang="en-US" sz="2900" dirty="0"/>
              <a:t>In other words: Whenever a special education change is proposed or refused. </a:t>
            </a:r>
          </a:p>
          <a:p>
            <a:pPr marL="411480" lvl="1" indent="0">
              <a:buNone/>
            </a:pPr>
            <a:endParaRPr lang="en-US" dirty="0"/>
          </a:p>
        </p:txBody>
      </p:sp>
      <p:sp>
        <p:nvSpPr>
          <p:cNvPr id="4" name="Title 3">
            <a:extLst>
              <a:ext uri="{FF2B5EF4-FFF2-40B4-BE49-F238E27FC236}">
                <a16:creationId xmlns:a16="http://schemas.microsoft.com/office/drawing/2014/main" id="{9D07DC4B-C448-87C0-E3FE-D50E6C3EF170}"/>
              </a:ext>
            </a:extLst>
          </p:cNvPr>
          <p:cNvSpPr>
            <a:spLocks noGrp="1"/>
          </p:cNvSpPr>
          <p:nvPr>
            <p:ph type="title"/>
          </p:nvPr>
        </p:nvSpPr>
        <p:spPr/>
        <p:txBody>
          <a:bodyPr/>
          <a:lstStyle/>
          <a:p>
            <a:r>
              <a:rPr lang="en-US" dirty="0"/>
              <a:t>When</a:t>
            </a:r>
          </a:p>
        </p:txBody>
      </p:sp>
    </p:spTree>
    <p:extLst>
      <p:ext uri="{BB962C8B-B14F-4D97-AF65-F5344CB8AC3E}">
        <p14:creationId xmlns:p14="http://schemas.microsoft.com/office/powerpoint/2010/main" val="3953801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16C01C-D013-27A0-C101-854DBEBB4F96}"/>
              </a:ext>
            </a:extLst>
          </p:cNvPr>
          <p:cNvSpPr>
            <a:spLocks noGrp="1"/>
          </p:cNvSpPr>
          <p:nvPr>
            <p:ph type="sldNum" idx="10"/>
          </p:nvPr>
        </p:nvSpPr>
        <p:spPr/>
        <p:txBody>
          <a:bodyPr/>
          <a:lstStyle/>
          <a:p>
            <a:fld id="{00000000-1234-1234-1234-123412341234}" type="slidenum">
              <a:rPr lang="en" smtClean="0"/>
              <a:pPr/>
              <a:t>6</a:t>
            </a:fld>
            <a:endParaRPr lang="en" dirty="0"/>
          </a:p>
        </p:txBody>
      </p:sp>
      <p:sp>
        <p:nvSpPr>
          <p:cNvPr id="3" name="Text Placeholder 2">
            <a:extLst>
              <a:ext uri="{FF2B5EF4-FFF2-40B4-BE49-F238E27FC236}">
                <a16:creationId xmlns:a16="http://schemas.microsoft.com/office/drawing/2014/main" id="{9B5ECE06-5CA4-6050-F1E9-00D935820006}"/>
              </a:ext>
            </a:extLst>
          </p:cNvPr>
          <p:cNvSpPr>
            <a:spLocks noGrp="1"/>
          </p:cNvSpPr>
          <p:nvPr>
            <p:ph type="body" sz="quarter" idx="12"/>
          </p:nvPr>
        </p:nvSpPr>
        <p:spPr/>
        <p:txBody>
          <a:bodyPr>
            <a:normAutofit fontScale="55000" lnSpcReduction="20000"/>
          </a:bodyPr>
          <a:lstStyle/>
          <a:p>
            <a:r>
              <a:rPr lang="en-US" dirty="0"/>
              <a:t>Notices must include:</a:t>
            </a:r>
          </a:p>
          <a:p>
            <a:pPr lvl="1"/>
            <a:r>
              <a:rPr lang="en-US" dirty="0"/>
              <a:t>(1) A description of the action proposed or refused by the agency;</a:t>
            </a:r>
          </a:p>
          <a:p>
            <a:pPr lvl="1"/>
            <a:r>
              <a:rPr lang="en-US" dirty="0"/>
              <a:t>(2) An explanation of why the agency proposes or refuses to take the action;</a:t>
            </a:r>
          </a:p>
          <a:p>
            <a:pPr lvl="1"/>
            <a:r>
              <a:rPr lang="en-US" dirty="0"/>
              <a:t>(3) A description of each evaluation procedure, assessment, record, or report the agency used as a basis for the proposed or refused action;</a:t>
            </a:r>
          </a:p>
          <a:p>
            <a:pPr lvl="1"/>
            <a:r>
              <a:rPr lang="en-US" dirty="0"/>
              <a:t>(4) A statement that the parents of a child with a disability have protection under the procedural safeguards of this part and, if this notice is not an initial referral for evaluation, the means by which a copy of a description of the procedural safeguards can be obtained;</a:t>
            </a:r>
          </a:p>
          <a:p>
            <a:pPr lvl="1"/>
            <a:r>
              <a:rPr lang="en-US" dirty="0"/>
              <a:t>(5) Sources for parents to contact to obtain assistance in understanding the provisions of this part;</a:t>
            </a:r>
          </a:p>
          <a:p>
            <a:pPr lvl="1"/>
            <a:r>
              <a:rPr lang="en-US" dirty="0"/>
              <a:t>(6) A description of other options that the IEP Team considered and the reasons why those options were rejected; and </a:t>
            </a:r>
          </a:p>
          <a:p>
            <a:pPr lvl="1"/>
            <a:r>
              <a:rPr lang="en-US" dirty="0"/>
              <a:t>(7) A description of other factors that are relevant to the agency’s proposal or refusal.”</a:t>
            </a:r>
          </a:p>
          <a:p>
            <a:pPr marL="411480" lvl="1" indent="0">
              <a:buNone/>
            </a:pPr>
            <a:r>
              <a:rPr lang="en-US" dirty="0"/>
              <a:t>34 C.F.R. </a:t>
            </a:r>
            <a:r>
              <a:rPr lang="en-US"/>
              <a:t>300.503(b)</a:t>
            </a:r>
            <a:endParaRPr lang="en-US" dirty="0"/>
          </a:p>
        </p:txBody>
      </p:sp>
      <p:sp>
        <p:nvSpPr>
          <p:cNvPr id="4" name="Title 3">
            <a:extLst>
              <a:ext uri="{FF2B5EF4-FFF2-40B4-BE49-F238E27FC236}">
                <a16:creationId xmlns:a16="http://schemas.microsoft.com/office/drawing/2014/main" id="{9EDD88A2-579C-0004-8D0D-27F61E9870D0}"/>
              </a:ext>
            </a:extLst>
          </p:cNvPr>
          <p:cNvSpPr>
            <a:spLocks noGrp="1"/>
          </p:cNvSpPr>
          <p:nvPr>
            <p:ph type="title"/>
          </p:nvPr>
        </p:nvSpPr>
        <p:spPr/>
        <p:txBody>
          <a:bodyPr/>
          <a:lstStyle/>
          <a:p>
            <a:r>
              <a:rPr lang="en-US" dirty="0"/>
              <a:t>Content</a:t>
            </a:r>
          </a:p>
        </p:txBody>
      </p:sp>
    </p:spTree>
    <p:extLst>
      <p:ext uri="{BB962C8B-B14F-4D97-AF65-F5344CB8AC3E}">
        <p14:creationId xmlns:p14="http://schemas.microsoft.com/office/powerpoint/2010/main" val="1676281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B2BC1B-B2DC-6621-9FEE-932B36A1FCCC}"/>
              </a:ext>
            </a:extLst>
          </p:cNvPr>
          <p:cNvSpPr>
            <a:spLocks noGrp="1"/>
          </p:cNvSpPr>
          <p:nvPr>
            <p:ph type="sldNum" idx="10"/>
          </p:nvPr>
        </p:nvSpPr>
        <p:spPr/>
        <p:txBody>
          <a:bodyPr/>
          <a:lstStyle/>
          <a:p>
            <a:fld id="{00000000-1234-1234-1234-123412341234}" type="slidenum">
              <a:rPr lang="en" smtClean="0"/>
              <a:pPr/>
              <a:t>7</a:t>
            </a:fld>
            <a:endParaRPr lang="en" dirty="0"/>
          </a:p>
        </p:txBody>
      </p:sp>
      <p:sp>
        <p:nvSpPr>
          <p:cNvPr id="3" name="Text Placeholder 2">
            <a:extLst>
              <a:ext uri="{FF2B5EF4-FFF2-40B4-BE49-F238E27FC236}">
                <a16:creationId xmlns:a16="http://schemas.microsoft.com/office/drawing/2014/main" id="{5F2334C0-75B9-AF81-13F4-EF90120BA1BC}"/>
              </a:ext>
            </a:extLst>
          </p:cNvPr>
          <p:cNvSpPr>
            <a:spLocks noGrp="1"/>
          </p:cNvSpPr>
          <p:nvPr>
            <p:ph type="body" sz="quarter" idx="12"/>
          </p:nvPr>
        </p:nvSpPr>
        <p:spPr/>
        <p:txBody>
          <a:bodyPr>
            <a:normAutofit fontScale="92500" lnSpcReduction="20000"/>
          </a:bodyPr>
          <a:lstStyle/>
          <a:p>
            <a:r>
              <a:rPr lang="en-US" dirty="0"/>
              <a:t>The Idaho State Department of Education provides template forms, including PWN. </a:t>
            </a:r>
          </a:p>
          <a:p>
            <a:pPr lvl="1"/>
            <a:r>
              <a:rPr lang="en-US" dirty="0">
                <a:hlinkClick r:id="rId2"/>
              </a:rPr>
              <a:t>Sde.Idaho.gov/sped/sped-forms/</a:t>
            </a:r>
            <a:endParaRPr lang="en-US" dirty="0"/>
          </a:p>
          <a:p>
            <a:pPr lvl="2"/>
            <a:r>
              <a:rPr lang="en-US" dirty="0"/>
              <a:t>General Forms</a:t>
            </a:r>
          </a:p>
          <a:p>
            <a:pPr lvl="3"/>
            <a:r>
              <a:rPr lang="en-US" dirty="0"/>
              <a:t>Written Notice</a:t>
            </a:r>
          </a:p>
          <a:p>
            <a:r>
              <a:rPr lang="en-US" dirty="0"/>
              <a:t>Do you have to use a template?</a:t>
            </a:r>
          </a:p>
          <a:p>
            <a:pPr lvl="1"/>
            <a:r>
              <a:rPr lang="en-US" dirty="0"/>
              <a:t>No – can use alternative forms so long as all components are met. </a:t>
            </a:r>
            <a:r>
              <a:rPr lang="en-US" i="1" dirty="0"/>
              <a:t>See 71 Fed. Reg. 46, 691 (2006); </a:t>
            </a:r>
            <a:r>
              <a:rPr lang="en-US" dirty="0"/>
              <a:t>El Paso Cnty Sch. Dist. 2, 113 LRP 44602 (SEA CO 08/15/13 (an IEP could meet notice requirements; but, must be provided on the same timeline that PWNs must meet). </a:t>
            </a:r>
          </a:p>
        </p:txBody>
      </p:sp>
      <p:sp>
        <p:nvSpPr>
          <p:cNvPr id="4" name="Title 3">
            <a:extLst>
              <a:ext uri="{FF2B5EF4-FFF2-40B4-BE49-F238E27FC236}">
                <a16:creationId xmlns:a16="http://schemas.microsoft.com/office/drawing/2014/main" id="{DACA0087-BABB-0C2A-3111-B5CB089EB0FE}"/>
              </a:ext>
            </a:extLst>
          </p:cNvPr>
          <p:cNvSpPr>
            <a:spLocks noGrp="1"/>
          </p:cNvSpPr>
          <p:nvPr>
            <p:ph type="title"/>
          </p:nvPr>
        </p:nvSpPr>
        <p:spPr/>
        <p:txBody>
          <a:bodyPr/>
          <a:lstStyle/>
          <a:p>
            <a:r>
              <a:rPr lang="en-US" dirty="0"/>
              <a:t>Templates</a:t>
            </a:r>
          </a:p>
        </p:txBody>
      </p:sp>
    </p:spTree>
    <p:extLst>
      <p:ext uri="{BB962C8B-B14F-4D97-AF65-F5344CB8AC3E}">
        <p14:creationId xmlns:p14="http://schemas.microsoft.com/office/powerpoint/2010/main" val="3339732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9F84A-1C42-170A-752F-FE7124016A0D}"/>
              </a:ext>
            </a:extLst>
          </p:cNvPr>
          <p:cNvSpPr>
            <a:spLocks noGrp="1"/>
          </p:cNvSpPr>
          <p:nvPr>
            <p:ph type="sldNum" idx="10"/>
          </p:nvPr>
        </p:nvSpPr>
        <p:spPr/>
        <p:txBody>
          <a:bodyPr/>
          <a:lstStyle/>
          <a:p>
            <a:fld id="{00000000-1234-1234-1234-123412341234}" type="slidenum">
              <a:rPr lang="en" smtClean="0"/>
              <a:pPr/>
              <a:t>8</a:t>
            </a:fld>
            <a:endParaRPr lang="en" dirty="0"/>
          </a:p>
        </p:txBody>
      </p:sp>
      <p:sp>
        <p:nvSpPr>
          <p:cNvPr id="3" name="Text Placeholder 2">
            <a:extLst>
              <a:ext uri="{FF2B5EF4-FFF2-40B4-BE49-F238E27FC236}">
                <a16:creationId xmlns:a16="http://schemas.microsoft.com/office/drawing/2014/main" id="{A74C4637-45A7-43BA-E768-13DD1A652095}"/>
              </a:ext>
            </a:extLst>
          </p:cNvPr>
          <p:cNvSpPr>
            <a:spLocks noGrp="1"/>
          </p:cNvSpPr>
          <p:nvPr>
            <p:ph type="body" sz="quarter" idx="12"/>
          </p:nvPr>
        </p:nvSpPr>
        <p:spPr/>
        <p:txBody>
          <a:bodyPr>
            <a:normAutofit fontScale="70000" lnSpcReduction="20000"/>
          </a:bodyPr>
          <a:lstStyle/>
          <a:p>
            <a:r>
              <a:rPr lang="en-US" dirty="0"/>
              <a:t>“(1) The notice required under paragraph (a) of this section must be – </a:t>
            </a:r>
          </a:p>
          <a:p>
            <a:pPr lvl="1"/>
            <a:r>
              <a:rPr lang="en-US" dirty="0"/>
              <a:t>(</a:t>
            </a:r>
            <a:r>
              <a:rPr lang="en-US" dirty="0" err="1"/>
              <a:t>i</a:t>
            </a:r>
            <a:r>
              <a:rPr lang="en-US" dirty="0"/>
              <a:t>) Written in language understandable to the general public; and</a:t>
            </a:r>
          </a:p>
          <a:p>
            <a:pPr lvl="1"/>
            <a:r>
              <a:rPr lang="en-US" dirty="0"/>
              <a:t>(ii) Provided in the native language of the parent or other mode of communication used by the parent, unless it is clearly not feasible to do so. </a:t>
            </a:r>
          </a:p>
          <a:p>
            <a:r>
              <a:rPr lang="en-US" dirty="0"/>
              <a:t>(2) If the native language or other mode of communication of the parent is not a written language, the public agency must take steps to ensure –</a:t>
            </a:r>
          </a:p>
          <a:p>
            <a:pPr lvl="1"/>
            <a:r>
              <a:rPr lang="en-US" dirty="0"/>
              <a:t>(</a:t>
            </a:r>
            <a:r>
              <a:rPr lang="en-US" dirty="0" err="1"/>
              <a:t>i</a:t>
            </a:r>
            <a:r>
              <a:rPr lang="en-US" dirty="0"/>
              <a:t>) That the notice is translated orally or by other means to the parent in his or her native language or other mode of communication;</a:t>
            </a:r>
          </a:p>
          <a:p>
            <a:pPr lvl="1"/>
            <a:r>
              <a:rPr lang="en-US" dirty="0"/>
              <a:t>(ii) That the parent understands the content of the notice; and</a:t>
            </a:r>
          </a:p>
          <a:p>
            <a:pPr lvl="1"/>
            <a:r>
              <a:rPr lang="en-US" dirty="0"/>
              <a:t>(iii) That there is written evidence that the requirements in paragraphs (c)(2)(</a:t>
            </a:r>
            <a:r>
              <a:rPr lang="en-US" dirty="0" err="1"/>
              <a:t>i</a:t>
            </a:r>
            <a:r>
              <a:rPr lang="en-US" dirty="0"/>
              <a:t>) and (ii) of this section have been met.” 34 C.F.R. 300.503(c). </a:t>
            </a:r>
          </a:p>
        </p:txBody>
      </p:sp>
      <p:sp>
        <p:nvSpPr>
          <p:cNvPr id="4" name="Title 3">
            <a:extLst>
              <a:ext uri="{FF2B5EF4-FFF2-40B4-BE49-F238E27FC236}">
                <a16:creationId xmlns:a16="http://schemas.microsoft.com/office/drawing/2014/main" id="{AAA91AB7-FCA5-4A48-A340-3F9C8DB7D814}"/>
              </a:ext>
            </a:extLst>
          </p:cNvPr>
          <p:cNvSpPr>
            <a:spLocks noGrp="1"/>
          </p:cNvSpPr>
          <p:nvPr>
            <p:ph type="title"/>
          </p:nvPr>
        </p:nvSpPr>
        <p:spPr/>
        <p:txBody>
          <a:bodyPr/>
          <a:lstStyle/>
          <a:p>
            <a:r>
              <a:rPr lang="en-US" dirty="0"/>
              <a:t>Language Requirements</a:t>
            </a:r>
          </a:p>
        </p:txBody>
      </p:sp>
    </p:spTree>
    <p:extLst>
      <p:ext uri="{BB962C8B-B14F-4D97-AF65-F5344CB8AC3E}">
        <p14:creationId xmlns:p14="http://schemas.microsoft.com/office/powerpoint/2010/main" val="194383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A0CACE-A5EE-BE04-97F4-7869226DE87A}"/>
              </a:ext>
            </a:extLst>
          </p:cNvPr>
          <p:cNvSpPr>
            <a:spLocks noGrp="1"/>
          </p:cNvSpPr>
          <p:nvPr>
            <p:ph type="sldNum" idx="10"/>
          </p:nvPr>
        </p:nvSpPr>
        <p:spPr/>
        <p:txBody>
          <a:bodyPr/>
          <a:lstStyle/>
          <a:p>
            <a:fld id="{00000000-1234-1234-1234-123412341234}" type="slidenum">
              <a:rPr lang="en" smtClean="0"/>
              <a:pPr/>
              <a:t>9</a:t>
            </a:fld>
            <a:endParaRPr lang="en" dirty="0"/>
          </a:p>
        </p:txBody>
      </p:sp>
      <p:sp>
        <p:nvSpPr>
          <p:cNvPr id="3" name="Text Placeholder 2">
            <a:extLst>
              <a:ext uri="{FF2B5EF4-FFF2-40B4-BE49-F238E27FC236}">
                <a16:creationId xmlns:a16="http://schemas.microsoft.com/office/drawing/2014/main" id="{7AE628DD-9236-C67E-F805-8095872E08DB}"/>
              </a:ext>
            </a:extLst>
          </p:cNvPr>
          <p:cNvSpPr>
            <a:spLocks noGrp="1"/>
          </p:cNvSpPr>
          <p:nvPr>
            <p:ph type="body" sz="quarter" idx="12"/>
          </p:nvPr>
        </p:nvSpPr>
        <p:spPr/>
        <p:txBody>
          <a:bodyPr/>
          <a:lstStyle/>
          <a:p>
            <a:pPr marL="0" indent="0" algn="ctr">
              <a:buNone/>
            </a:pPr>
            <a:r>
              <a:rPr lang="en-US" dirty="0"/>
              <a:t>“The nature of the IEP process ensures that parents and school representatives will fully air their respective opinions on the degree of progress a child’s IEP should pursue; thus, by the time any dispute reaches court, school authorities will have had the chance to bring their expertise and judgment to bear on areas of disagreement.”</a:t>
            </a:r>
          </a:p>
          <a:p>
            <a:pPr marL="0" indent="0" algn="ctr">
              <a:buNone/>
            </a:pPr>
            <a:r>
              <a:rPr lang="en-US" i="1" dirty="0"/>
              <a:t>Endrew F. Douglas Co. Sch. Dist.</a:t>
            </a:r>
            <a:r>
              <a:rPr lang="en-US" dirty="0"/>
              <a:t>, 137 S. Ct. 988, 993 (2017)</a:t>
            </a:r>
            <a:endParaRPr lang="en-US" i="1" dirty="0"/>
          </a:p>
        </p:txBody>
      </p:sp>
      <p:sp>
        <p:nvSpPr>
          <p:cNvPr id="4" name="Title 3">
            <a:extLst>
              <a:ext uri="{FF2B5EF4-FFF2-40B4-BE49-F238E27FC236}">
                <a16:creationId xmlns:a16="http://schemas.microsoft.com/office/drawing/2014/main" id="{E828C678-316E-13D1-48C4-C0EF4334027A}"/>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959913253"/>
      </p:ext>
    </p:extLst>
  </p:cSld>
  <p:clrMapOvr>
    <a:masterClrMapping/>
  </p:clrMapOvr>
</p:sld>
</file>

<file path=ppt/theme/theme1.xml><?xml version="1.0" encoding="utf-8"?>
<a:theme xmlns:a="http://schemas.openxmlformats.org/drawingml/2006/main" name="1_HT PPT Theme 2023">
  <a:themeElements>
    <a:clrScheme name="Simple Light">
      <a:dk1>
        <a:srgbClr val="112C37"/>
      </a:dk1>
      <a:lt1>
        <a:srgbClr val="FFFFFF"/>
      </a:lt1>
      <a:dk2>
        <a:srgbClr val="EFEFEF"/>
      </a:dk2>
      <a:lt2>
        <a:srgbClr val="82B4E1"/>
      </a:lt2>
      <a:accent1>
        <a:srgbClr val="112C37"/>
      </a:accent1>
      <a:accent2>
        <a:srgbClr val="82B4E1"/>
      </a:accent2>
      <a:accent3>
        <a:srgbClr val="E0B63B"/>
      </a:accent3>
      <a:accent4>
        <a:srgbClr val="EFEFEF"/>
      </a:accent4>
      <a:accent5>
        <a:srgbClr val="82B4E1"/>
      </a:accent5>
      <a:accent6>
        <a:srgbClr val="FFFFFF"/>
      </a:accent6>
      <a:hlink>
        <a:srgbClr val="0B5394"/>
      </a:hlink>
      <a:folHlink>
        <a:srgbClr val="0097A7"/>
      </a:folHlink>
    </a:clrScheme>
    <a:fontScheme name="Custom 2">
      <a:majorFont>
        <a:latin typeface="Arboria-Bold"/>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Template - 2023 Redesign" id="{CB057AD7-8CFE-4E6C-AC41-5F3F4579062F}" vid="{BB8F5EFC-3C75-4B48-A791-CB74636029C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1200</TotalTime>
  <Words>2492</Words>
  <Application>Microsoft Office PowerPoint</Application>
  <PresentationFormat>On-screen Show (16:9)</PresentationFormat>
  <Paragraphs>175</Paragraphs>
  <Slides>27</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Wingdings</vt:lpstr>
      <vt:lpstr>Franklin Gothic Medium</vt:lpstr>
      <vt:lpstr>Arial</vt:lpstr>
      <vt:lpstr>Century Gothic</vt:lpstr>
      <vt:lpstr>Arboria-Bold</vt:lpstr>
      <vt:lpstr>1_HT PPT Theme 2023</vt:lpstr>
      <vt:lpstr>Prior Written Notices</vt:lpstr>
      <vt:lpstr>About Me</vt:lpstr>
      <vt:lpstr>Format and Ground-Rules</vt:lpstr>
      <vt:lpstr>Purpose</vt:lpstr>
      <vt:lpstr>When</vt:lpstr>
      <vt:lpstr>Content</vt:lpstr>
      <vt:lpstr>Templates</vt:lpstr>
      <vt:lpstr>Language Requirements</vt:lpstr>
      <vt:lpstr>PowerPoint Presentation</vt:lpstr>
      <vt:lpstr>Common Pitfalls</vt:lpstr>
      <vt:lpstr>Common Pitfalls </vt:lpstr>
      <vt:lpstr>Common Pitfalls</vt:lpstr>
      <vt:lpstr>Common Pitfalls</vt:lpstr>
      <vt:lpstr>Other Documentation Tools</vt:lpstr>
      <vt:lpstr>Other Documentation Tools</vt:lpstr>
      <vt:lpstr>Other Documentation Tools</vt:lpstr>
      <vt:lpstr>Other Documentation Tools</vt:lpstr>
      <vt:lpstr>Additional Requirements</vt:lpstr>
      <vt:lpstr>Challenging PWN Content (FERPA)</vt:lpstr>
      <vt:lpstr>Record Amendment Process (FERPA)</vt:lpstr>
      <vt:lpstr>Record Amendment Process</vt:lpstr>
      <vt:lpstr>Record Amendment Process</vt:lpstr>
      <vt:lpstr>Timeline for PWN</vt:lpstr>
      <vt:lpstr>Timeline for PWNs</vt:lpstr>
      <vt:lpstr>Objections</vt:lpstr>
      <vt:lpstr>Takeaways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Shane Storer</dc:creator>
  <cp:lastModifiedBy>Ryan Spencer</cp:lastModifiedBy>
  <cp:revision>49</cp:revision>
  <cp:lastPrinted>2023-08-18T14:56:21Z</cp:lastPrinted>
  <dcterms:created xsi:type="dcterms:W3CDTF">2023-08-21T21:40:52Z</dcterms:created>
  <dcterms:modified xsi:type="dcterms:W3CDTF">2025-03-11T16:25:52Z</dcterms:modified>
</cp:coreProperties>
</file>