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6" r:id="rId1"/>
  </p:sldMasterIdLst>
  <p:notesMasterIdLst>
    <p:notesMasterId r:id="rId26"/>
  </p:notesMasterIdLst>
  <p:handoutMasterIdLst>
    <p:handoutMasterId r:id="rId27"/>
  </p:handoutMasterIdLst>
  <p:sldIdLst>
    <p:sldId id="262" r:id="rId2"/>
    <p:sldId id="265" r:id="rId3"/>
    <p:sldId id="288" r:id="rId4"/>
    <p:sldId id="266" r:id="rId5"/>
    <p:sldId id="297" r:id="rId6"/>
    <p:sldId id="290" r:id="rId7"/>
    <p:sldId id="291" r:id="rId8"/>
    <p:sldId id="292" r:id="rId9"/>
    <p:sldId id="293" r:id="rId10"/>
    <p:sldId id="294" r:id="rId11"/>
    <p:sldId id="295" r:id="rId12"/>
    <p:sldId id="298" r:id="rId13"/>
    <p:sldId id="299" r:id="rId14"/>
    <p:sldId id="300" r:id="rId15"/>
    <p:sldId id="301" r:id="rId16"/>
    <p:sldId id="302" r:id="rId17"/>
    <p:sldId id="303" r:id="rId18"/>
    <p:sldId id="304" r:id="rId19"/>
    <p:sldId id="308" r:id="rId20"/>
    <p:sldId id="305" r:id="rId21"/>
    <p:sldId id="306" r:id="rId22"/>
    <p:sldId id="307" r:id="rId23"/>
    <p:sldId id="287" r:id="rId24"/>
    <p:sldId id="261" r:id="rId25"/>
  </p:sldIdLst>
  <p:sldSz cx="9144000" cy="5143500" type="screen16x9"/>
  <p:notesSz cx="6950075" cy="9236075"/>
  <p:embeddedFontLst>
    <p:embeddedFont>
      <p:font typeface="Century Gothic" panose="020B0502020202020204" pitchFamily="34" charset="0"/>
      <p:regular r:id="rId28"/>
      <p:bold r:id="rId29"/>
      <p:italic r:id="rId30"/>
      <p:boldItalic r:id="rId31"/>
    </p:embeddedFont>
    <p:embeddedFont>
      <p:font typeface="Franklin Gothic Medium" panose="020B0603020102020204" pitchFamily="34" charset="0"/>
      <p:regular r:id="rId32"/>
      <p: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BF1"/>
    <a:srgbClr val="89BFE5"/>
    <a:srgbClr val="E6E7E8"/>
    <a:srgbClr val="112C37"/>
    <a:srgbClr val="E5B5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D40897-88CC-4963-8617-E6D7C121A332}">
  <a:tblStyle styleId="{21D40897-88CC-4963-8617-E6D7C121A3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58" autoAdjust="0"/>
    <p:restoredTop sz="94660" autoAdjust="0"/>
  </p:normalViewPr>
  <p:slideViewPr>
    <p:cSldViewPr snapToGrid="0">
      <p:cViewPr varScale="1">
        <p:scale>
          <a:sx n="105" d="100"/>
          <a:sy n="105" d="100"/>
        </p:scale>
        <p:origin x="763" y="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D6358D-D590-44CB-62CF-D48D3BE0946B}"/>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CB8E5FF-7097-FBEB-A156-0BF24A81B464}"/>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C6E27E42-8F79-49B9-9102-336220CFD7C9}" type="datetimeFigureOut">
              <a:rPr lang="en-US" smtClean="0"/>
              <a:t>3/12/2025</a:t>
            </a:fld>
            <a:endParaRPr lang="en-US" dirty="0"/>
          </a:p>
        </p:txBody>
      </p:sp>
      <p:sp>
        <p:nvSpPr>
          <p:cNvPr id="5" name="Slide Number Placeholder 4">
            <a:extLst>
              <a:ext uri="{FF2B5EF4-FFF2-40B4-BE49-F238E27FC236}">
                <a16:creationId xmlns:a16="http://schemas.microsoft.com/office/drawing/2014/main" id="{AA6326AA-F16F-5335-E5E1-D2F9DE9E85B8}"/>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74E01EC-EDC5-4003-8AEA-15A249FAE5A3}" type="slidenum">
              <a:rPr lang="en-US" smtClean="0"/>
              <a:t>‹#›</a:t>
            </a:fld>
            <a:endParaRPr lang="en-US" dirty="0"/>
          </a:p>
        </p:txBody>
      </p:sp>
    </p:spTree>
    <p:extLst>
      <p:ext uri="{BB962C8B-B14F-4D97-AF65-F5344CB8AC3E}">
        <p14:creationId xmlns:p14="http://schemas.microsoft.com/office/powerpoint/2010/main" val="1094048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6875"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6" tIns="92476" rIns="92476" bIns="9247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88826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78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56473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546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976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4958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1059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6895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1542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027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3934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50700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829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Procedural = hoops to jump through. Violation of procedure does NOT automatically = denial of FAPE.</a:t>
            </a:r>
          </a:p>
          <a:p>
            <a:r>
              <a:rPr lang="en-US" dirty="0"/>
              <a:t>Substantive = FAPE, the Oomph of the IDEA. Violation of substantive does = denial of FAPE. </a:t>
            </a:r>
          </a:p>
          <a:p>
            <a:r>
              <a:rPr lang="en-US" dirty="0"/>
              <a:t>Arguments often are if this court finds that there was a violation of the IDEA it was merely procedural and not sufficient to deny a FAPE. </a:t>
            </a:r>
          </a:p>
        </p:txBody>
      </p:sp>
    </p:spTree>
    <p:extLst>
      <p:ext uri="{BB962C8B-B14F-4D97-AF65-F5344CB8AC3E}">
        <p14:creationId xmlns:p14="http://schemas.microsoft.com/office/powerpoint/2010/main" val="87448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785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6403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4775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7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2459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ain">
    <p:spTree>
      <p:nvGrpSpPr>
        <p:cNvPr id="1" name=""/>
        <p:cNvGrpSpPr/>
        <p:nvPr/>
      </p:nvGrpSpPr>
      <p:grpSpPr>
        <a:xfrm>
          <a:off x="0" y="0"/>
          <a:ext cx="0" cy="0"/>
          <a:chOff x="0" y="0"/>
          <a:chExt cx="0" cy="0"/>
        </a:xfrm>
      </p:grpSpPr>
      <p:pic>
        <p:nvPicPr>
          <p:cNvPr id="4" name="Picture 3" descr="A black and white pattern with white lines&#10;&#10;Description automatically generated">
            <a:extLst>
              <a:ext uri="{FF2B5EF4-FFF2-40B4-BE49-F238E27FC236}">
                <a16:creationId xmlns:a16="http://schemas.microsoft.com/office/drawing/2014/main" id="{6C5C648C-5FFB-501D-BAFD-76DE6BC08C30}"/>
              </a:ext>
            </a:extLst>
          </p:cNvPr>
          <p:cNvPicPr/>
          <p:nvPr userDrawn="1"/>
        </p:nvPicPr>
        <p:blipFill rotWithShape="1">
          <a:blip r:embed="rId2">
            <a:alphaModFix amt="3000"/>
          </a:blip>
          <a:srcRect t="1235" b="28523"/>
          <a:stretch/>
        </p:blipFill>
        <p:spPr>
          <a:xfrm>
            <a:off x="0" y="0"/>
            <a:ext cx="9144000" cy="3612900"/>
          </a:xfrm>
          <a:prstGeom prst="rect">
            <a:avLst/>
          </a:prstGeom>
        </p:spPr>
      </p:pic>
      <p:sp>
        <p:nvSpPr>
          <p:cNvPr id="5" name="Google Shape;10;p2">
            <a:extLst>
              <a:ext uri="{FF2B5EF4-FFF2-40B4-BE49-F238E27FC236}">
                <a16:creationId xmlns:a16="http://schemas.microsoft.com/office/drawing/2014/main" id="{CE1EAB4A-668F-2326-6FAF-C1D13DF40A03}"/>
              </a:ext>
            </a:extLst>
          </p:cNvPr>
          <p:cNvSpPr/>
          <p:nvPr userDrawn="1"/>
        </p:nvSpPr>
        <p:spPr>
          <a:xfrm>
            <a:off x="0" y="-7200"/>
            <a:ext cx="9144000" cy="36201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pic>
        <p:nvPicPr>
          <p:cNvPr id="6" name="Picture 5" descr="A black and white pattern with white lines&#10;&#10;Description automatically generated">
            <a:extLst>
              <a:ext uri="{FF2B5EF4-FFF2-40B4-BE49-F238E27FC236}">
                <a16:creationId xmlns:a16="http://schemas.microsoft.com/office/drawing/2014/main" id="{D0F534EB-C6A7-6B93-A67B-B41F56F2993E}"/>
              </a:ext>
            </a:extLst>
          </p:cNvPr>
          <p:cNvPicPr>
            <a:picLocks noChangeAspect="1"/>
          </p:cNvPicPr>
          <p:nvPr userDrawn="1"/>
        </p:nvPicPr>
        <p:blipFill rotWithShape="1">
          <a:blip r:embed="rId2">
            <a:alphaModFix amt="3000"/>
          </a:blip>
          <a:srcRect t="1235" b="28523"/>
          <a:stretch/>
        </p:blipFill>
        <p:spPr>
          <a:xfrm>
            <a:off x="0" y="0"/>
            <a:ext cx="9144000" cy="3612900"/>
          </a:xfrm>
          <a:prstGeom prst="rect">
            <a:avLst/>
          </a:prstGeom>
        </p:spPr>
      </p:pic>
      <p:sp>
        <p:nvSpPr>
          <p:cNvPr id="7" name="Google Shape;12;p2">
            <a:extLst>
              <a:ext uri="{FF2B5EF4-FFF2-40B4-BE49-F238E27FC236}">
                <a16:creationId xmlns:a16="http://schemas.microsoft.com/office/drawing/2014/main" id="{807A140C-E5A6-44AF-06EC-404D0BD932DB}"/>
              </a:ext>
            </a:extLst>
          </p:cNvPr>
          <p:cNvSpPr txBox="1">
            <a:spLocks noGrp="1"/>
          </p:cNvSpPr>
          <p:nvPr>
            <p:ph type="title"/>
          </p:nvPr>
        </p:nvSpPr>
        <p:spPr>
          <a:xfrm>
            <a:off x="838202" y="500550"/>
            <a:ext cx="6931500" cy="1306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000"/>
              <a:buNone/>
              <a:defRPr sz="3600" spc="50" baseline="0">
                <a:solidFill>
                  <a:schemeClr val="lt1"/>
                </a:solidFill>
                <a:latin typeface="+mj-lt"/>
              </a:defRPr>
            </a:lvl1pPr>
            <a:lvl2pPr lvl="1">
              <a:spcBef>
                <a:spcPts val="0"/>
              </a:spcBef>
              <a:spcAft>
                <a:spcPts val="0"/>
              </a:spcAft>
              <a:buSzPts val="4000"/>
              <a:buNone/>
              <a:defRPr sz="3000"/>
            </a:lvl2pPr>
            <a:lvl3pPr lvl="2">
              <a:spcBef>
                <a:spcPts val="0"/>
              </a:spcBef>
              <a:spcAft>
                <a:spcPts val="0"/>
              </a:spcAft>
              <a:buSzPts val="4000"/>
              <a:buNone/>
              <a:defRPr sz="3000"/>
            </a:lvl3pPr>
            <a:lvl4pPr lvl="3">
              <a:spcBef>
                <a:spcPts val="0"/>
              </a:spcBef>
              <a:spcAft>
                <a:spcPts val="0"/>
              </a:spcAft>
              <a:buSzPts val="4000"/>
              <a:buNone/>
              <a:defRPr sz="3000"/>
            </a:lvl4pPr>
            <a:lvl5pPr lvl="4">
              <a:spcBef>
                <a:spcPts val="0"/>
              </a:spcBef>
              <a:spcAft>
                <a:spcPts val="0"/>
              </a:spcAft>
              <a:buSzPts val="4000"/>
              <a:buNone/>
              <a:defRPr sz="3000"/>
            </a:lvl5pPr>
            <a:lvl6pPr lvl="5">
              <a:spcBef>
                <a:spcPts val="0"/>
              </a:spcBef>
              <a:spcAft>
                <a:spcPts val="0"/>
              </a:spcAft>
              <a:buSzPts val="4000"/>
              <a:buNone/>
              <a:defRPr sz="3000"/>
            </a:lvl6pPr>
            <a:lvl7pPr lvl="6">
              <a:spcBef>
                <a:spcPts val="0"/>
              </a:spcBef>
              <a:spcAft>
                <a:spcPts val="0"/>
              </a:spcAft>
              <a:buSzPts val="4000"/>
              <a:buNone/>
              <a:defRPr sz="3000"/>
            </a:lvl7pPr>
            <a:lvl8pPr lvl="7">
              <a:spcBef>
                <a:spcPts val="0"/>
              </a:spcBef>
              <a:spcAft>
                <a:spcPts val="0"/>
              </a:spcAft>
              <a:buSzPts val="4000"/>
              <a:buNone/>
              <a:defRPr sz="3000"/>
            </a:lvl8pPr>
            <a:lvl9pPr lvl="8">
              <a:spcBef>
                <a:spcPts val="0"/>
              </a:spcBef>
              <a:spcAft>
                <a:spcPts val="0"/>
              </a:spcAft>
              <a:buSzPts val="4000"/>
              <a:buNone/>
              <a:defRPr sz="3000"/>
            </a:lvl9pPr>
          </a:lstStyle>
          <a:p>
            <a:r>
              <a:rPr lang="en-US"/>
              <a:t>Click to edit Master title style</a:t>
            </a:r>
            <a:endParaRPr dirty="0"/>
          </a:p>
        </p:txBody>
      </p:sp>
      <p:cxnSp>
        <p:nvCxnSpPr>
          <p:cNvPr id="8" name="Google Shape;14;p2">
            <a:extLst>
              <a:ext uri="{FF2B5EF4-FFF2-40B4-BE49-F238E27FC236}">
                <a16:creationId xmlns:a16="http://schemas.microsoft.com/office/drawing/2014/main" id="{E22E52C1-3182-C206-18D1-00219F64CBBA}"/>
              </a:ext>
            </a:extLst>
          </p:cNvPr>
          <p:cNvCxnSpPr/>
          <p:nvPr userDrawn="1"/>
        </p:nvCxnSpPr>
        <p:spPr>
          <a:xfrm>
            <a:off x="914402" y="1827075"/>
            <a:ext cx="2517300" cy="0"/>
          </a:xfrm>
          <a:prstGeom prst="straightConnector1">
            <a:avLst/>
          </a:prstGeom>
          <a:noFill/>
          <a:ln w="19050" cap="flat" cmpd="sng">
            <a:solidFill>
              <a:schemeClr val="accent3"/>
            </a:solidFill>
            <a:prstDash val="solid"/>
            <a:round/>
            <a:headEnd type="none" w="med" len="med"/>
            <a:tailEnd type="none" w="med" len="med"/>
          </a:ln>
        </p:spPr>
      </p:cxnSp>
      <p:sp>
        <p:nvSpPr>
          <p:cNvPr id="9" name="Google Shape;15;p2">
            <a:extLst>
              <a:ext uri="{FF2B5EF4-FFF2-40B4-BE49-F238E27FC236}">
                <a16:creationId xmlns:a16="http://schemas.microsoft.com/office/drawing/2014/main" id="{3C7B312B-AF58-CED4-64ED-5E3993B65296}"/>
              </a:ext>
            </a:extLst>
          </p:cNvPr>
          <p:cNvSpPr txBox="1">
            <a:spLocks noGrp="1"/>
          </p:cNvSpPr>
          <p:nvPr>
            <p:ph type="subTitle" idx="1"/>
          </p:nvPr>
        </p:nvSpPr>
        <p:spPr>
          <a:xfrm>
            <a:off x="838201" y="1844850"/>
            <a:ext cx="6931500" cy="765000"/>
          </a:xfrm>
          <a:prstGeom prst="rect">
            <a:avLst/>
          </a:prstGeom>
        </p:spPr>
        <p:txBody>
          <a:bodyPr spcFirstLastPara="1" wrap="square" lIns="91425" tIns="91425" rIns="91425" bIns="91425" anchor="t" anchorCtr="0">
            <a:normAutofit/>
          </a:bodyPr>
          <a:lstStyle>
            <a:lvl1pPr marL="0" lvl="0">
              <a:lnSpc>
                <a:spcPct val="100000"/>
              </a:lnSpc>
              <a:spcBef>
                <a:spcPts val="0"/>
              </a:spcBef>
              <a:spcAft>
                <a:spcPts val="0"/>
              </a:spcAft>
              <a:buClr>
                <a:schemeClr val="lt1"/>
              </a:buClr>
              <a:buSzPts val="1500"/>
              <a:buNone/>
              <a:defRPr sz="2000" spc="50" baseline="0">
                <a:solidFill>
                  <a:schemeClr val="lt1"/>
                </a:solidFill>
                <a:latin typeface="+mn-lt"/>
              </a:defRPr>
            </a:lvl1pPr>
            <a:lvl2pPr lvl="1">
              <a:lnSpc>
                <a:spcPct val="100000"/>
              </a:lnSpc>
              <a:spcBef>
                <a:spcPts val="0"/>
              </a:spcBef>
              <a:spcAft>
                <a:spcPts val="0"/>
              </a:spcAft>
              <a:buSzPts val="1500"/>
              <a:buNone/>
              <a:defRPr sz="1125"/>
            </a:lvl2pPr>
            <a:lvl3pPr lvl="2">
              <a:lnSpc>
                <a:spcPct val="100000"/>
              </a:lnSpc>
              <a:spcBef>
                <a:spcPts val="0"/>
              </a:spcBef>
              <a:spcAft>
                <a:spcPts val="0"/>
              </a:spcAft>
              <a:buSzPts val="1500"/>
              <a:buNone/>
              <a:defRPr sz="1125"/>
            </a:lvl3pPr>
            <a:lvl4pPr lvl="3">
              <a:lnSpc>
                <a:spcPct val="100000"/>
              </a:lnSpc>
              <a:spcBef>
                <a:spcPts val="0"/>
              </a:spcBef>
              <a:spcAft>
                <a:spcPts val="0"/>
              </a:spcAft>
              <a:buSzPts val="1500"/>
              <a:buNone/>
              <a:defRPr sz="1125"/>
            </a:lvl4pPr>
            <a:lvl5pPr lvl="4">
              <a:lnSpc>
                <a:spcPct val="100000"/>
              </a:lnSpc>
              <a:spcBef>
                <a:spcPts val="0"/>
              </a:spcBef>
              <a:spcAft>
                <a:spcPts val="0"/>
              </a:spcAft>
              <a:buSzPts val="1500"/>
              <a:buNone/>
              <a:defRPr sz="1125"/>
            </a:lvl5pPr>
            <a:lvl6pPr lvl="5">
              <a:lnSpc>
                <a:spcPct val="100000"/>
              </a:lnSpc>
              <a:spcBef>
                <a:spcPts val="0"/>
              </a:spcBef>
              <a:spcAft>
                <a:spcPts val="0"/>
              </a:spcAft>
              <a:buSzPts val="1500"/>
              <a:buNone/>
              <a:defRPr sz="1125"/>
            </a:lvl6pPr>
            <a:lvl7pPr lvl="6">
              <a:lnSpc>
                <a:spcPct val="100000"/>
              </a:lnSpc>
              <a:spcBef>
                <a:spcPts val="0"/>
              </a:spcBef>
              <a:spcAft>
                <a:spcPts val="0"/>
              </a:spcAft>
              <a:buSzPts val="1500"/>
              <a:buNone/>
              <a:defRPr sz="1125"/>
            </a:lvl7pPr>
            <a:lvl8pPr lvl="7">
              <a:lnSpc>
                <a:spcPct val="100000"/>
              </a:lnSpc>
              <a:spcBef>
                <a:spcPts val="0"/>
              </a:spcBef>
              <a:spcAft>
                <a:spcPts val="0"/>
              </a:spcAft>
              <a:buSzPts val="1500"/>
              <a:buNone/>
              <a:defRPr sz="1125"/>
            </a:lvl8pPr>
            <a:lvl9pPr lvl="8">
              <a:lnSpc>
                <a:spcPct val="100000"/>
              </a:lnSpc>
              <a:spcBef>
                <a:spcPts val="0"/>
              </a:spcBef>
              <a:spcAft>
                <a:spcPts val="0"/>
              </a:spcAft>
              <a:buSzPts val="1500"/>
              <a:buNone/>
              <a:defRPr sz="1125"/>
            </a:lvl9pPr>
          </a:lstStyle>
          <a:p>
            <a:r>
              <a:rPr lang="en-US"/>
              <a:t>Click to edit Master subtitle style</a:t>
            </a:r>
            <a:endParaRPr dirty="0"/>
          </a:p>
        </p:txBody>
      </p:sp>
      <p:sp>
        <p:nvSpPr>
          <p:cNvPr id="10" name="Google Shape;16;p2">
            <a:extLst>
              <a:ext uri="{FF2B5EF4-FFF2-40B4-BE49-F238E27FC236}">
                <a16:creationId xmlns:a16="http://schemas.microsoft.com/office/drawing/2014/main" id="{9AE05D24-E2A6-B374-0619-A8E3546D8109}"/>
              </a:ext>
            </a:extLst>
          </p:cNvPr>
          <p:cNvSpPr>
            <a:spLocks noGrp="1"/>
          </p:cNvSpPr>
          <p:nvPr>
            <p:ph type="pic" idx="2" hasCustomPrompt="1"/>
          </p:nvPr>
        </p:nvSpPr>
        <p:spPr>
          <a:xfrm>
            <a:off x="445951" y="3906625"/>
            <a:ext cx="936900" cy="936900"/>
          </a:xfrm>
          <a:prstGeom prst="ellipse">
            <a:avLst/>
          </a:prstGeom>
          <a:noFill/>
          <a:ln>
            <a:noFill/>
          </a:ln>
        </p:spPr>
        <p:txBody>
          <a:bodyPr>
            <a:normAutofit/>
          </a:bodyPr>
          <a:lstStyle>
            <a:lvl1pPr marL="0" indent="0" algn="ctr">
              <a:buNone/>
              <a:defRPr sz="1050"/>
            </a:lvl1pPr>
          </a:lstStyle>
          <a:p>
            <a:r>
              <a:rPr lang="en-US" dirty="0"/>
              <a:t>Click to add speaker picture</a:t>
            </a:r>
          </a:p>
        </p:txBody>
      </p:sp>
      <p:pic>
        <p:nvPicPr>
          <p:cNvPr id="12" name="Picture 11">
            <a:extLst>
              <a:ext uri="{FF2B5EF4-FFF2-40B4-BE49-F238E27FC236}">
                <a16:creationId xmlns:a16="http://schemas.microsoft.com/office/drawing/2014/main" id="{870D8ED8-1575-AB13-FAD7-280FF039AF96}"/>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176336" y="3760529"/>
            <a:ext cx="2842023" cy="1241367"/>
          </a:xfrm>
          <a:prstGeom prst="rect">
            <a:avLst/>
          </a:prstGeom>
        </p:spPr>
      </p:pic>
      <p:sp>
        <p:nvSpPr>
          <p:cNvPr id="15" name="Text Placeholder 14">
            <a:extLst>
              <a:ext uri="{FF2B5EF4-FFF2-40B4-BE49-F238E27FC236}">
                <a16:creationId xmlns:a16="http://schemas.microsoft.com/office/drawing/2014/main" id="{ED2091DC-AFE1-F14D-B910-8360A04BCED4}"/>
              </a:ext>
            </a:extLst>
          </p:cNvPr>
          <p:cNvSpPr>
            <a:spLocks noGrp="1"/>
          </p:cNvSpPr>
          <p:nvPr>
            <p:ph type="body" sz="quarter" idx="10" hasCustomPrompt="1"/>
          </p:nvPr>
        </p:nvSpPr>
        <p:spPr>
          <a:xfrm>
            <a:off x="1432279" y="3906563"/>
            <a:ext cx="2657121" cy="936900"/>
          </a:xfrm>
        </p:spPr>
        <p:txBody>
          <a:bodyPr anchor="ctr" anchorCtr="0">
            <a:normAutofit/>
          </a:bodyPr>
          <a:lstStyle>
            <a:lvl1pPr marL="0" indent="0">
              <a:buNone/>
              <a:defRPr sz="1600" b="1">
                <a:latin typeface="+mn-lt"/>
              </a:defRPr>
            </a:lvl1pPr>
          </a:lstStyle>
          <a:p>
            <a:pPr lvl="0"/>
            <a:r>
              <a:rPr lang="en-US" dirty="0"/>
              <a:t>Click to add contact info</a:t>
            </a:r>
          </a:p>
        </p:txBody>
      </p:sp>
    </p:spTree>
    <p:extLst>
      <p:ext uri="{BB962C8B-B14F-4D97-AF65-F5344CB8AC3E}">
        <p14:creationId xmlns:p14="http://schemas.microsoft.com/office/powerpoint/2010/main" val="34031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Text - Pale Blue">
    <p:spTree>
      <p:nvGrpSpPr>
        <p:cNvPr id="1" name=""/>
        <p:cNvGrpSpPr/>
        <p:nvPr/>
      </p:nvGrpSpPr>
      <p:grpSpPr>
        <a:xfrm>
          <a:off x="0" y="0"/>
          <a:ext cx="0" cy="0"/>
          <a:chOff x="0" y="0"/>
          <a:chExt cx="0" cy="0"/>
        </a:xfrm>
      </p:grpSpPr>
      <p:pic>
        <p:nvPicPr>
          <p:cNvPr id="4" name="Google Shape;115;p16">
            <a:extLst>
              <a:ext uri="{FF2B5EF4-FFF2-40B4-BE49-F238E27FC236}">
                <a16:creationId xmlns:a16="http://schemas.microsoft.com/office/drawing/2014/main" id="{F0134A1E-12B8-221E-783D-517F1704D58A}"/>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118;p16">
            <a:extLst>
              <a:ext uri="{FF2B5EF4-FFF2-40B4-BE49-F238E27FC236}">
                <a16:creationId xmlns:a16="http://schemas.microsoft.com/office/drawing/2014/main" id="{CC862433-9EC0-0A97-C2DE-1E6712A236AA}"/>
              </a:ext>
            </a:extLst>
          </p:cNvPr>
          <p:cNvPicPr preferRelativeResize="0"/>
          <p:nvPr userDrawn="1"/>
        </p:nvPicPr>
        <p:blipFill rotWithShape="1">
          <a:blip r:embed="rId3">
            <a:alphaModFix/>
          </a:blip>
          <a:srcRect/>
          <a:stretch/>
        </p:blipFill>
        <p:spPr>
          <a:xfrm>
            <a:off x="6356265" y="0"/>
            <a:ext cx="2787737" cy="5143501"/>
          </a:xfrm>
          <a:prstGeom prst="rect">
            <a:avLst/>
          </a:prstGeom>
          <a:noFill/>
          <a:ln>
            <a:noFill/>
          </a:ln>
        </p:spPr>
      </p:pic>
      <p:cxnSp>
        <p:nvCxnSpPr>
          <p:cNvPr id="6" name="Google Shape;120;p16">
            <a:extLst>
              <a:ext uri="{FF2B5EF4-FFF2-40B4-BE49-F238E27FC236}">
                <a16:creationId xmlns:a16="http://schemas.microsoft.com/office/drawing/2014/main" id="{004D6535-4DE9-7D50-A243-E3C0A7B4437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3">
            <a:extLst>
              <a:ext uri="{FF2B5EF4-FFF2-40B4-BE49-F238E27FC236}">
                <a16:creationId xmlns:a16="http://schemas.microsoft.com/office/drawing/2014/main" id="{D5DDA220-3C44-947A-D117-EA1D339EFC49}"/>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A09B1F7E-D0C4-3412-843C-D04FC520FFA7}"/>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1">
            <a:extLst>
              <a:ext uri="{FF2B5EF4-FFF2-40B4-BE49-F238E27FC236}">
                <a16:creationId xmlns:a16="http://schemas.microsoft.com/office/drawing/2014/main" id="{7869B1CC-FD77-4C0E-F3A7-2A82CBF0A68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88854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Text - White">
    <p:spTree>
      <p:nvGrpSpPr>
        <p:cNvPr id="1" name=""/>
        <p:cNvGrpSpPr/>
        <p:nvPr/>
      </p:nvGrpSpPr>
      <p:grpSpPr>
        <a:xfrm>
          <a:off x="0" y="0"/>
          <a:ext cx="0" cy="0"/>
          <a:chOff x="0" y="0"/>
          <a:chExt cx="0" cy="0"/>
        </a:xfrm>
      </p:grpSpPr>
      <p:pic>
        <p:nvPicPr>
          <p:cNvPr id="4" name="Google Shape;98;p14">
            <a:extLst>
              <a:ext uri="{FF2B5EF4-FFF2-40B4-BE49-F238E27FC236}">
                <a16:creationId xmlns:a16="http://schemas.microsoft.com/office/drawing/2014/main" id="{D8480C9E-0170-D874-3C45-BD16B8B1AEC0}"/>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5" name="Google Shape;100;p14">
            <a:extLst>
              <a:ext uri="{FF2B5EF4-FFF2-40B4-BE49-F238E27FC236}">
                <a16:creationId xmlns:a16="http://schemas.microsoft.com/office/drawing/2014/main" id="{D1AD3365-539F-0C97-632C-A693E41386E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6" name="Google Shape;102;p14">
            <a:extLst>
              <a:ext uri="{FF2B5EF4-FFF2-40B4-BE49-F238E27FC236}">
                <a16:creationId xmlns:a16="http://schemas.microsoft.com/office/drawing/2014/main" id="{D901EEC5-CA99-C4A8-4D27-8ED5BA3D7EE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469BC2D0-B95F-F543-3AAB-0CE989CBA576}"/>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9A130406-CF18-3E67-1402-D39D19E4061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6EF900E4-738A-8243-705E-FF8F7F05FAEA}"/>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37090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Image - Hawley Blue">
    <p:spTree>
      <p:nvGrpSpPr>
        <p:cNvPr id="1" name=""/>
        <p:cNvGrpSpPr/>
        <p:nvPr/>
      </p:nvGrpSpPr>
      <p:grpSpPr>
        <a:xfrm>
          <a:off x="0" y="0"/>
          <a:ext cx="0" cy="0"/>
          <a:chOff x="0" y="0"/>
          <a:chExt cx="0" cy="0"/>
        </a:xfrm>
      </p:grpSpPr>
      <p:sp>
        <p:nvSpPr>
          <p:cNvPr id="4" name="Google Shape;65;p10">
            <a:extLst>
              <a:ext uri="{FF2B5EF4-FFF2-40B4-BE49-F238E27FC236}">
                <a16:creationId xmlns:a16="http://schemas.microsoft.com/office/drawing/2014/main" id="{4A5D9EA2-2496-05A3-FBB9-0EA61A7CBB4B}"/>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66;p10">
            <a:extLst>
              <a:ext uri="{FF2B5EF4-FFF2-40B4-BE49-F238E27FC236}">
                <a16:creationId xmlns:a16="http://schemas.microsoft.com/office/drawing/2014/main" id="{4CE846B3-BF10-862A-77CB-155C543FF1F2}"/>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F62B7C74-3A59-FCB8-EFAB-B47BD85BA279}"/>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EFA6E97F-25FD-815C-6C08-B955574FE6B0}"/>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10" name="Slide Number Placeholder 4">
            <a:extLst>
              <a:ext uri="{FF2B5EF4-FFF2-40B4-BE49-F238E27FC236}">
                <a16:creationId xmlns:a16="http://schemas.microsoft.com/office/drawing/2014/main" id="{E4FA0839-43DA-85A5-7D51-CDC87747009B}"/>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8" name="Text Placeholder 2">
            <a:extLst>
              <a:ext uri="{FF2B5EF4-FFF2-40B4-BE49-F238E27FC236}">
                <a16:creationId xmlns:a16="http://schemas.microsoft.com/office/drawing/2014/main" id="{AA86CB6F-D50D-8DC6-C34C-845B2B8485C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1">
            <a:extLst>
              <a:ext uri="{FF2B5EF4-FFF2-40B4-BE49-F238E27FC236}">
                <a16:creationId xmlns:a16="http://schemas.microsoft.com/office/drawing/2014/main" id="{366FEFA4-54A3-9316-A1AE-2C419ECADB39}"/>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330799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Image - Grey">
    <p:spTree>
      <p:nvGrpSpPr>
        <p:cNvPr id="1" name=""/>
        <p:cNvGrpSpPr/>
        <p:nvPr/>
      </p:nvGrpSpPr>
      <p:grpSpPr>
        <a:xfrm>
          <a:off x="0" y="0"/>
          <a:ext cx="0" cy="0"/>
          <a:chOff x="0" y="0"/>
          <a:chExt cx="0" cy="0"/>
        </a:xfrm>
      </p:grpSpPr>
      <p:sp>
        <p:nvSpPr>
          <p:cNvPr id="4" name="Google Shape;83;p12">
            <a:extLst>
              <a:ext uri="{FF2B5EF4-FFF2-40B4-BE49-F238E27FC236}">
                <a16:creationId xmlns:a16="http://schemas.microsoft.com/office/drawing/2014/main" id="{470B5CE5-FEE3-7510-969A-43DCACBD1B2F}"/>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84;p12">
            <a:extLst>
              <a:ext uri="{FF2B5EF4-FFF2-40B4-BE49-F238E27FC236}">
                <a16:creationId xmlns:a16="http://schemas.microsoft.com/office/drawing/2014/main" id="{FC478A57-D289-C5E0-1AFA-515B589415D8}"/>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88;p12">
            <a:extLst>
              <a:ext uri="{FF2B5EF4-FFF2-40B4-BE49-F238E27FC236}">
                <a16:creationId xmlns:a16="http://schemas.microsoft.com/office/drawing/2014/main" id="{B71F6AC8-906B-550F-B9F3-0D7FEB681D02}"/>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904CA3CD-6758-AC7D-BDEF-33639BCFF16E}"/>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D0F38386-D9FF-EE12-4952-7435E9F7AB7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3B98F7FA-74E0-4DE3-C0E1-93FF5E422FF7}"/>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C3F15344-C64E-F11E-368D-29467F94333C}"/>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287584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Image - Pale Blue">
    <p:spTree>
      <p:nvGrpSpPr>
        <p:cNvPr id="1" name=""/>
        <p:cNvGrpSpPr/>
        <p:nvPr/>
      </p:nvGrpSpPr>
      <p:grpSpPr>
        <a:xfrm>
          <a:off x="0" y="0"/>
          <a:ext cx="0" cy="0"/>
          <a:chOff x="0" y="0"/>
          <a:chExt cx="0" cy="0"/>
        </a:xfrm>
      </p:grpSpPr>
      <p:pic>
        <p:nvPicPr>
          <p:cNvPr id="11" name="Google Shape;118;p16">
            <a:extLst>
              <a:ext uri="{FF2B5EF4-FFF2-40B4-BE49-F238E27FC236}">
                <a16:creationId xmlns:a16="http://schemas.microsoft.com/office/drawing/2014/main" id="{1EA62293-609E-E1FC-8084-10CDFE4B0E8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sp>
        <p:nvSpPr>
          <p:cNvPr id="4" name="Google Shape;83;p12">
            <a:extLst>
              <a:ext uri="{FF2B5EF4-FFF2-40B4-BE49-F238E27FC236}">
                <a16:creationId xmlns:a16="http://schemas.microsoft.com/office/drawing/2014/main" id="{91E097DC-E5F1-A1B9-79EC-56A7DD575D0B}"/>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6" name="Google Shape;88;p12">
            <a:extLst>
              <a:ext uri="{FF2B5EF4-FFF2-40B4-BE49-F238E27FC236}">
                <a16:creationId xmlns:a16="http://schemas.microsoft.com/office/drawing/2014/main" id="{2DBE0740-6100-880E-575C-FE29E8142781}"/>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90;p12">
            <a:extLst>
              <a:ext uri="{FF2B5EF4-FFF2-40B4-BE49-F238E27FC236}">
                <a16:creationId xmlns:a16="http://schemas.microsoft.com/office/drawing/2014/main" id="{57B11C60-1034-BAC0-A357-C861E65A8010}"/>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F63D0A1D-3EEC-27AE-6307-ED14F80EB40E}"/>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93AF6A17-A167-3A34-3B06-2265E19D9329}"/>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3F1FE1E9-E1FE-1203-96BC-0AB5A9FD1470}"/>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414099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 White">
    <p:spTree>
      <p:nvGrpSpPr>
        <p:cNvPr id="1" name=""/>
        <p:cNvGrpSpPr/>
        <p:nvPr/>
      </p:nvGrpSpPr>
      <p:grpSpPr>
        <a:xfrm>
          <a:off x="0" y="0"/>
          <a:ext cx="0" cy="0"/>
          <a:chOff x="0" y="0"/>
          <a:chExt cx="0" cy="0"/>
        </a:xfrm>
      </p:grpSpPr>
      <p:sp>
        <p:nvSpPr>
          <p:cNvPr id="4" name="Google Shape;56;p9">
            <a:extLst>
              <a:ext uri="{FF2B5EF4-FFF2-40B4-BE49-F238E27FC236}">
                <a16:creationId xmlns:a16="http://schemas.microsoft.com/office/drawing/2014/main" id="{05315C65-3FF7-0D07-3757-7B5AEAD8CEB4}"/>
              </a:ext>
            </a:extLst>
          </p:cNvPr>
          <p:cNvSpPr>
            <a:spLocks noGrp="1"/>
          </p:cNvSpPr>
          <p:nvPr>
            <p:ph type="pic" idx="2"/>
          </p:nvPr>
        </p:nvSpPr>
        <p:spPr>
          <a:xfrm>
            <a:off x="4798802" y="-4200"/>
            <a:ext cx="3772500" cy="5151900"/>
          </a:xfrm>
          <a:prstGeom prst="roundRect">
            <a:avLst>
              <a:gd name="adj" fmla="val 4676"/>
            </a:avLst>
          </a:prstGeom>
          <a:noFill/>
          <a:ln>
            <a:noFill/>
          </a:ln>
        </p:spPr>
      </p:sp>
      <p:pic>
        <p:nvPicPr>
          <p:cNvPr id="5" name="Google Shape;57;p9">
            <a:extLst>
              <a:ext uri="{FF2B5EF4-FFF2-40B4-BE49-F238E27FC236}">
                <a16:creationId xmlns:a16="http://schemas.microsoft.com/office/drawing/2014/main" id="{35F9A01F-EAC6-176B-9D3E-B7375DDF5BA7}"/>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7" name="Google Shape;61;p9">
            <a:extLst>
              <a:ext uri="{FF2B5EF4-FFF2-40B4-BE49-F238E27FC236}">
                <a16:creationId xmlns:a16="http://schemas.microsoft.com/office/drawing/2014/main" id="{D5FB0287-E65F-86A2-E50A-EB1547B14233}"/>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8" name="Google Shape;63;p9">
            <a:extLst>
              <a:ext uri="{FF2B5EF4-FFF2-40B4-BE49-F238E27FC236}">
                <a16:creationId xmlns:a16="http://schemas.microsoft.com/office/drawing/2014/main" id="{25EFDAB8-7DD9-5478-90D5-00D1D088A784}"/>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9" name="Slide Number Placeholder 3">
            <a:extLst>
              <a:ext uri="{FF2B5EF4-FFF2-40B4-BE49-F238E27FC236}">
                <a16:creationId xmlns:a16="http://schemas.microsoft.com/office/drawing/2014/main" id="{C3DD448C-FBEC-4728-36DD-8E2DC4B4AFC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39CC234F-1468-A1A8-2099-AE37F19D61D5}"/>
              </a:ext>
            </a:extLst>
          </p:cNvPr>
          <p:cNvSpPr>
            <a:spLocks noGrp="1"/>
          </p:cNvSpPr>
          <p:nvPr>
            <p:ph type="body" sz="quarter" idx="12"/>
          </p:nvPr>
        </p:nvSpPr>
        <p:spPr>
          <a:xfrm>
            <a:off x="457200" y="1427163"/>
            <a:ext cx="4114036" cy="334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F9DDEA70-F41F-1490-B3F2-3133AF7462F5}"/>
              </a:ext>
            </a:extLst>
          </p:cNvPr>
          <p:cNvSpPr>
            <a:spLocks noGrp="1"/>
          </p:cNvSpPr>
          <p:nvPr>
            <p:ph type="title"/>
          </p:nvPr>
        </p:nvSpPr>
        <p:spPr>
          <a:xfrm>
            <a:off x="457200" y="64294"/>
            <a:ext cx="4114036" cy="1246857"/>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782323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Text - Hawley Blue">
    <p:spTree>
      <p:nvGrpSpPr>
        <p:cNvPr id="1" name=""/>
        <p:cNvGrpSpPr/>
        <p:nvPr/>
      </p:nvGrpSpPr>
      <p:grpSpPr>
        <a:xfrm>
          <a:off x="0" y="0"/>
          <a:ext cx="0" cy="0"/>
          <a:chOff x="0" y="0"/>
          <a:chExt cx="0" cy="0"/>
        </a:xfrm>
      </p:grpSpPr>
      <p:pic>
        <p:nvPicPr>
          <p:cNvPr id="5" name="Google Shape;66;p10">
            <a:extLst>
              <a:ext uri="{FF2B5EF4-FFF2-40B4-BE49-F238E27FC236}">
                <a16:creationId xmlns:a16="http://schemas.microsoft.com/office/drawing/2014/main" id="{387ABF32-9684-245D-1644-BCD3E70D9C1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D7F58172-7EFE-4BCA-EF73-B52F0B53B44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72;p10">
            <a:extLst>
              <a:ext uri="{FF2B5EF4-FFF2-40B4-BE49-F238E27FC236}">
                <a16:creationId xmlns:a16="http://schemas.microsoft.com/office/drawing/2014/main" id="{91178BAD-C090-C18F-DF37-F23543EE2907}"/>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4">
            <a:extLst>
              <a:ext uri="{FF2B5EF4-FFF2-40B4-BE49-F238E27FC236}">
                <a16:creationId xmlns:a16="http://schemas.microsoft.com/office/drawing/2014/main" id="{C4753172-3D2E-3C21-C713-B520A0315974}"/>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11" name="Content Placeholder 11">
            <a:extLst>
              <a:ext uri="{FF2B5EF4-FFF2-40B4-BE49-F238E27FC236}">
                <a16:creationId xmlns:a16="http://schemas.microsoft.com/office/drawing/2014/main" id="{D88C3EDF-D9A9-EFA9-5FEB-D472A5E7963C}"/>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AE711EB8-8C26-DABD-6E8A-7CC16B1A7B0B}"/>
              </a:ext>
            </a:extLst>
          </p:cNvPr>
          <p:cNvSpPr>
            <a:spLocks noGrp="1"/>
          </p:cNvSpPr>
          <p:nvPr>
            <p:ph sz="quarter" idx="14"/>
          </p:nvPr>
        </p:nvSpPr>
        <p:spPr>
          <a:xfrm>
            <a:off x="457200" y="1111250"/>
            <a:ext cx="3878263"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1">
            <a:extLst>
              <a:ext uri="{FF2B5EF4-FFF2-40B4-BE49-F238E27FC236}">
                <a16:creationId xmlns:a16="http://schemas.microsoft.com/office/drawing/2014/main" id="{71600724-19B1-3ED5-DF8F-F54F61A385F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56177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Text - Grey">
    <p:spTree>
      <p:nvGrpSpPr>
        <p:cNvPr id="1" name=""/>
        <p:cNvGrpSpPr/>
        <p:nvPr/>
      </p:nvGrpSpPr>
      <p:grpSpPr>
        <a:xfrm>
          <a:off x="0" y="0"/>
          <a:ext cx="0" cy="0"/>
          <a:chOff x="0" y="0"/>
          <a:chExt cx="0" cy="0"/>
        </a:xfrm>
      </p:grpSpPr>
      <p:pic>
        <p:nvPicPr>
          <p:cNvPr id="11" name="Google Shape;84;p12">
            <a:extLst>
              <a:ext uri="{FF2B5EF4-FFF2-40B4-BE49-F238E27FC236}">
                <a16:creationId xmlns:a16="http://schemas.microsoft.com/office/drawing/2014/main" id="{2649C424-D4CB-9ED9-62A1-A17159421D39}"/>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0637E64A-F213-1AF9-D81B-9CFAAA71B8D4}"/>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9" name="Slide Number Placeholder 3">
            <a:extLst>
              <a:ext uri="{FF2B5EF4-FFF2-40B4-BE49-F238E27FC236}">
                <a16:creationId xmlns:a16="http://schemas.microsoft.com/office/drawing/2014/main" id="{16878179-C5F8-AF67-1E32-0945F77FC330}"/>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0" name="Google Shape;63;p9">
            <a:extLst>
              <a:ext uri="{FF2B5EF4-FFF2-40B4-BE49-F238E27FC236}">
                <a16:creationId xmlns:a16="http://schemas.microsoft.com/office/drawing/2014/main" id="{CBC922B4-1294-FDD5-4503-8DA285553233}"/>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2" name="Content Placeholder 11">
            <a:extLst>
              <a:ext uri="{FF2B5EF4-FFF2-40B4-BE49-F238E27FC236}">
                <a16:creationId xmlns:a16="http://schemas.microsoft.com/office/drawing/2014/main" id="{D69738E1-D103-0E40-E26A-72FFED15B6C6}"/>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DE7E3929-5D2F-1032-116F-2442D232B4F4}"/>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49D312DB-F050-1259-295A-619A2E942FB4}"/>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3384899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Text - Pale Blue">
    <p:spTree>
      <p:nvGrpSpPr>
        <p:cNvPr id="1" name=""/>
        <p:cNvGrpSpPr/>
        <p:nvPr/>
      </p:nvGrpSpPr>
      <p:grpSpPr>
        <a:xfrm>
          <a:off x="0" y="0"/>
          <a:ext cx="0" cy="0"/>
          <a:chOff x="0" y="0"/>
          <a:chExt cx="0" cy="0"/>
        </a:xfrm>
      </p:grpSpPr>
      <p:pic>
        <p:nvPicPr>
          <p:cNvPr id="11" name="Google Shape;118;p16">
            <a:extLst>
              <a:ext uri="{FF2B5EF4-FFF2-40B4-BE49-F238E27FC236}">
                <a16:creationId xmlns:a16="http://schemas.microsoft.com/office/drawing/2014/main" id="{87B53C0C-FE16-68E4-9FE0-5E3C9B3687F7}"/>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70;p10">
            <a:extLst>
              <a:ext uri="{FF2B5EF4-FFF2-40B4-BE49-F238E27FC236}">
                <a16:creationId xmlns:a16="http://schemas.microsoft.com/office/drawing/2014/main" id="{F1663D19-C97E-17CE-FAAA-9E8DC0A9901C}"/>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12" name="Slide Number Placeholder 3">
            <a:extLst>
              <a:ext uri="{FF2B5EF4-FFF2-40B4-BE49-F238E27FC236}">
                <a16:creationId xmlns:a16="http://schemas.microsoft.com/office/drawing/2014/main" id="{876EC08E-6F28-4B4E-37DD-8073B07BE36A}"/>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3" name="Google Shape;63;p9">
            <a:extLst>
              <a:ext uri="{FF2B5EF4-FFF2-40B4-BE49-F238E27FC236}">
                <a16:creationId xmlns:a16="http://schemas.microsoft.com/office/drawing/2014/main" id="{E7190274-9B7D-23AB-D1E6-826B69AFFB5D}"/>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4" name="Content Placeholder 11">
            <a:extLst>
              <a:ext uri="{FF2B5EF4-FFF2-40B4-BE49-F238E27FC236}">
                <a16:creationId xmlns:a16="http://schemas.microsoft.com/office/drawing/2014/main" id="{579EDFFE-3A17-36EC-0DA3-B208009CC108}"/>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1">
            <a:extLst>
              <a:ext uri="{FF2B5EF4-FFF2-40B4-BE49-F238E27FC236}">
                <a16:creationId xmlns:a16="http://schemas.microsoft.com/office/drawing/2014/main" id="{53EDBEB7-CFB3-7F27-3C2B-0A16B8D64FC5}"/>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3B0B1BC0-5BB6-AA97-3668-98D7053C7719}"/>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948674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Text - White">
    <p:spTree>
      <p:nvGrpSpPr>
        <p:cNvPr id="1" name=""/>
        <p:cNvGrpSpPr/>
        <p:nvPr/>
      </p:nvGrpSpPr>
      <p:grpSpPr>
        <a:xfrm>
          <a:off x="0" y="0"/>
          <a:ext cx="0" cy="0"/>
          <a:chOff x="0" y="0"/>
          <a:chExt cx="0" cy="0"/>
        </a:xfrm>
      </p:grpSpPr>
      <p:pic>
        <p:nvPicPr>
          <p:cNvPr id="12" name="Google Shape;57;p9">
            <a:extLst>
              <a:ext uri="{FF2B5EF4-FFF2-40B4-BE49-F238E27FC236}">
                <a16:creationId xmlns:a16="http://schemas.microsoft.com/office/drawing/2014/main" id="{05CE2A66-E770-944B-3FB6-AFCCC20C0006}"/>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pic>
        <p:nvPicPr>
          <p:cNvPr id="6" name="Google Shape;70;p10">
            <a:extLst>
              <a:ext uri="{FF2B5EF4-FFF2-40B4-BE49-F238E27FC236}">
                <a16:creationId xmlns:a16="http://schemas.microsoft.com/office/drawing/2014/main" id="{B075ED5D-8C17-03C8-6464-5A07FAE21B9D}"/>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sp>
        <p:nvSpPr>
          <p:cNvPr id="10" name="Slide Number Placeholder 3">
            <a:extLst>
              <a:ext uri="{FF2B5EF4-FFF2-40B4-BE49-F238E27FC236}">
                <a16:creationId xmlns:a16="http://schemas.microsoft.com/office/drawing/2014/main" id="{628410C8-D144-E206-16C8-DE8E461E8FB4}"/>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cxnSp>
        <p:nvCxnSpPr>
          <p:cNvPr id="11" name="Google Shape;63;p9">
            <a:extLst>
              <a:ext uri="{FF2B5EF4-FFF2-40B4-BE49-F238E27FC236}">
                <a16:creationId xmlns:a16="http://schemas.microsoft.com/office/drawing/2014/main" id="{C9F12E2B-B706-E96E-4969-C63D654E9E85}"/>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13" name="Content Placeholder 11">
            <a:extLst>
              <a:ext uri="{FF2B5EF4-FFF2-40B4-BE49-F238E27FC236}">
                <a16:creationId xmlns:a16="http://schemas.microsoft.com/office/drawing/2014/main" id="{3A553B19-0F6E-0456-EA72-AE6BA2E598C7}"/>
              </a:ext>
            </a:extLst>
          </p:cNvPr>
          <p:cNvSpPr>
            <a:spLocks noGrp="1"/>
          </p:cNvSpPr>
          <p:nvPr>
            <p:ph sz="quarter" idx="11"/>
          </p:nvPr>
        </p:nvSpPr>
        <p:spPr>
          <a:xfrm>
            <a:off x="45643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1">
            <a:extLst>
              <a:ext uri="{FF2B5EF4-FFF2-40B4-BE49-F238E27FC236}">
                <a16:creationId xmlns:a16="http://schemas.microsoft.com/office/drawing/2014/main" id="{3C63B43D-DD14-CE70-A724-AD39A1DB3CFD}"/>
              </a:ext>
            </a:extLst>
          </p:cNvPr>
          <p:cNvSpPr>
            <a:spLocks noGrp="1"/>
          </p:cNvSpPr>
          <p:nvPr>
            <p:ph sz="quarter" idx="12"/>
          </p:nvPr>
        </p:nvSpPr>
        <p:spPr>
          <a:xfrm>
            <a:off x="4526787" y="1111249"/>
            <a:ext cx="3878263" cy="3658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1">
            <a:extLst>
              <a:ext uri="{FF2B5EF4-FFF2-40B4-BE49-F238E27FC236}">
                <a16:creationId xmlns:a16="http://schemas.microsoft.com/office/drawing/2014/main" id="{A914D43D-B1A2-0480-7808-90125D1BB9DC}"/>
              </a:ext>
            </a:extLst>
          </p:cNvPr>
          <p:cNvSpPr>
            <a:spLocks noGrp="1"/>
          </p:cNvSpPr>
          <p:nvPr>
            <p:ph type="title"/>
          </p:nvPr>
        </p:nvSpPr>
        <p:spPr>
          <a:xfrm>
            <a:off x="457200" y="64294"/>
            <a:ext cx="794785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4485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 Photo" preserve="1">
  <p:cSld name="Title slide + Photo">
    <p:spTree>
      <p:nvGrpSpPr>
        <p:cNvPr id="1" name="Shape 18"/>
        <p:cNvGrpSpPr/>
        <p:nvPr/>
      </p:nvGrpSpPr>
      <p:grpSpPr>
        <a:xfrm>
          <a:off x="0" y="0"/>
          <a:ext cx="0" cy="0"/>
          <a:chOff x="0" y="0"/>
          <a:chExt cx="0" cy="0"/>
        </a:xfrm>
      </p:grpSpPr>
      <p:sp>
        <p:nvSpPr>
          <p:cNvPr id="19" name="Google Shape;19;p3"/>
          <p:cNvSpPr>
            <a:spLocks noGrp="1" noRot="1" noMove="1" noResize="1" noEditPoints="1" noAdjustHandles="1" noChangeArrowheads="1" noChangeShapeType="1"/>
          </p:cNvSpPr>
          <p:nvPr/>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20" name="Google Shape;20;p3"/>
          <p:cNvSpPr txBox="1">
            <a:spLocks noGrp="1"/>
          </p:cNvSpPr>
          <p:nvPr>
            <p:ph type="title"/>
          </p:nvPr>
        </p:nvSpPr>
        <p:spPr>
          <a:xfrm>
            <a:off x="381000" y="115476"/>
            <a:ext cx="8305800" cy="1170474"/>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000"/>
              <a:buNone/>
              <a:defRPr sz="3600" spc="50" baseline="0">
                <a:solidFill>
                  <a:schemeClr val="lt1"/>
                </a:solidFill>
                <a:latin typeface="+mj-lt"/>
              </a:defRPr>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rPr lang="en-US"/>
              <a:t>Click to edit Master title style</a:t>
            </a:r>
            <a:endParaRPr dirty="0"/>
          </a:p>
        </p:txBody>
      </p:sp>
      <p:cxnSp>
        <p:nvCxnSpPr>
          <p:cNvPr id="21" name="Google Shape;21;p3"/>
          <p:cNvCxnSpPr/>
          <p:nvPr/>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22" name="Google Shape;22;p3"/>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marL="0" lvl="0" rtl="0">
              <a:lnSpc>
                <a:spcPct val="100000"/>
              </a:lnSpc>
              <a:spcBef>
                <a:spcPts val="0"/>
              </a:spcBef>
              <a:spcAft>
                <a:spcPts val="0"/>
              </a:spcAft>
              <a:buClr>
                <a:schemeClr val="lt1"/>
              </a:buClr>
              <a:buSzPts val="1500"/>
              <a:buNone/>
              <a:defRPr sz="2000" spc="50" baseline="0">
                <a:solidFill>
                  <a:schemeClr val="lt1"/>
                </a:solidFill>
                <a:latin typeface="+mn-lt"/>
              </a:defRPr>
            </a:lvl1pPr>
            <a:lvl2pPr lvl="1" rtl="0">
              <a:lnSpc>
                <a:spcPct val="100000"/>
              </a:lnSpc>
              <a:spcBef>
                <a:spcPts val="0"/>
              </a:spcBef>
              <a:spcAft>
                <a:spcPts val="0"/>
              </a:spcAft>
              <a:buSzPts val="1500"/>
              <a:buNone/>
              <a:defRPr sz="1125"/>
            </a:lvl2pPr>
            <a:lvl3pPr lvl="2" rtl="0">
              <a:lnSpc>
                <a:spcPct val="100000"/>
              </a:lnSpc>
              <a:spcBef>
                <a:spcPts val="0"/>
              </a:spcBef>
              <a:spcAft>
                <a:spcPts val="0"/>
              </a:spcAft>
              <a:buSzPts val="1500"/>
              <a:buNone/>
              <a:defRPr sz="1125"/>
            </a:lvl3pPr>
            <a:lvl4pPr lvl="3" rtl="0">
              <a:lnSpc>
                <a:spcPct val="100000"/>
              </a:lnSpc>
              <a:spcBef>
                <a:spcPts val="0"/>
              </a:spcBef>
              <a:spcAft>
                <a:spcPts val="0"/>
              </a:spcAft>
              <a:buSzPts val="1500"/>
              <a:buNone/>
              <a:defRPr sz="1125"/>
            </a:lvl4pPr>
            <a:lvl5pPr lvl="4" rtl="0">
              <a:lnSpc>
                <a:spcPct val="100000"/>
              </a:lnSpc>
              <a:spcBef>
                <a:spcPts val="0"/>
              </a:spcBef>
              <a:spcAft>
                <a:spcPts val="0"/>
              </a:spcAft>
              <a:buSzPts val="1500"/>
              <a:buNone/>
              <a:defRPr sz="1125"/>
            </a:lvl5pPr>
            <a:lvl6pPr lvl="5" rtl="0">
              <a:lnSpc>
                <a:spcPct val="100000"/>
              </a:lnSpc>
              <a:spcBef>
                <a:spcPts val="0"/>
              </a:spcBef>
              <a:spcAft>
                <a:spcPts val="0"/>
              </a:spcAft>
              <a:buSzPts val="1500"/>
              <a:buNone/>
              <a:defRPr sz="1125"/>
            </a:lvl6pPr>
            <a:lvl7pPr lvl="6" rtl="0">
              <a:lnSpc>
                <a:spcPct val="100000"/>
              </a:lnSpc>
              <a:spcBef>
                <a:spcPts val="0"/>
              </a:spcBef>
              <a:spcAft>
                <a:spcPts val="0"/>
              </a:spcAft>
              <a:buSzPts val="1500"/>
              <a:buNone/>
              <a:defRPr sz="1125"/>
            </a:lvl7pPr>
            <a:lvl8pPr lvl="7" rtl="0">
              <a:lnSpc>
                <a:spcPct val="100000"/>
              </a:lnSpc>
              <a:spcBef>
                <a:spcPts val="0"/>
              </a:spcBef>
              <a:spcAft>
                <a:spcPts val="0"/>
              </a:spcAft>
              <a:buSzPts val="1500"/>
              <a:buNone/>
              <a:defRPr sz="1125"/>
            </a:lvl8pPr>
            <a:lvl9pPr lvl="8" rtl="0">
              <a:lnSpc>
                <a:spcPct val="100000"/>
              </a:lnSpc>
              <a:spcBef>
                <a:spcPts val="0"/>
              </a:spcBef>
              <a:spcAft>
                <a:spcPts val="0"/>
              </a:spcAft>
              <a:buSzPts val="1500"/>
              <a:buNone/>
              <a:defRPr sz="1125"/>
            </a:lvl9pPr>
          </a:lstStyle>
          <a:p>
            <a:r>
              <a:rPr lang="en-US"/>
              <a:t>Click to edit Master subtitle style</a:t>
            </a:r>
            <a:endParaRPr dirty="0"/>
          </a:p>
        </p:txBody>
      </p:sp>
      <p:pic>
        <p:nvPicPr>
          <p:cNvPr id="24" name="Google Shape;24;p3"/>
          <p:cNvPicPr preferRelativeResize="0"/>
          <p:nvPr/>
        </p:nvPicPr>
        <p:blipFill>
          <a:blip r:embed="rId2">
            <a:alphaModFix/>
          </a:blip>
          <a:stretch>
            <a:fillRect/>
          </a:stretch>
        </p:blipFill>
        <p:spPr>
          <a:xfrm>
            <a:off x="3069090" y="4266624"/>
            <a:ext cx="3010324" cy="761400"/>
          </a:xfrm>
          <a:prstGeom prst="rect">
            <a:avLst/>
          </a:prstGeom>
          <a:noFill/>
          <a:ln>
            <a:noFill/>
          </a:ln>
        </p:spPr>
      </p:pic>
      <p:sp>
        <p:nvSpPr>
          <p:cNvPr id="3" name="Google Shape;23;p3">
            <a:extLst>
              <a:ext uri="{FF2B5EF4-FFF2-40B4-BE49-F238E27FC236}">
                <a16:creationId xmlns:a16="http://schemas.microsoft.com/office/drawing/2014/main" id="{154E73F3-AE94-57DB-C8C6-D5C93F0AAE40}"/>
              </a:ext>
            </a:extLst>
          </p:cNvPr>
          <p:cNvSpPr>
            <a:spLocks noGrp="1"/>
          </p:cNvSpPr>
          <p:nvPr>
            <p:ph type="pic" idx="2" hasCustomPrompt="1"/>
          </p:nvPr>
        </p:nvSpPr>
        <p:spPr>
          <a:xfrm>
            <a:off x="233102" y="2100300"/>
            <a:ext cx="8682300" cy="2037900"/>
          </a:xfrm>
          <a:prstGeom prst="rect">
            <a:avLst/>
          </a:prstGeom>
          <a:noFill/>
          <a:ln>
            <a:noFill/>
          </a:ln>
        </p:spPr>
        <p:txBody>
          <a:bodyPr anchor="ctr"/>
          <a:lstStyle>
            <a:lvl1pPr marL="0" indent="0" algn="ctr">
              <a:buNone/>
              <a:defRPr/>
            </a:lvl1pPr>
          </a:lstStyle>
          <a:p>
            <a:r>
              <a:rPr lang="en-US" dirty="0"/>
              <a:t>Click to add cover photo</a:t>
            </a:r>
          </a:p>
        </p:txBody>
      </p:sp>
    </p:spTree>
    <p:extLst>
      <p:ext uri="{BB962C8B-B14F-4D97-AF65-F5344CB8AC3E}">
        <p14:creationId xmlns:p14="http://schemas.microsoft.com/office/powerpoint/2010/main" val="2618813752"/>
      </p:ext>
    </p:extLst>
  </p:cSld>
  <p:clrMapOvr>
    <a:masterClrMapping/>
  </p:clrMapOvr>
  <p:extLst>
    <p:ext uri="{DCECCB84-F9BA-43D5-87BE-67443E8EF086}">
      <p15:sldGuideLst xmlns:p15="http://schemas.microsoft.com/office/powerpoint/2012/main">
        <p15:guide id="3" pos="576" userDrawn="1">
          <p15:clr>
            <a:srgbClr val="FA7B17"/>
          </p15:clr>
        </p15:guide>
        <p15:guide id="4" orient="horz" pos="576" userDrawn="1">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Blank" preserve="1" userDrawn="1">
  <p:cSld name="Title Blank">
    <p:spTree>
      <p:nvGrpSpPr>
        <p:cNvPr id="1" name="Shape 91"/>
        <p:cNvGrpSpPr/>
        <p:nvPr/>
      </p:nvGrpSpPr>
      <p:grpSpPr>
        <a:xfrm>
          <a:off x="0" y="0"/>
          <a:ext cx="0" cy="0"/>
          <a:chOff x="0" y="0"/>
          <a:chExt cx="0" cy="0"/>
        </a:xfrm>
      </p:grpSpPr>
      <p:pic>
        <p:nvPicPr>
          <p:cNvPr id="92" name="Google Shape;92;p13"/>
          <p:cNvPicPr preferRelativeResize="0"/>
          <p:nvPr/>
        </p:nvPicPr>
        <p:blipFill>
          <a:blip r:embed="rId2">
            <a:alphaModFix/>
          </a:blip>
          <a:stretch>
            <a:fillRect/>
          </a:stretch>
        </p:blipFill>
        <p:spPr>
          <a:xfrm>
            <a:off x="6356265" y="0"/>
            <a:ext cx="2787737" cy="5143501"/>
          </a:xfrm>
          <a:prstGeom prst="rect">
            <a:avLst/>
          </a:prstGeom>
          <a:noFill/>
          <a:ln>
            <a:noFill/>
          </a:ln>
        </p:spPr>
      </p:pic>
      <p:pic>
        <p:nvPicPr>
          <p:cNvPr id="94" name="Google Shape;94;p13"/>
          <p:cNvPicPr preferRelativeResize="0"/>
          <p:nvPr/>
        </p:nvPicPr>
        <p:blipFill rotWithShape="1">
          <a:blip r:embed="rId3">
            <a:alphaModFix/>
          </a:blip>
          <a:srcRect l="4421" r="4412"/>
          <a:stretch/>
        </p:blipFill>
        <p:spPr>
          <a:xfrm>
            <a:off x="152400" y="4884975"/>
            <a:ext cx="890861" cy="155700"/>
          </a:xfrm>
          <a:prstGeom prst="rect">
            <a:avLst/>
          </a:prstGeom>
          <a:noFill/>
          <a:ln>
            <a:noFill/>
          </a:ln>
        </p:spPr>
      </p:pic>
      <p:cxnSp>
        <p:nvCxnSpPr>
          <p:cNvPr id="96" name="Google Shape;96;p13"/>
          <p:cNvCxnSpPr/>
          <p:nvPr/>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A724A5B-863E-72ED-E977-DA3A1042759C}"/>
              </a:ext>
            </a:extLst>
          </p:cNvPr>
          <p:cNvSpPr>
            <a:spLocks noGrp="1"/>
          </p:cNvSpPr>
          <p:nvPr>
            <p:ph type="sldNum" idx="10"/>
          </p:nvPr>
        </p:nvSpPr>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2979570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Text">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003788E6-B114-1F3A-3A8A-863C13FC0E72}"/>
              </a:ext>
            </a:extLst>
          </p:cNvPr>
          <p:cNvSpPr>
            <a:spLocks/>
          </p:cNvSpPr>
          <p:nvPr userDrawn="1"/>
        </p:nvSpPr>
        <p:spPr>
          <a:xfrm>
            <a:off x="-1" y="-7200"/>
            <a:ext cx="9144001" cy="21075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dirty="0"/>
          </a:p>
        </p:txBody>
      </p:sp>
      <p:sp>
        <p:nvSpPr>
          <p:cNvPr id="5" name="Google Shape;20;p3">
            <a:extLst>
              <a:ext uri="{FF2B5EF4-FFF2-40B4-BE49-F238E27FC236}">
                <a16:creationId xmlns:a16="http://schemas.microsoft.com/office/drawing/2014/main" id="{30E4919C-C44E-812D-18AF-35905065A138}"/>
              </a:ext>
            </a:extLst>
          </p:cNvPr>
          <p:cNvSpPr txBox="1">
            <a:spLocks noGrp="1"/>
          </p:cNvSpPr>
          <p:nvPr>
            <p:ph type="title"/>
          </p:nvPr>
        </p:nvSpPr>
        <p:spPr>
          <a:xfrm>
            <a:off x="381000" y="115477"/>
            <a:ext cx="8305800" cy="1170474"/>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000"/>
              <a:buNone/>
              <a:defRPr sz="3600">
                <a:solidFill>
                  <a:schemeClr val="lt1"/>
                </a:solidFill>
                <a:latin typeface="+mj-lt"/>
              </a:defRPr>
            </a:lvl1pPr>
            <a:lvl2pPr lvl="1" rtl="0">
              <a:spcBef>
                <a:spcPts val="0"/>
              </a:spcBef>
              <a:spcAft>
                <a:spcPts val="0"/>
              </a:spcAft>
              <a:buSzPts val="3000"/>
              <a:buNone/>
              <a:defRPr sz="2250"/>
            </a:lvl2pPr>
            <a:lvl3pPr lvl="2" rtl="0">
              <a:spcBef>
                <a:spcPts val="0"/>
              </a:spcBef>
              <a:spcAft>
                <a:spcPts val="0"/>
              </a:spcAft>
              <a:buSzPts val="3000"/>
              <a:buNone/>
              <a:defRPr sz="2250"/>
            </a:lvl3pPr>
            <a:lvl4pPr lvl="3" rtl="0">
              <a:spcBef>
                <a:spcPts val="0"/>
              </a:spcBef>
              <a:spcAft>
                <a:spcPts val="0"/>
              </a:spcAft>
              <a:buSzPts val="3000"/>
              <a:buNone/>
              <a:defRPr sz="2250"/>
            </a:lvl4pPr>
            <a:lvl5pPr lvl="4" rtl="0">
              <a:spcBef>
                <a:spcPts val="0"/>
              </a:spcBef>
              <a:spcAft>
                <a:spcPts val="0"/>
              </a:spcAft>
              <a:buSzPts val="3000"/>
              <a:buNone/>
              <a:defRPr sz="2250"/>
            </a:lvl5pPr>
            <a:lvl6pPr lvl="5" rtl="0">
              <a:spcBef>
                <a:spcPts val="0"/>
              </a:spcBef>
              <a:spcAft>
                <a:spcPts val="0"/>
              </a:spcAft>
              <a:buSzPts val="3000"/>
              <a:buNone/>
              <a:defRPr sz="2250"/>
            </a:lvl6pPr>
            <a:lvl7pPr lvl="6" rtl="0">
              <a:spcBef>
                <a:spcPts val="0"/>
              </a:spcBef>
              <a:spcAft>
                <a:spcPts val="0"/>
              </a:spcAft>
              <a:buSzPts val="3000"/>
              <a:buNone/>
              <a:defRPr sz="2250"/>
            </a:lvl7pPr>
            <a:lvl8pPr lvl="7" rtl="0">
              <a:spcBef>
                <a:spcPts val="0"/>
              </a:spcBef>
              <a:spcAft>
                <a:spcPts val="0"/>
              </a:spcAft>
              <a:buSzPts val="3000"/>
              <a:buNone/>
              <a:defRPr sz="2250"/>
            </a:lvl8pPr>
            <a:lvl9pPr lvl="8" rtl="0">
              <a:spcBef>
                <a:spcPts val="0"/>
              </a:spcBef>
              <a:spcAft>
                <a:spcPts val="0"/>
              </a:spcAft>
              <a:buSzPts val="3000"/>
              <a:buNone/>
              <a:defRPr sz="2250"/>
            </a:lvl9pPr>
          </a:lstStyle>
          <a:p>
            <a:r>
              <a:rPr lang="en-US"/>
              <a:t>Click to edit Master title style</a:t>
            </a:r>
            <a:endParaRPr dirty="0"/>
          </a:p>
        </p:txBody>
      </p:sp>
      <p:cxnSp>
        <p:nvCxnSpPr>
          <p:cNvPr id="6" name="Google Shape;21;p3">
            <a:extLst>
              <a:ext uri="{FF2B5EF4-FFF2-40B4-BE49-F238E27FC236}">
                <a16:creationId xmlns:a16="http://schemas.microsoft.com/office/drawing/2014/main" id="{CEC20C6E-1C1D-5B8D-43D8-846165CEB2E0}"/>
              </a:ext>
            </a:extLst>
          </p:cNvPr>
          <p:cNvCxnSpPr/>
          <p:nvPr userDrawn="1"/>
        </p:nvCxnSpPr>
        <p:spPr>
          <a:xfrm>
            <a:off x="468551" y="1338300"/>
            <a:ext cx="2582100" cy="600"/>
          </a:xfrm>
          <a:prstGeom prst="straightConnector1">
            <a:avLst/>
          </a:prstGeom>
          <a:noFill/>
          <a:ln w="19050" cap="flat" cmpd="sng">
            <a:solidFill>
              <a:schemeClr val="accent3"/>
            </a:solidFill>
            <a:prstDash val="solid"/>
            <a:round/>
            <a:headEnd type="none" w="med" len="med"/>
            <a:tailEnd type="none" w="med" len="med"/>
          </a:ln>
        </p:spPr>
      </p:cxnSp>
      <p:sp>
        <p:nvSpPr>
          <p:cNvPr id="7" name="Google Shape;22;p3">
            <a:extLst>
              <a:ext uri="{FF2B5EF4-FFF2-40B4-BE49-F238E27FC236}">
                <a16:creationId xmlns:a16="http://schemas.microsoft.com/office/drawing/2014/main" id="{1E12D680-C6EF-24BF-D90E-6206F4987787}"/>
              </a:ext>
            </a:extLst>
          </p:cNvPr>
          <p:cNvSpPr txBox="1">
            <a:spLocks noGrp="1"/>
          </p:cNvSpPr>
          <p:nvPr>
            <p:ph type="subTitle" idx="1"/>
          </p:nvPr>
        </p:nvSpPr>
        <p:spPr>
          <a:xfrm>
            <a:off x="381000" y="1357850"/>
            <a:ext cx="8305800" cy="631876"/>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500"/>
              <a:buNone/>
              <a:defRPr sz="2000" spc="50" baseline="0">
                <a:solidFill>
                  <a:schemeClr val="lt1"/>
                </a:solidFill>
                <a:latin typeface="+mn-lt"/>
              </a:defRPr>
            </a:lvl1pPr>
            <a:lvl2pPr lvl="1" rtl="0">
              <a:lnSpc>
                <a:spcPct val="100000"/>
              </a:lnSpc>
              <a:spcBef>
                <a:spcPts val="0"/>
              </a:spcBef>
              <a:spcAft>
                <a:spcPts val="0"/>
              </a:spcAft>
              <a:buSzPts val="1500"/>
              <a:buNone/>
              <a:defRPr sz="1125"/>
            </a:lvl2pPr>
            <a:lvl3pPr lvl="2" rtl="0">
              <a:lnSpc>
                <a:spcPct val="100000"/>
              </a:lnSpc>
              <a:spcBef>
                <a:spcPts val="0"/>
              </a:spcBef>
              <a:spcAft>
                <a:spcPts val="0"/>
              </a:spcAft>
              <a:buSzPts val="1500"/>
              <a:buNone/>
              <a:defRPr sz="1125"/>
            </a:lvl3pPr>
            <a:lvl4pPr lvl="3" rtl="0">
              <a:lnSpc>
                <a:spcPct val="100000"/>
              </a:lnSpc>
              <a:spcBef>
                <a:spcPts val="0"/>
              </a:spcBef>
              <a:spcAft>
                <a:spcPts val="0"/>
              </a:spcAft>
              <a:buSzPts val="1500"/>
              <a:buNone/>
              <a:defRPr sz="1125"/>
            </a:lvl4pPr>
            <a:lvl5pPr lvl="4" rtl="0">
              <a:lnSpc>
                <a:spcPct val="100000"/>
              </a:lnSpc>
              <a:spcBef>
                <a:spcPts val="0"/>
              </a:spcBef>
              <a:spcAft>
                <a:spcPts val="0"/>
              </a:spcAft>
              <a:buSzPts val="1500"/>
              <a:buNone/>
              <a:defRPr sz="1125"/>
            </a:lvl5pPr>
            <a:lvl6pPr lvl="5" rtl="0">
              <a:lnSpc>
                <a:spcPct val="100000"/>
              </a:lnSpc>
              <a:spcBef>
                <a:spcPts val="0"/>
              </a:spcBef>
              <a:spcAft>
                <a:spcPts val="0"/>
              </a:spcAft>
              <a:buSzPts val="1500"/>
              <a:buNone/>
              <a:defRPr sz="1125"/>
            </a:lvl6pPr>
            <a:lvl7pPr lvl="6" rtl="0">
              <a:lnSpc>
                <a:spcPct val="100000"/>
              </a:lnSpc>
              <a:spcBef>
                <a:spcPts val="0"/>
              </a:spcBef>
              <a:spcAft>
                <a:spcPts val="0"/>
              </a:spcAft>
              <a:buSzPts val="1500"/>
              <a:buNone/>
              <a:defRPr sz="1125"/>
            </a:lvl7pPr>
            <a:lvl8pPr lvl="7" rtl="0">
              <a:lnSpc>
                <a:spcPct val="100000"/>
              </a:lnSpc>
              <a:spcBef>
                <a:spcPts val="0"/>
              </a:spcBef>
              <a:spcAft>
                <a:spcPts val="0"/>
              </a:spcAft>
              <a:buSzPts val="1500"/>
              <a:buNone/>
              <a:defRPr sz="1125"/>
            </a:lvl8pPr>
            <a:lvl9pPr lvl="8" rtl="0">
              <a:lnSpc>
                <a:spcPct val="100000"/>
              </a:lnSpc>
              <a:spcBef>
                <a:spcPts val="0"/>
              </a:spcBef>
              <a:spcAft>
                <a:spcPts val="0"/>
              </a:spcAft>
              <a:buSzPts val="1500"/>
              <a:buNone/>
              <a:defRPr sz="1125"/>
            </a:lvl9pPr>
          </a:lstStyle>
          <a:p>
            <a:r>
              <a:rPr lang="en-US"/>
              <a:t>Click to edit Master subtitle style</a:t>
            </a:r>
            <a:endParaRPr dirty="0"/>
          </a:p>
        </p:txBody>
      </p:sp>
      <p:pic>
        <p:nvPicPr>
          <p:cNvPr id="8" name="Google Shape;24;p3">
            <a:extLst>
              <a:ext uri="{FF2B5EF4-FFF2-40B4-BE49-F238E27FC236}">
                <a16:creationId xmlns:a16="http://schemas.microsoft.com/office/drawing/2014/main" id="{ABD3F9BF-9684-DDEE-B440-8DD9D317C7D6}"/>
              </a:ext>
            </a:extLst>
          </p:cNvPr>
          <p:cNvPicPr preferRelativeResize="0"/>
          <p:nvPr userDrawn="1"/>
        </p:nvPicPr>
        <p:blipFill>
          <a:blip r:embed="rId2">
            <a:alphaModFix/>
          </a:blip>
          <a:stretch>
            <a:fillRect/>
          </a:stretch>
        </p:blipFill>
        <p:spPr>
          <a:xfrm>
            <a:off x="3069090" y="4266624"/>
            <a:ext cx="3010324" cy="761400"/>
          </a:xfrm>
          <a:prstGeom prst="rect">
            <a:avLst/>
          </a:prstGeom>
          <a:noFill/>
          <a:ln>
            <a:noFill/>
          </a:ln>
        </p:spPr>
      </p:pic>
      <p:sp>
        <p:nvSpPr>
          <p:cNvPr id="10" name="Text Placeholder 2">
            <a:extLst>
              <a:ext uri="{FF2B5EF4-FFF2-40B4-BE49-F238E27FC236}">
                <a16:creationId xmlns:a16="http://schemas.microsoft.com/office/drawing/2014/main" id="{D40BDB24-777C-9BCB-61C6-22A2D38098F2}"/>
              </a:ext>
            </a:extLst>
          </p:cNvPr>
          <p:cNvSpPr>
            <a:spLocks noGrp="1"/>
          </p:cNvSpPr>
          <p:nvPr>
            <p:ph type="body" sz="quarter" idx="11"/>
          </p:nvPr>
        </p:nvSpPr>
        <p:spPr>
          <a:xfrm>
            <a:off x="381000" y="2100263"/>
            <a:ext cx="8305800" cy="205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21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Hawley Blue">
    <p:bg>
      <p:bgPr>
        <a:solidFill>
          <a:srgbClr val="112C37"/>
        </a:solidFill>
        <a:effectLst/>
      </p:bgPr>
    </p:bg>
    <p:spTree>
      <p:nvGrpSpPr>
        <p:cNvPr id="1" name=""/>
        <p:cNvGrpSpPr/>
        <p:nvPr/>
      </p:nvGrpSpPr>
      <p:grpSpPr>
        <a:xfrm>
          <a:off x="0" y="0"/>
          <a:ext cx="0" cy="0"/>
          <a:chOff x="0" y="0"/>
          <a:chExt cx="0" cy="0"/>
        </a:xfrm>
      </p:grpSpPr>
      <p:sp>
        <p:nvSpPr>
          <p:cNvPr id="4" name="Google Shape;26;p4">
            <a:extLst>
              <a:ext uri="{FF2B5EF4-FFF2-40B4-BE49-F238E27FC236}">
                <a16:creationId xmlns:a16="http://schemas.microsoft.com/office/drawing/2014/main" id="{F9473558-68DD-281B-D7D2-F3ACB6A08DD2}"/>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spc="50" baseline="0">
                <a:solidFill>
                  <a:schemeClr val="lt1"/>
                </a:solidFill>
                <a:latin typeface="+mj-lt"/>
              </a:defRPr>
            </a:lvl1pPr>
            <a:lvl2pPr lvl="1" algn="ctr">
              <a:spcBef>
                <a:spcPts val="0"/>
              </a:spcBef>
              <a:spcAft>
                <a:spcPts val="0"/>
              </a:spcAft>
              <a:buClr>
                <a:schemeClr val="lt1"/>
              </a:buClr>
              <a:buSzPts val="3600"/>
              <a:buNone/>
              <a:defRPr sz="2700">
                <a:solidFill>
                  <a:schemeClr val="lt1"/>
                </a:solidFill>
              </a:defRPr>
            </a:lvl2pPr>
            <a:lvl3pPr lvl="2" algn="ctr">
              <a:spcBef>
                <a:spcPts val="0"/>
              </a:spcBef>
              <a:spcAft>
                <a:spcPts val="0"/>
              </a:spcAft>
              <a:buClr>
                <a:schemeClr val="lt1"/>
              </a:buClr>
              <a:buSzPts val="3600"/>
              <a:buNone/>
              <a:defRPr sz="2700">
                <a:solidFill>
                  <a:schemeClr val="lt1"/>
                </a:solidFill>
              </a:defRPr>
            </a:lvl3pPr>
            <a:lvl4pPr lvl="3" algn="ctr">
              <a:spcBef>
                <a:spcPts val="0"/>
              </a:spcBef>
              <a:spcAft>
                <a:spcPts val="0"/>
              </a:spcAft>
              <a:buClr>
                <a:schemeClr val="lt1"/>
              </a:buClr>
              <a:buSzPts val="3600"/>
              <a:buNone/>
              <a:defRPr sz="2700">
                <a:solidFill>
                  <a:schemeClr val="lt1"/>
                </a:solidFill>
              </a:defRPr>
            </a:lvl4pPr>
            <a:lvl5pPr lvl="4" algn="ctr">
              <a:spcBef>
                <a:spcPts val="0"/>
              </a:spcBef>
              <a:spcAft>
                <a:spcPts val="0"/>
              </a:spcAft>
              <a:buClr>
                <a:schemeClr val="lt1"/>
              </a:buClr>
              <a:buSzPts val="3600"/>
              <a:buNone/>
              <a:defRPr sz="2700">
                <a:solidFill>
                  <a:schemeClr val="lt1"/>
                </a:solidFill>
              </a:defRPr>
            </a:lvl5pPr>
            <a:lvl6pPr lvl="5" algn="ctr">
              <a:spcBef>
                <a:spcPts val="0"/>
              </a:spcBef>
              <a:spcAft>
                <a:spcPts val="0"/>
              </a:spcAft>
              <a:buClr>
                <a:schemeClr val="lt1"/>
              </a:buClr>
              <a:buSzPts val="3600"/>
              <a:buNone/>
              <a:defRPr sz="2700">
                <a:solidFill>
                  <a:schemeClr val="lt1"/>
                </a:solidFill>
              </a:defRPr>
            </a:lvl6pPr>
            <a:lvl7pPr lvl="6" algn="ctr">
              <a:spcBef>
                <a:spcPts val="0"/>
              </a:spcBef>
              <a:spcAft>
                <a:spcPts val="0"/>
              </a:spcAft>
              <a:buClr>
                <a:schemeClr val="lt1"/>
              </a:buClr>
              <a:buSzPts val="3600"/>
              <a:buNone/>
              <a:defRPr sz="2700">
                <a:solidFill>
                  <a:schemeClr val="lt1"/>
                </a:solidFill>
              </a:defRPr>
            </a:lvl7pPr>
            <a:lvl8pPr lvl="7" algn="ctr">
              <a:spcBef>
                <a:spcPts val="0"/>
              </a:spcBef>
              <a:spcAft>
                <a:spcPts val="0"/>
              </a:spcAft>
              <a:buClr>
                <a:schemeClr val="lt1"/>
              </a:buClr>
              <a:buSzPts val="3600"/>
              <a:buNone/>
              <a:defRPr sz="2700">
                <a:solidFill>
                  <a:schemeClr val="lt1"/>
                </a:solidFill>
              </a:defRPr>
            </a:lvl8pPr>
            <a:lvl9pPr lvl="8" algn="ctr">
              <a:spcBef>
                <a:spcPts val="0"/>
              </a:spcBef>
              <a:spcAft>
                <a:spcPts val="0"/>
              </a:spcAft>
              <a:buClr>
                <a:schemeClr val="lt1"/>
              </a:buClr>
              <a:buSzPts val="3600"/>
              <a:buNone/>
              <a:defRPr sz="2700">
                <a:solidFill>
                  <a:schemeClr val="lt1"/>
                </a:solidFill>
              </a:defRPr>
            </a:lvl9pPr>
          </a:lstStyle>
          <a:p>
            <a:r>
              <a:rPr lang="en-US"/>
              <a:t>Click to edit Master title style</a:t>
            </a:r>
            <a:endParaRPr/>
          </a:p>
        </p:txBody>
      </p:sp>
      <p:pic>
        <p:nvPicPr>
          <p:cNvPr id="5" name="Google Shape;27;p4">
            <a:extLst>
              <a:ext uri="{FF2B5EF4-FFF2-40B4-BE49-F238E27FC236}">
                <a16:creationId xmlns:a16="http://schemas.microsoft.com/office/drawing/2014/main" id="{17643618-A7A7-7FE6-7D27-786A8AE574D5}"/>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6" name="Google Shape;28;p4">
            <a:extLst>
              <a:ext uri="{FF2B5EF4-FFF2-40B4-BE49-F238E27FC236}">
                <a16:creationId xmlns:a16="http://schemas.microsoft.com/office/drawing/2014/main" id="{3D8111F9-4036-3503-4EE6-943B937661DB}"/>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7" name="Google Shape;30;p4">
            <a:extLst>
              <a:ext uri="{FF2B5EF4-FFF2-40B4-BE49-F238E27FC236}">
                <a16:creationId xmlns:a16="http://schemas.microsoft.com/office/drawing/2014/main" id="{F73D3810-E9D9-9BFB-8FD4-0A3C4049DC78}"/>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246B8A8-B91B-B840-7AE4-17DF38ABD8CE}"/>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112809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Grey">
    <p:bg>
      <p:bgPr>
        <a:solidFill>
          <a:srgbClr val="E6E7E8"/>
        </a:solidFill>
        <a:effectLst/>
      </p:bgPr>
    </p:bg>
    <p:spTree>
      <p:nvGrpSpPr>
        <p:cNvPr id="1" name=""/>
        <p:cNvGrpSpPr/>
        <p:nvPr/>
      </p:nvGrpSpPr>
      <p:grpSpPr>
        <a:xfrm>
          <a:off x="0" y="0"/>
          <a:ext cx="0" cy="0"/>
          <a:chOff x="0" y="0"/>
          <a:chExt cx="0" cy="0"/>
        </a:xfrm>
      </p:grpSpPr>
      <p:pic>
        <p:nvPicPr>
          <p:cNvPr id="4" name="Google Shape;33;p5">
            <a:extLst>
              <a:ext uri="{FF2B5EF4-FFF2-40B4-BE49-F238E27FC236}">
                <a16:creationId xmlns:a16="http://schemas.microsoft.com/office/drawing/2014/main" id="{CB1FC9DD-569A-CE63-23BA-0A62EFC664FA}"/>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34;p5">
            <a:extLst>
              <a:ext uri="{FF2B5EF4-FFF2-40B4-BE49-F238E27FC236}">
                <a16:creationId xmlns:a16="http://schemas.microsoft.com/office/drawing/2014/main" id="{A39769CD-692D-BD47-4F91-96F3F46979D8}"/>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6" name="Google Shape;36;p5">
            <a:extLst>
              <a:ext uri="{FF2B5EF4-FFF2-40B4-BE49-F238E27FC236}">
                <a16:creationId xmlns:a16="http://schemas.microsoft.com/office/drawing/2014/main" id="{399DF825-BC36-A50A-08A7-A53A43DD2189}"/>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Google Shape;38;p6">
            <a:extLst>
              <a:ext uri="{FF2B5EF4-FFF2-40B4-BE49-F238E27FC236}">
                <a16:creationId xmlns:a16="http://schemas.microsoft.com/office/drawing/2014/main" id="{0C20049B-66EF-E4BD-E459-A905573A23C7}"/>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
        <p:nvSpPr>
          <p:cNvPr id="8" name="Slide Number Placeholder 2">
            <a:extLst>
              <a:ext uri="{FF2B5EF4-FFF2-40B4-BE49-F238E27FC236}">
                <a16:creationId xmlns:a16="http://schemas.microsoft.com/office/drawing/2014/main" id="{E7DAEAA2-F134-14D3-10D2-0D952EF79CB7}"/>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33356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ale Blue">
    <p:bg>
      <p:bgPr>
        <a:solidFill>
          <a:srgbClr val="C4DBF1"/>
        </a:solidFill>
        <a:effectLst/>
      </p:bgPr>
    </p:bg>
    <p:spTree>
      <p:nvGrpSpPr>
        <p:cNvPr id="1" name=""/>
        <p:cNvGrpSpPr/>
        <p:nvPr/>
      </p:nvGrpSpPr>
      <p:grpSpPr>
        <a:xfrm>
          <a:off x="0" y="0"/>
          <a:ext cx="0" cy="0"/>
          <a:chOff x="0" y="0"/>
          <a:chExt cx="0" cy="0"/>
        </a:xfrm>
      </p:grpSpPr>
      <p:pic>
        <p:nvPicPr>
          <p:cNvPr id="4" name="Google Shape;40;p6">
            <a:extLst>
              <a:ext uri="{FF2B5EF4-FFF2-40B4-BE49-F238E27FC236}">
                <a16:creationId xmlns:a16="http://schemas.microsoft.com/office/drawing/2014/main" id="{395C512C-40A4-34B2-33F9-DBE67A3C77F3}"/>
              </a:ext>
            </a:extLst>
          </p:cNvPr>
          <p:cNvPicPr preferRelativeResize="0"/>
          <p:nvPr userDrawn="1"/>
        </p:nvPicPr>
        <p:blipFill>
          <a:blip r:embed="rId2">
            <a:alphaModFix/>
          </a:blip>
          <a:stretch>
            <a:fillRect/>
          </a:stretch>
        </p:blipFill>
        <p:spPr>
          <a:xfrm>
            <a:off x="6356265" y="0"/>
            <a:ext cx="2787737" cy="5143501"/>
          </a:xfrm>
          <a:prstGeom prst="rect">
            <a:avLst/>
          </a:prstGeom>
          <a:noFill/>
          <a:ln>
            <a:noFill/>
          </a:ln>
        </p:spPr>
      </p:pic>
      <p:sp>
        <p:nvSpPr>
          <p:cNvPr id="5" name="Google Shape;38;p6">
            <a:extLst>
              <a:ext uri="{FF2B5EF4-FFF2-40B4-BE49-F238E27FC236}">
                <a16:creationId xmlns:a16="http://schemas.microsoft.com/office/drawing/2014/main" id="{72ADE4FE-5FA0-AA02-DF71-0440D62C22C9}"/>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pic>
        <p:nvPicPr>
          <p:cNvPr id="6" name="Google Shape;39;p6">
            <a:extLst>
              <a:ext uri="{FF2B5EF4-FFF2-40B4-BE49-F238E27FC236}">
                <a16:creationId xmlns:a16="http://schemas.microsoft.com/office/drawing/2014/main" id="{1D734A76-6CE1-1264-4E8B-9ABD18BA46C2}"/>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7" name="Google Shape;42;p6">
            <a:extLst>
              <a:ext uri="{FF2B5EF4-FFF2-40B4-BE49-F238E27FC236}">
                <a16:creationId xmlns:a16="http://schemas.microsoft.com/office/drawing/2014/main" id="{6F8D323A-1F95-FDE8-2843-BAB94DC0D351}"/>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8" name="Slide Number Placeholder 1">
            <a:extLst>
              <a:ext uri="{FF2B5EF4-FFF2-40B4-BE49-F238E27FC236}">
                <a16:creationId xmlns:a16="http://schemas.microsoft.com/office/drawing/2014/main" id="{AAFD4826-B8E5-8EE0-61CB-E90969DFA0DF}"/>
              </a:ext>
            </a:extLst>
          </p:cNvPr>
          <p:cNvSpPr>
            <a:spLocks noGrp="1"/>
          </p:cNvSpPr>
          <p:nvPr>
            <p:ph type="sldNum" idx="10"/>
          </p:nvPr>
        </p:nvSpPr>
        <p:spPr>
          <a:xfrm>
            <a:off x="8636853" y="4769375"/>
            <a:ext cx="380999" cy="296700"/>
          </a:xfrm>
        </p:spPr>
        <p:txBody>
          <a:bodyPr/>
          <a:lstStyle>
            <a:lvl1pPr>
              <a:defRPr>
                <a:solidFill>
                  <a:schemeClr val="bg2">
                    <a:lumMod val="1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109987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White">
    <p:spTree>
      <p:nvGrpSpPr>
        <p:cNvPr id="1" name=""/>
        <p:cNvGrpSpPr/>
        <p:nvPr/>
      </p:nvGrpSpPr>
      <p:grpSpPr>
        <a:xfrm>
          <a:off x="0" y="0"/>
          <a:ext cx="0" cy="0"/>
          <a:chOff x="0" y="0"/>
          <a:chExt cx="0" cy="0"/>
        </a:xfrm>
      </p:grpSpPr>
      <p:pic>
        <p:nvPicPr>
          <p:cNvPr id="4" name="Google Shape;45;p7">
            <a:extLst>
              <a:ext uri="{FF2B5EF4-FFF2-40B4-BE49-F238E27FC236}">
                <a16:creationId xmlns:a16="http://schemas.microsoft.com/office/drawing/2014/main" id="{DFC36AEF-D020-644C-2C9A-7FEAE39BDFEE}"/>
              </a:ext>
            </a:extLst>
          </p:cNvPr>
          <p:cNvPicPr preferRelativeResize="0"/>
          <p:nvPr userDrawn="1"/>
        </p:nvPicPr>
        <p:blipFill rotWithShape="1">
          <a:blip r:embed="rId2">
            <a:alphaModFix/>
          </a:blip>
          <a:srcRect l="4421" r="4412"/>
          <a:stretch/>
        </p:blipFill>
        <p:spPr>
          <a:xfrm>
            <a:off x="152400" y="4884975"/>
            <a:ext cx="890861" cy="155700"/>
          </a:xfrm>
          <a:prstGeom prst="rect">
            <a:avLst/>
          </a:prstGeom>
          <a:noFill/>
          <a:ln>
            <a:noFill/>
          </a:ln>
        </p:spPr>
      </p:pic>
      <p:pic>
        <p:nvPicPr>
          <p:cNvPr id="5" name="Google Shape;46;p7">
            <a:extLst>
              <a:ext uri="{FF2B5EF4-FFF2-40B4-BE49-F238E27FC236}">
                <a16:creationId xmlns:a16="http://schemas.microsoft.com/office/drawing/2014/main" id="{F3554372-268C-FB27-895D-C9217D7130BD}"/>
              </a:ext>
            </a:extLst>
          </p:cNvPr>
          <p:cNvPicPr preferRelativeResize="0"/>
          <p:nvPr userDrawn="1"/>
        </p:nvPicPr>
        <p:blipFill>
          <a:blip r:embed="rId3">
            <a:alphaModFix/>
          </a:blip>
          <a:stretch>
            <a:fillRect/>
          </a:stretch>
        </p:blipFill>
        <p:spPr>
          <a:xfrm>
            <a:off x="6356265" y="0"/>
            <a:ext cx="2787737" cy="5143501"/>
          </a:xfrm>
          <a:prstGeom prst="rect">
            <a:avLst/>
          </a:prstGeom>
          <a:noFill/>
          <a:ln>
            <a:noFill/>
          </a:ln>
        </p:spPr>
      </p:pic>
      <p:cxnSp>
        <p:nvCxnSpPr>
          <p:cNvPr id="6" name="Google Shape;48;p7">
            <a:extLst>
              <a:ext uri="{FF2B5EF4-FFF2-40B4-BE49-F238E27FC236}">
                <a16:creationId xmlns:a16="http://schemas.microsoft.com/office/drawing/2014/main" id="{E379140C-D39D-CCF7-0DAA-C9933DFA930F}"/>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2">
            <a:extLst>
              <a:ext uri="{FF2B5EF4-FFF2-40B4-BE49-F238E27FC236}">
                <a16:creationId xmlns:a16="http://schemas.microsoft.com/office/drawing/2014/main" id="{9576C42E-187A-3FD7-558B-EE29630C0843}"/>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8" name="Google Shape;38;p6">
            <a:extLst>
              <a:ext uri="{FF2B5EF4-FFF2-40B4-BE49-F238E27FC236}">
                <a16:creationId xmlns:a16="http://schemas.microsoft.com/office/drawing/2014/main" id="{D01CA9A6-5A57-0084-D567-35ABEF01BD5D}"/>
              </a:ext>
            </a:extLst>
          </p:cNvPr>
          <p:cNvSpPr txBox="1">
            <a:spLocks noGrp="1"/>
          </p:cNvSpPr>
          <p:nvPr>
            <p:ph type="title"/>
          </p:nvPr>
        </p:nvSpPr>
        <p:spPr>
          <a:xfrm>
            <a:off x="913851" y="2150850"/>
            <a:ext cx="67227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spc="50" baseline="0">
                <a:latin typeface="+mj-lt"/>
              </a:defRPr>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r>
              <a:rPr lang="en-US"/>
              <a:t>Click to edit Master title style</a:t>
            </a:r>
            <a:endParaRPr/>
          </a:p>
        </p:txBody>
      </p:sp>
    </p:spTree>
    <p:extLst>
      <p:ext uri="{BB962C8B-B14F-4D97-AF65-F5344CB8AC3E}">
        <p14:creationId xmlns:p14="http://schemas.microsoft.com/office/powerpoint/2010/main" val="2292174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Text - Hawley Blue">
    <p:spTree>
      <p:nvGrpSpPr>
        <p:cNvPr id="1" name=""/>
        <p:cNvGrpSpPr/>
        <p:nvPr/>
      </p:nvGrpSpPr>
      <p:grpSpPr>
        <a:xfrm>
          <a:off x="0" y="0"/>
          <a:ext cx="0" cy="0"/>
          <a:chOff x="0" y="0"/>
          <a:chExt cx="0" cy="0"/>
        </a:xfrm>
      </p:grpSpPr>
      <p:pic>
        <p:nvPicPr>
          <p:cNvPr id="4" name="Google Shape;110;p15">
            <a:extLst>
              <a:ext uri="{FF2B5EF4-FFF2-40B4-BE49-F238E27FC236}">
                <a16:creationId xmlns:a16="http://schemas.microsoft.com/office/drawing/2014/main" id="{9B9B0867-45B7-8F5B-73C7-5A4F7158D000}"/>
              </a:ext>
            </a:extLst>
          </p:cNvPr>
          <p:cNvPicPr preferRelativeResize="0"/>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110;p15">
            <a:extLst>
              <a:ext uri="{FF2B5EF4-FFF2-40B4-BE49-F238E27FC236}">
                <a16:creationId xmlns:a16="http://schemas.microsoft.com/office/drawing/2014/main" id="{1C798B0B-C7FA-9C5E-E362-9C136FED2160}"/>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6356265" y="0"/>
            <a:ext cx="2787737" cy="5143501"/>
          </a:xfrm>
          <a:prstGeom prst="rect">
            <a:avLst/>
          </a:prstGeom>
          <a:noFill/>
          <a:ln>
            <a:noFill/>
          </a:ln>
        </p:spPr>
      </p:pic>
      <p:pic>
        <p:nvPicPr>
          <p:cNvPr id="7" name="Google Shape;107;p15">
            <a:extLst>
              <a:ext uri="{FF2B5EF4-FFF2-40B4-BE49-F238E27FC236}">
                <a16:creationId xmlns:a16="http://schemas.microsoft.com/office/drawing/2014/main" id="{CFB385B1-C27A-328F-8465-2104ADA3DC8A}"/>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8" name="Google Shape;112;p15">
            <a:extLst>
              <a:ext uri="{FF2B5EF4-FFF2-40B4-BE49-F238E27FC236}">
                <a16:creationId xmlns:a16="http://schemas.microsoft.com/office/drawing/2014/main" id="{A0462887-ABD8-FA6B-A4E0-86E43BA92218}"/>
              </a:ext>
            </a:extLst>
          </p:cNvPr>
          <p:cNvCxnSpPr/>
          <p:nvPr userDrawn="1"/>
        </p:nvCxnSpPr>
        <p:spPr>
          <a:xfrm>
            <a:off x="8764051" y="4821575"/>
            <a:ext cx="126600" cy="0"/>
          </a:xfrm>
          <a:prstGeom prst="straightConnector1">
            <a:avLst/>
          </a:prstGeom>
          <a:noFill/>
          <a:ln w="9525" cap="flat" cmpd="sng">
            <a:solidFill>
              <a:schemeClr val="lt1"/>
            </a:solidFill>
            <a:prstDash val="solid"/>
            <a:round/>
            <a:headEnd type="none" w="med" len="med"/>
            <a:tailEnd type="none" w="med" len="med"/>
          </a:ln>
        </p:spPr>
      </p:cxnSp>
      <p:sp>
        <p:nvSpPr>
          <p:cNvPr id="9" name="Slide Number Placeholder 2">
            <a:extLst>
              <a:ext uri="{FF2B5EF4-FFF2-40B4-BE49-F238E27FC236}">
                <a16:creationId xmlns:a16="http://schemas.microsoft.com/office/drawing/2014/main" id="{AB788C2D-41BE-FD15-2DE5-DE793BCBAAED}"/>
              </a:ext>
            </a:extLst>
          </p:cNvPr>
          <p:cNvSpPr>
            <a:spLocks noGrp="1"/>
          </p:cNvSpPr>
          <p:nvPr>
            <p:ph type="sldNum" idx="10"/>
          </p:nvPr>
        </p:nvSpPr>
        <p:spPr>
          <a:xfrm>
            <a:off x="8636853" y="4769375"/>
            <a:ext cx="380999" cy="296700"/>
          </a:xfrm>
        </p:spPr>
        <p:txBody>
          <a:bodyPr/>
          <a:lstStyle>
            <a:lvl1pPr>
              <a:defRPr>
                <a:solidFill>
                  <a:schemeClr val="bg1"/>
                </a:solidFill>
              </a:defRPr>
            </a:lvl1pPr>
          </a:lstStyle>
          <a:p>
            <a:fld id="{00000000-1234-1234-1234-123412341234}" type="slidenum">
              <a:rPr lang="en" smtClean="0"/>
              <a:pPr/>
              <a:t>‹#›</a:t>
            </a:fld>
            <a:endParaRPr lang="en" dirty="0"/>
          </a:p>
        </p:txBody>
      </p:sp>
      <p:sp>
        <p:nvSpPr>
          <p:cNvPr id="11" name="Text Placeholder 2">
            <a:extLst>
              <a:ext uri="{FF2B5EF4-FFF2-40B4-BE49-F238E27FC236}">
                <a16:creationId xmlns:a16="http://schemas.microsoft.com/office/drawing/2014/main" id="{9E4F1A18-02EF-29A6-2144-F566D6E6F7CC}"/>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a:extLst>
              <a:ext uri="{FF2B5EF4-FFF2-40B4-BE49-F238E27FC236}">
                <a16:creationId xmlns:a16="http://schemas.microsoft.com/office/drawing/2014/main" id="{BBF589A5-137F-7EDC-2538-0E5579F8E3CF}"/>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174957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Text - Grey">
    <p:spTree>
      <p:nvGrpSpPr>
        <p:cNvPr id="1" name=""/>
        <p:cNvGrpSpPr/>
        <p:nvPr/>
      </p:nvGrpSpPr>
      <p:grpSpPr>
        <a:xfrm>
          <a:off x="0" y="0"/>
          <a:ext cx="0" cy="0"/>
          <a:chOff x="0" y="0"/>
          <a:chExt cx="0" cy="0"/>
        </a:xfrm>
      </p:grpSpPr>
      <p:pic>
        <p:nvPicPr>
          <p:cNvPr id="4" name="Google Shape;126;p17">
            <a:extLst>
              <a:ext uri="{FF2B5EF4-FFF2-40B4-BE49-F238E27FC236}">
                <a16:creationId xmlns:a16="http://schemas.microsoft.com/office/drawing/2014/main" id="{67B2B65B-0598-9FD0-7659-5F8EEABFFB08}"/>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6356265" y="0"/>
            <a:ext cx="2787737" cy="5143501"/>
          </a:xfrm>
          <a:prstGeom prst="rect">
            <a:avLst/>
          </a:prstGeom>
          <a:noFill/>
          <a:ln>
            <a:noFill/>
          </a:ln>
        </p:spPr>
      </p:pic>
      <p:pic>
        <p:nvPicPr>
          <p:cNvPr id="5" name="Google Shape;123;p17">
            <a:extLst>
              <a:ext uri="{FF2B5EF4-FFF2-40B4-BE49-F238E27FC236}">
                <a16:creationId xmlns:a16="http://schemas.microsoft.com/office/drawing/2014/main" id="{3E1E6258-505B-A0F5-A3CA-40A31932C597}"/>
              </a:ext>
            </a:extLst>
          </p:cNvPr>
          <p:cNvPicPr preferRelativeResize="0"/>
          <p:nvPr userDrawn="1"/>
        </p:nvPicPr>
        <p:blipFill rotWithShape="1">
          <a:blip r:embed="rId3">
            <a:alphaModFix/>
          </a:blip>
          <a:srcRect l="4421" r="4412"/>
          <a:stretch/>
        </p:blipFill>
        <p:spPr>
          <a:xfrm>
            <a:off x="152400" y="4884975"/>
            <a:ext cx="890861" cy="155700"/>
          </a:xfrm>
          <a:prstGeom prst="rect">
            <a:avLst/>
          </a:prstGeom>
          <a:noFill/>
          <a:ln>
            <a:noFill/>
          </a:ln>
        </p:spPr>
      </p:pic>
      <p:cxnSp>
        <p:nvCxnSpPr>
          <p:cNvPr id="6" name="Google Shape;128;p17">
            <a:extLst>
              <a:ext uri="{FF2B5EF4-FFF2-40B4-BE49-F238E27FC236}">
                <a16:creationId xmlns:a16="http://schemas.microsoft.com/office/drawing/2014/main" id="{5A82A2A9-63AD-8D54-ED15-DBBC0E92D33A}"/>
              </a:ext>
            </a:extLst>
          </p:cNvPr>
          <p:cNvCxnSpPr/>
          <p:nvPr userDrawn="1"/>
        </p:nvCxnSpPr>
        <p:spPr>
          <a:xfrm>
            <a:off x="8764051" y="4821575"/>
            <a:ext cx="126600" cy="0"/>
          </a:xfrm>
          <a:prstGeom prst="straightConnector1">
            <a:avLst/>
          </a:prstGeom>
          <a:noFill/>
          <a:ln w="9525" cap="flat" cmpd="sng">
            <a:solidFill>
              <a:schemeClr val="dk1"/>
            </a:solidFill>
            <a:prstDash val="solid"/>
            <a:round/>
            <a:headEnd type="none" w="med" len="med"/>
            <a:tailEnd type="none" w="med" len="med"/>
          </a:ln>
        </p:spPr>
      </p:cxnSp>
      <p:sp>
        <p:nvSpPr>
          <p:cNvPr id="7" name="Slide Number Placeholder 1">
            <a:extLst>
              <a:ext uri="{FF2B5EF4-FFF2-40B4-BE49-F238E27FC236}">
                <a16:creationId xmlns:a16="http://schemas.microsoft.com/office/drawing/2014/main" id="{F930D9E4-3D8E-F782-2DD3-C52633CB5093}"/>
              </a:ext>
            </a:extLst>
          </p:cNvPr>
          <p:cNvSpPr>
            <a:spLocks noGrp="1"/>
          </p:cNvSpPr>
          <p:nvPr>
            <p:ph type="sldNum" idx="10"/>
          </p:nvPr>
        </p:nvSpPr>
        <p:spPr>
          <a:xfrm>
            <a:off x="8636853" y="4769375"/>
            <a:ext cx="380999" cy="296700"/>
          </a:xfrm>
        </p:spPr>
        <p:txBody>
          <a:bodyPr/>
          <a:lstStyle/>
          <a:p>
            <a:fld id="{00000000-1234-1234-1234-123412341234}" type="slidenum">
              <a:rPr lang="en" smtClean="0"/>
              <a:pPr/>
              <a:t>‹#›</a:t>
            </a:fld>
            <a:endParaRPr lang="en" dirty="0"/>
          </a:p>
        </p:txBody>
      </p:sp>
      <p:sp>
        <p:nvSpPr>
          <p:cNvPr id="2" name="Text Placeholder 2">
            <a:extLst>
              <a:ext uri="{FF2B5EF4-FFF2-40B4-BE49-F238E27FC236}">
                <a16:creationId xmlns:a16="http://schemas.microsoft.com/office/drawing/2014/main" id="{A250926E-79CC-7418-54F5-CA6B70ECA9D6}"/>
              </a:ext>
            </a:extLst>
          </p:cNvPr>
          <p:cNvSpPr>
            <a:spLocks noGrp="1"/>
          </p:cNvSpPr>
          <p:nvPr>
            <p:ph type="body" sz="quarter" idx="12"/>
          </p:nvPr>
        </p:nvSpPr>
        <p:spPr>
          <a:xfrm>
            <a:off x="457200" y="1122363"/>
            <a:ext cx="7886700" cy="364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1">
            <a:extLst>
              <a:ext uri="{FF2B5EF4-FFF2-40B4-BE49-F238E27FC236}">
                <a16:creationId xmlns:a16="http://schemas.microsoft.com/office/drawing/2014/main" id="{234D7ABE-8A2C-1EB8-92D0-35B27091C33E}"/>
              </a:ext>
            </a:extLst>
          </p:cNvPr>
          <p:cNvSpPr>
            <a:spLocks noGrp="1"/>
          </p:cNvSpPr>
          <p:nvPr>
            <p:ph type="title"/>
          </p:nvPr>
        </p:nvSpPr>
        <p:spPr>
          <a:xfrm>
            <a:off x="457200" y="64294"/>
            <a:ext cx="7886700" cy="993775"/>
          </a:xfrm>
        </p:spPr>
        <p:txBody>
          <a:bodyPr anchor="b" anchorCtr="0">
            <a:normAutofit/>
          </a:bodyPr>
          <a:lstStyle>
            <a:lvl1pPr>
              <a:defRPr sz="3200" baseline="0"/>
            </a:lvl1pPr>
          </a:lstStyle>
          <a:p>
            <a:r>
              <a:rPr lang="en-US" dirty="0"/>
              <a:t>Click to edit Master title style</a:t>
            </a:r>
          </a:p>
        </p:txBody>
      </p:sp>
    </p:spTree>
    <p:extLst>
      <p:ext uri="{BB962C8B-B14F-4D97-AF65-F5344CB8AC3E}">
        <p14:creationId xmlns:p14="http://schemas.microsoft.com/office/powerpoint/2010/main" val="63229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2" name="Google Shape;101;p14">
            <a:extLst>
              <a:ext uri="{FF2B5EF4-FFF2-40B4-BE49-F238E27FC236}">
                <a16:creationId xmlns:a16="http://schemas.microsoft.com/office/drawing/2014/main" id="{CB397D31-A306-00A2-70A8-D74071AA0858}"/>
              </a:ext>
            </a:extLst>
          </p:cNvPr>
          <p:cNvSpPr txBox="1">
            <a:spLocks noGrp="1"/>
          </p:cNvSpPr>
          <p:nvPr>
            <p:ph type="sldNum" idx="4"/>
          </p:nvPr>
        </p:nvSpPr>
        <p:spPr>
          <a:xfrm>
            <a:off x="8636853" y="4769375"/>
            <a:ext cx="380999" cy="296700"/>
          </a:xfrm>
          <a:prstGeom prst="rect">
            <a:avLst/>
          </a:prstGeom>
        </p:spPr>
        <p:txBody>
          <a:bodyPr spcFirstLastPara="1" wrap="square" lIns="91425" tIns="91425" rIns="91425" bIns="91425" anchor="ctr" anchorCtr="0">
            <a:noAutofit/>
          </a:bodyPr>
          <a:lstStyle>
            <a:lvl1pPr lvl="0" algn="ctr" rtl="0">
              <a:buNone/>
              <a:defRPr sz="750" b="1"/>
            </a:lvl1pPr>
            <a:lvl2pPr lvl="1" algn="ctr" rtl="0">
              <a:buNone/>
              <a:defRPr sz="750" b="1"/>
            </a:lvl2pPr>
            <a:lvl3pPr lvl="2" algn="ctr" rtl="0">
              <a:buNone/>
              <a:defRPr sz="750" b="1"/>
            </a:lvl3pPr>
            <a:lvl4pPr lvl="3" algn="ctr" rtl="0">
              <a:buNone/>
              <a:defRPr sz="750" b="1"/>
            </a:lvl4pPr>
            <a:lvl5pPr lvl="4" algn="ctr" rtl="0">
              <a:buNone/>
              <a:defRPr sz="750" b="1"/>
            </a:lvl5pPr>
            <a:lvl6pPr lvl="5" algn="ctr" rtl="0">
              <a:buNone/>
              <a:defRPr sz="750" b="1"/>
            </a:lvl6pPr>
            <a:lvl7pPr lvl="6" algn="ctr" rtl="0">
              <a:buNone/>
              <a:defRPr sz="750" b="1"/>
            </a:lvl7pPr>
            <a:lvl8pPr lvl="7" algn="ctr" rtl="0">
              <a:buNone/>
              <a:defRPr sz="750" b="1"/>
            </a:lvl8pPr>
            <a:lvl9pPr lvl="8" algn="ctr" rtl="0">
              <a:buNone/>
              <a:defRPr sz="750" b="1"/>
            </a:lvl9pPr>
          </a:lstStyle>
          <a:p>
            <a:fld id="{00000000-1234-1234-1234-123412341234}" type="slidenum">
              <a:rPr lang="en" smtClean="0"/>
              <a:pPr/>
              <a:t>‹#›</a:t>
            </a:fld>
            <a:endParaRPr lang="en" dirty="0"/>
          </a:p>
        </p:txBody>
      </p:sp>
      <p:sp>
        <p:nvSpPr>
          <p:cNvPr id="3" name="Title Placeholder 2">
            <a:extLst>
              <a:ext uri="{FF2B5EF4-FFF2-40B4-BE49-F238E27FC236}">
                <a16:creationId xmlns:a16="http://schemas.microsoft.com/office/drawing/2014/main" id="{CE3FC603-EC12-4D7B-09D6-F576C92F18BD}"/>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82603E71-AC96-72C8-0297-15F74A37C52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Tree>
    <p:extLst>
      <p:ext uri="{BB962C8B-B14F-4D97-AF65-F5344CB8AC3E}">
        <p14:creationId xmlns:p14="http://schemas.microsoft.com/office/powerpoint/2010/main" val="1864991855"/>
      </p:ext>
    </p:extLst>
  </p:cSld>
  <p:clrMap bg1="lt1" tx1="dk1" bg2="dk2" tx2="lt2" accent1="accent1" accent2="accent2" accent3="accent3" accent4="accent4" accent5="accent5" accent6="accent6" hlink="hlink" folHlink="folHlink"/>
  <p:sldLayoutIdLst>
    <p:sldLayoutId id="2147483711" r:id="rId1"/>
    <p:sldLayoutId id="2147483698"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3" r:id="rId13"/>
    <p:sldLayoutId id="2147483724" r:id="rId14"/>
    <p:sldLayoutId id="2147483722" r:id="rId15"/>
    <p:sldLayoutId id="2147483725" r:id="rId16"/>
    <p:sldLayoutId id="2147483727" r:id="rId17"/>
    <p:sldLayoutId id="2147483726" r:id="rId18"/>
    <p:sldLayoutId id="2147483728" r:id="rId19"/>
    <p:sldLayoutId id="2147483706" r:id="rId20"/>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600" b="0" i="0" u="none" strike="noStrike" cap="none">
          <a:solidFill>
            <a:srgbClr val="112C37"/>
          </a:solidFill>
          <a:latin typeface="+mj-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274320" marR="0" lvl="0" indent="-274320" algn="l" rtl="0" eaLnBrk="1" hangingPunct="1">
        <a:lnSpc>
          <a:spcPct val="100000"/>
        </a:lnSpc>
        <a:spcBef>
          <a:spcPts val="600"/>
        </a:spcBef>
        <a:spcAft>
          <a:spcPts val="600"/>
        </a:spcAft>
        <a:buClr>
          <a:srgbClr val="112C37"/>
        </a:buClr>
        <a:buSzPct val="100000"/>
        <a:buFont typeface="Arial" panose="020B0604020202020204" pitchFamily="34" charset="0"/>
        <a:buChar char="•"/>
        <a:defRPr sz="2400" b="0" i="0" u="none" strike="noStrike" cap="none">
          <a:solidFill>
            <a:srgbClr val="112C37"/>
          </a:solidFill>
          <a:latin typeface="+mn-lt"/>
          <a:ea typeface="Arial"/>
          <a:cs typeface="Arial"/>
          <a:sym typeface="Arial"/>
        </a:defRPr>
      </a:lvl1pPr>
      <a:lvl2pPr marL="685800" marR="0" lvl="1" indent="-274320" algn="l" rtl="0" eaLnBrk="1" hangingPunct="1">
        <a:lnSpc>
          <a:spcPct val="100000"/>
        </a:lnSpc>
        <a:spcBef>
          <a:spcPts val="600"/>
        </a:spcBef>
        <a:spcAft>
          <a:spcPts val="600"/>
        </a:spcAft>
        <a:buClr>
          <a:srgbClr val="112C37"/>
        </a:buClr>
        <a:buFont typeface="Franklin Gothic Medium" panose="020B0603020102020204" pitchFamily="34" charset="0"/>
        <a:buChar char="−"/>
        <a:defRPr sz="2000"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ts val="600"/>
        </a:spcBef>
        <a:spcAft>
          <a:spcPts val="600"/>
        </a:spcAft>
        <a:buClr>
          <a:srgbClr val="112C37"/>
        </a:buClr>
        <a:buSzPct val="100000"/>
        <a:buFont typeface="Wingdings" panose="05000000000000000000" pitchFamily="2" charset="2"/>
        <a:buChar char="§"/>
        <a:defRPr sz="1800"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ts val="600"/>
        </a:spcBef>
        <a:spcAft>
          <a:spcPts val="600"/>
        </a:spcAft>
        <a:buClr>
          <a:srgbClr val="112C37"/>
        </a:buClr>
        <a:buFont typeface="Franklin Gothic Medium" panose="020B0603020102020204" pitchFamily="34" charset="0"/>
        <a:buChar char="−"/>
        <a:defRPr sz="1400"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ts val="600"/>
        </a:spcBef>
        <a:spcAft>
          <a:spcPts val="600"/>
        </a:spcAft>
        <a:buClr>
          <a:srgbClr val="112C37"/>
        </a:buClr>
        <a:buSzPct val="100000"/>
        <a:buFont typeface="Arial" panose="020B0604020202020204" pitchFamily="34" charset="0"/>
        <a:buChar char="•"/>
        <a:defRPr sz="1200"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ts val="0"/>
        </a:spcBef>
        <a:spcAft>
          <a:spcPts val="0"/>
        </a:spcAft>
        <a:buClr>
          <a:srgbClr val="112C37"/>
        </a:buClr>
        <a:buFont typeface="Wingdings" panose="05000000000000000000" pitchFamily="2" charset="2"/>
        <a:buChar char="§"/>
        <a:defRPr sz="800"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ts val="0"/>
        </a:spcBef>
        <a:spcAft>
          <a:spcPts val="0"/>
        </a:spcAft>
        <a:buClr>
          <a:srgbClr val="000000"/>
        </a:buClr>
        <a:buFont typeface="Arial" panose="020B0604020202020204" pitchFamily="34" charset="0"/>
        <a:buChar char="•"/>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0" pos="144" userDrawn="1">
          <p15:clr>
            <a:srgbClr val="EA4335"/>
          </p15:clr>
        </p15:guide>
        <p15:guide id="11" pos="288" userDrawn="1">
          <p15:clr>
            <a:srgbClr val="EA4335"/>
          </p15:clr>
        </p15:guide>
        <p15:guide id="12" orient="horz" pos="144" userDrawn="1">
          <p15:clr>
            <a:srgbClr val="EA4335"/>
          </p15:clr>
        </p15:guide>
        <p15:guide id="13" orient="horz" pos="288" userDrawn="1">
          <p15:clr>
            <a:srgbClr val="EA4335"/>
          </p15:clr>
        </p15:guide>
        <p15:guide id="14" orient="horz" pos="3096" userDrawn="1">
          <p15:clr>
            <a:srgbClr val="EA4335"/>
          </p15:clr>
        </p15:guide>
        <p15:guide id="15" orient="horz" pos="2952" userDrawn="1">
          <p15:clr>
            <a:srgbClr val="EA4335"/>
          </p15:clr>
        </p15:guide>
        <p15:guide id="16" pos="5616" userDrawn="1">
          <p15:clr>
            <a:srgbClr val="EA4335"/>
          </p15:clr>
        </p15:guide>
        <p15:guide id="17" pos="5472" userDrawn="1">
          <p15:clr>
            <a:srgbClr val="EA4335"/>
          </p15:clr>
        </p15:guide>
        <p15:guide id="18" orient="horz" pos="1008" userDrawn="1">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C4069-71A0-BF4E-5A6F-BD1097416215}"/>
              </a:ext>
            </a:extLst>
          </p:cNvPr>
          <p:cNvSpPr>
            <a:spLocks noGrp="1"/>
          </p:cNvSpPr>
          <p:nvPr>
            <p:ph type="title"/>
          </p:nvPr>
        </p:nvSpPr>
        <p:spPr/>
        <p:txBody>
          <a:bodyPr>
            <a:normAutofit/>
          </a:bodyPr>
          <a:lstStyle/>
          <a:p>
            <a:r>
              <a:rPr lang="en-US" sz="4000" dirty="0"/>
              <a:t>Writing Legally Defensible IEPs</a:t>
            </a:r>
          </a:p>
        </p:txBody>
      </p:sp>
      <p:sp>
        <p:nvSpPr>
          <p:cNvPr id="3" name="Subtitle 2">
            <a:extLst>
              <a:ext uri="{FF2B5EF4-FFF2-40B4-BE49-F238E27FC236}">
                <a16:creationId xmlns:a16="http://schemas.microsoft.com/office/drawing/2014/main" id="{0128CAAE-A1E7-872C-534D-8400D7988B7D}"/>
              </a:ext>
            </a:extLst>
          </p:cNvPr>
          <p:cNvSpPr>
            <a:spLocks noGrp="1"/>
          </p:cNvSpPr>
          <p:nvPr>
            <p:ph type="subTitle" idx="1"/>
          </p:nvPr>
        </p:nvSpPr>
        <p:spPr/>
        <p:txBody>
          <a:bodyPr>
            <a:normAutofit/>
          </a:bodyPr>
          <a:lstStyle/>
          <a:p>
            <a:endParaRPr lang="en-US" dirty="0"/>
          </a:p>
        </p:txBody>
      </p:sp>
      <p:pic>
        <p:nvPicPr>
          <p:cNvPr id="7" name="Picture Placeholder 6">
            <a:extLst>
              <a:ext uri="{FF2B5EF4-FFF2-40B4-BE49-F238E27FC236}">
                <a16:creationId xmlns:a16="http://schemas.microsoft.com/office/drawing/2014/main" id="{C711FE22-A41A-B16B-5B2E-36DF841712A3}"/>
              </a:ext>
            </a:extLst>
          </p:cNvPr>
          <p:cNvPicPr>
            <a:picLocks noGrp="1" noChangeAspect="1"/>
          </p:cNvPicPr>
          <p:nvPr>
            <p:ph type="pic" idx="2"/>
          </p:nvPr>
        </p:nvPicPr>
        <p:blipFill rotWithShape="1">
          <a:blip r:embed="rId3"/>
          <a:srcRect l="10152" t="12711" r="12240" b="32964"/>
          <a:stretch/>
        </p:blipFill>
        <p:spPr>
          <a:xfrm>
            <a:off x="445951" y="3906625"/>
            <a:ext cx="936900" cy="936900"/>
          </a:xfrm>
        </p:spPr>
      </p:pic>
      <p:sp>
        <p:nvSpPr>
          <p:cNvPr id="5" name="Text Placeholder 4">
            <a:extLst>
              <a:ext uri="{FF2B5EF4-FFF2-40B4-BE49-F238E27FC236}">
                <a16:creationId xmlns:a16="http://schemas.microsoft.com/office/drawing/2014/main" id="{8F2C06F2-8695-8932-80B5-E3D5C4AA1679}"/>
              </a:ext>
            </a:extLst>
          </p:cNvPr>
          <p:cNvSpPr>
            <a:spLocks noGrp="1"/>
          </p:cNvSpPr>
          <p:nvPr>
            <p:ph type="body" sz="quarter" idx="10"/>
          </p:nvPr>
        </p:nvSpPr>
        <p:spPr>
          <a:xfrm>
            <a:off x="1432279" y="3906563"/>
            <a:ext cx="2871497" cy="936900"/>
          </a:xfrm>
        </p:spPr>
        <p:txBody>
          <a:bodyPr>
            <a:normAutofit/>
          </a:bodyPr>
          <a:lstStyle/>
          <a:p>
            <a:pPr>
              <a:spcBef>
                <a:spcPts val="0"/>
              </a:spcBef>
            </a:pPr>
            <a:r>
              <a:rPr lang="en-US" sz="1400" dirty="0"/>
              <a:t>Ryan J. Spencer</a:t>
            </a:r>
          </a:p>
          <a:p>
            <a:pPr>
              <a:spcBef>
                <a:spcPts val="0"/>
              </a:spcBef>
            </a:pPr>
            <a:r>
              <a:rPr lang="en-US" sz="1400" dirty="0"/>
              <a:t>208.500.2069</a:t>
            </a:r>
          </a:p>
          <a:p>
            <a:pPr>
              <a:spcBef>
                <a:spcPts val="0"/>
              </a:spcBef>
            </a:pPr>
            <a:r>
              <a:rPr lang="en-US" sz="1400" dirty="0"/>
              <a:t>rspencer@hawleytroxell.com</a:t>
            </a:r>
          </a:p>
        </p:txBody>
      </p:sp>
    </p:spTree>
    <p:extLst>
      <p:ext uri="{BB962C8B-B14F-4D97-AF65-F5344CB8AC3E}">
        <p14:creationId xmlns:p14="http://schemas.microsoft.com/office/powerpoint/2010/main" val="4035661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96F6E0-99E3-D878-44DB-B6E8B29EC094}"/>
              </a:ext>
            </a:extLst>
          </p:cNvPr>
          <p:cNvSpPr>
            <a:spLocks noGrp="1"/>
          </p:cNvSpPr>
          <p:nvPr>
            <p:ph type="sldNum" idx="10"/>
          </p:nvPr>
        </p:nvSpPr>
        <p:spPr/>
        <p:txBody>
          <a:bodyPr/>
          <a:lstStyle/>
          <a:p>
            <a:fld id="{00000000-1234-1234-1234-123412341234}" type="slidenum">
              <a:rPr lang="en" smtClean="0"/>
              <a:pPr/>
              <a:t>10</a:t>
            </a:fld>
            <a:endParaRPr lang="en" dirty="0"/>
          </a:p>
        </p:txBody>
      </p:sp>
      <p:sp>
        <p:nvSpPr>
          <p:cNvPr id="3" name="Text Placeholder 2">
            <a:extLst>
              <a:ext uri="{FF2B5EF4-FFF2-40B4-BE49-F238E27FC236}">
                <a16:creationId xmlns:a16="http://schemas.microsoft.com/office/drawing/2014/main" id="{DDA6EE19-FF24-D192-D9E3-05A993393C7F}"/>
              </a:ext>
            </a:extLst>
          </p:cNvPr>
          <p:cNvSpPr>
            <a:spLocks noGrp="1"/>
          </p:cNvSpPr>
          <p:nvPr>
            <p:ph type="body" sz="quarter" idx="12"/>
          </p:nvPr>
        </p:nvSpPr>
        <p:spPr/>
        <p:txBody>
          <a:bodyPr>
            <a:normAutofit fontScale="62500" lnSpcReduction="20000"/>
          </a:bodyPr>
          <a:lstStyle/>
          <a:p>
            <a:r>
              <a:rPr lang="en-US" dirty="0"/>
              <a:t>Contents</a:t>
            </a:r>
          </a:p>
          <a:p>
            <a:pPr lvl="1"/>
            <a:r>
              <a:rPr lang="en-US" dirty="0"/>
              <a:t>An Individualized Education Program under the IDEA is a written statement for each child with a disability that is developed, reviewed, and revised in accordance with specific statutory requirements. </a:t>
            </a:r>
          </a:p>
          <a:p>
            <a:pPr lvl="1"/>
            <a:r>
              <a:rPr lang="en-US" dirty="0"/>
              <a:t>The IEP must include:</a:t>
            </a:r>
          </a:p>
          <a:p>
            <a:pPr lvl="2"/>
            <a:r>
              <a:rPr lang="en-US" dirty="0"/>
              <a:t>A statement of the child’s present levels of academic achievement and functional performance, including how the child’s disability affects their involvement and progress in the general education curriculum.</a:t>
            </a:r>
          </a:p>
          <a:p>
            <a:pPr lvl="2"/>
            <a:r>
              <a:rPr lang="en-US" dirty="0"/>
              <a:t>A statement of measurable annual goals, including academic and functional goals, designed to meet the child’s needs resulting from their disability to enable the child to be involved and make progress in the general curriculum</a:t>
            </a:r>
          </a:p>
          <a:p>
            <a:pPr lvl="2"/>
            <a:r>
              <a:rPr lang="en-US" dirty="0"/>
              <a:t>A description of how the child’s progress toward meeting the annual goals will be measured and when periodic reports on the progress will be provided</a:t>
            </a:r>
          </a:p>
          <a:p>
            <a:pPr lvl="2"/>
            <a:r>
              <a:rPr lang="en-US" dirty="0"/>
              <a:t>A statement of the special education and related services and supplementary aids and services to be provided to the child, and a statement of the program modifications or supports for school personnel that will be provided to enable the child to advance appropriately toward attaining he annual goals, be involved and progress in the gen. ed. Curriculum, and participate in extracurricular activities</a:t>
            </a:r>
          </a:p>
          <a:p>
            <a:pPr lvl="2"/>
            <a:endParaRPr lang="en-US" dirty="0"/>
          </a:p>
        </p:txBody>
      </p:sp>
      <p:sp>
        <p:nvSpPr>
          <p:cNvPr id="4" name="Title 3">
            <a:extLst>
              <a:ext uri="{FF2B5EF4-FFF2-40B4-BE49-F238E27FC236}">
                <a16:creationId xmlns:a16="http://schemas.microsoft.com/office/drawing/2014/main" id="{F9603971-34DB-0BFF-6AD0-649E75F20CF4}"/>
              </a:ext>
            </a:extLst>
          </p:cNvPr>
          <p:cNvSpPr>
            <a:spLocks noGrp="1"/>
          </p:cNvSpPr>
          <p:nvPr>
            <p:ph type="title"/>
          </p:nvPr>
        </p:nvSpPr>
        <p:spPr/>
        <p:txBody>
          <a:bodyPr/>
          <a:lstStyle/>
          <a:p>
            <a:r>
              <a:rPr lang="en-US" dirty="0"/>
              <a:t>Developing the IEP</a:t>
            </a:r>
          </a:p>
        </p:txBody>
      </p:sp>
    </p:spTree>
    <p:extLst>
      <p:ext uri="{BB962C8B-B14F-4D97-AF65-F5344CB8AC3E}">
        <p14:creationId xmlns:p14="http://schemas.microsoft.com/office/powerpoint/2010/main" val="3090908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9CEC7C-ECCD-2388-4930-336FE47AB76E}"/>
              </a:ext>
            </a:extLst>
          </p:cNvPr>
          <p:cNvSpPr>
            <a:spLocks noGrp="1"/>
          </p:cNvSpPr>
          <p:nvPr>
            <p:ph type="sldNum" idx="10"/>
          </p:nvPr>
        </p:nvSpPr>
        <p:spPr/>
        <p:txBody>
          <a:bodyPr/>
          <a:lstStyle/>
          <a:p>
            <a:fld id="{00000000-1234-1234-1234-123412341234}" type="slidenum">
              <a:rPr lang="en" smtClean="0"/>
              <a:pPr/>
              <a:t>11</a:t>
            </a:fld>
            <a:endParaRPr lang="en" dirty="0"/>
          </a:p>
        </p:txBody>
      </p:sp>
      <p:sp>
        <p:nvSpPr>
          <p:cNvPr id="3" name="Text Placeholder 2">
            <a:extLst>
              <a:ext uri="{FF2B5EF4-FFF2-40B4-BE49-F238E27FC236}">
                <a16:creationId xmlns:a16="http://schemas.microsoft.com/office/drawing/2014/main" id="{0EB15AE7-F85A-0BAA-D245-D830BE3D353E}"/>
              </a:ext>
            </a:extLst>
          </p:cNvPr>
          <p:cNvSpPr>
            <a:spLocks noGrp="1"/>
          </p:cNvSpPr>
          <p:nvPr>
            <p:ph type="body" sz="quarter" idx="12"/>
          </p:nvPr>
        </p:nvSpPr>
        <p:spPr/>
        <p:txBody>
          <a:bodyPr>
            <a:normAutofit fontScale="92500" lnSpcReduction="20000"/>
          </a:bodyPr>
          <a:lstStyle/>
          <a:p>
            <a:r>
              <a:rPr lang="en-US" dirty="0"/>
              <a:t>Contents cont’d</a:t>
            </a:r>
          </a:p>
          <a:p>
            <a:pPr lvl="1"/>
            <a:r>
              <a:rPr lang="en-US" dirty="0"/>
              <a:t>The IEP must include</a:t>
            </a:r>
          </a:p>
          <a:p>
            <a:pPr lvl="2"/>
            <a:r>
              <a:rPr lang="en-US" dirty="0"/>
              <a:t>An explanation of the extent, if any, to which the child will not participate with nondisabled children in the regular class and in the activities described (LRE)</a:t>
            </a:r>
          </a:p>
          <a:p>
            <a:pPr lvl="2"/>
            <a:r>
              <a:rPr lang="en-US" dirty="0"/>
              <a:t>A statement of any individual appropriate accommodations necessary to measure the academic achievement and functional performance of the child on state and districtwide assessments</a:t>
            </a:r>
          </a:p>
          <a:p>
            <a:pPr lvl="2"/>
            <a:r>
              <a:rPr lang="en-US" dirty="0"/>
              <a:t>The projected date for the beginning of the services and modifications, and the anticipated frequency, location, and duration of those services and modifications</a:t>
            </a:r>
          </a:p>
          <a:p>
            <a:pPr lvl="1"/>
            <a:endParaRPr lang="en-US" dirty="0"/>
          </a:p>
        </p:txBody>
      </p:sp>
      <p:sp>
        <p:nvSpPr>
          <p:cNvPr id="4" name="Title 3">
            <a:extLst>
              <a:ext uri="{FF2B5EF4-FFF2-40B4-BE49-F238E27FC236}">
                <a16:creationId xmlns:a16="http://schemas.microsoft.com/office/drawing/2014/main" id="{70F1DE9A-84FF-EA77-1644-B62087737120}"/>
              </a:ext>
            </a:extLst>
          </p:cNvPr>
          <p:cNvSpPr>
            <a:spLocks noGrp="1"/>
          </p:cNvSpPr>
          <p:nvPr>
            <p:ph type="title"/>
          </p:nvPr>
        </p:nvSpPr>
        <p:spPr/>
        <p:txBody>
          <a:bodyPr>
            <a:normAutofit/>
          </a:bodyPr>
          <a:lstStyle/>
          <a:p>
            <a:r>
              <a:rPr lang="en-US" dirty="0"/>
              <a:t>Developing the IEP</a:t>
            </a:r>
          </a:p>
        </p:txBody>
      </p:sp>
    </p:spTree>
    <p:extLst>
      <p:ext uri="{BB962C8B-B14F-4D97-AF65-F5344CB8AC3E}">
        <p14:creationId xmlns:p14="http://schemas.microsoft.com/office/powerpoint/2010/main" val="3687434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CC3999-F8D8-FA86-A174-61BBDE378013}"/>
              </a:ext>
            </a:extLst>
          </p:cNvPr>
          <p:cNvSpPr>
            <a:spLocks noGrp="1"/>
          </p:cNvSpPr>
          <p:nvPr>
            <p:ph type="sldNum" idx="10"/>
          </p:nvPr>
        </p:nvSpPr>
        <p:spPr/>
        <p:txBody>
          <a:bodyPr/>
          <a:lstStyle/>
          <a:p>
            <a:fld id="{00000000-1234-1234-1234-123412341234}" type="slidenum">
              <a:rPr lang="en" smtClean="0"/>
              <a:pPr/>
              <a:t>12</a:t>
            </a:fld>
            <a:endParaRPr lang="en" dirty="0"/>
          </a:p>
        </p:txBody>
      </p:sp>
      <p:sp>
        <p:nvSpPr>
          <p:cNvPr id="3" name="Text Placeholder 2">
            <a:extLst>
              <a:ext uri="{FF2B5EF4-FFF2-40B4-BE49-F238E27FC236}">
                <a16:creationId xmlns:a16="http://schemas.microsoft.com/office/drawing/2014/main" id="{ED449371-F75E-2587-B36C-54DCB8EAC1BE}"/>
              </a:ext>
            </a:extLst>
          </p:cNvPr>
          <p:cNvSpPr>
            <a:spLocks noGrp="1"/>
          </p:cNvSpPr>
          <p:nvPr>
            <p:ph type="body" sz="quarter" idx="12"/>
          </p:nvPr>
        </p:nvSpPr>
        <p:spPr/>
        <p:txBody>
          <a:bodyPr>
            <a:normAutofit fontScale="77500" lnSpcReduction="20000"/>
          </a:bodyPr>
          <a:lstStyle/>
          <a:p>
            <a:r>
              <a:rPr lang="en-US" dirty="0"/>
              <a:t>Goals:</a:t>
            </a:r>
          </a:p>
          <a:p>
            <a:pPr lvl="1"/>
            <a:r>
              <a:rPr lang="en-US" dirty="0"/>
              <a:t>The IDEA requires that every IEP include a description of:</a:t>
            </a:r>
          </a:p>
          <a:p>
            <a:pPr lvl="2"/>
            <a:r>
              <a:rPr lang="en-US" dirty="0"/>
              <a:t>How the child’s progress toward meeting annual goals will be measured</a:t>
            </a:r>
          </a:p>
          <a:p>
            <a:pPr lvl="2"/>
            <a:r>
              <a:rPr lang="en-US" dirty="0"/>
              <a:t>When the periodic reports on the progress the child is making toward meeting the annual goals will be provided. </a:t>
            </a:r>
          </a:p>
          <a:p>
            <a:pPr lvl="1"/>
            <a:r>
              <a:rPr lang="en-US" dirty="0"/>
              <a:t>Goals should be clear and objectively measurable. </a:t>
            </a:r>
            <a:r>
              <a:rPr lang="en-US" sz="1400" dirty="0"/>
              <a:t>(See </a:t>
            </a:r>
            <a:r>
              <a:rPr lang="en-US" sz="1400" dirty="0" err="1"/>
              <a:t>Kuszewski</a:t>
            </a:r>
            <a:r>
              <a:rPr lang="en-US" sz="1400" dirty="0"/>
              <a:t> v. Chippewa Valley Sch. Dist., 56 F. </a:t>
            </a:r>
            <a:r>
              <a:rPr lang="en-US" sz="1400" dirty="0" err="1"/>
              <a:t>App’x</a:t>
            </a:r>
            <a:r>
              <a:rPr lang="en-US" sz="1400" dirty="0"/>
              <a:t> 655, 659 (6th Cir. 2003)</a:t>
            </a:r>
          </a:p>
          <a:p>
            <a:pPr lvl="1">
              <a:lnSpc>
                <a:spcPct val="110000"/>
              </a:lnSpc>
            </a:pPr>
            <a:r>
              <a:rPr lang="en-US" dirty="0"/>
              <a:t>Goals should align with instruction or services. </a:t>
            </a:r>
            <a:r>
              <a:rPr lang="en-US" sz="1400" dirty="0"/>
              <a:t>(See Burlington Sch. Dist., 20 IDELR 1303).</a:t>
            </a:r>
          </a:p>
          <a:p>
            <a:pPr lvl="1">
              <a:lnSpc>
                <a:spcPct val="110000"/>
              </a:lnSpc>
            </a:pPr>
            <a:r>
              <a:rPr lang="en-US" sz="2100" dirty="0"/>
              <a:t>Goals should be “reasonably calculated to enable a child to make progress appropriate in light of the child’s circumstances.” </a:t>
            </a:r>
            <a:r>
              <a:rPr lang="en-US" sz="1400" dirty="0"/>
              <a:t>(See </a:t>
            </a:r>
            <a:r>
              <a:rPr lang="en-US" sz="1400" dirty="0" err="1"/>
              <a:t>Endrew</a:t>
            </a:r>
            <a:r>
              <a:rPr lang="en-US" sz="1400" dirty="0"/>
              <a:t> F., </a:t>
            </a:r>
            <a:r>
              <a:rPr lang="en-US" sz="1400" i="1" dirty="0"/>
              <a:t>supra</a:t>
            </a:r>
            <a:r>
              <a:rPr lang="en-US" sz="1400" dirty="0"/>
              <a:t>).</a:t>
            </a:r>
          </a:p>
        </p:txBody>
      </p:sp>
      <p:sp>
        <p:nvSpPr>
          <p:cNvPr id="4" name="Title 3">
            <a:extLst>
              <a:ext uri="{FF2B5EF4-FFF2-40B4-BE49-F238E27FC236}">
                <a16:creationId xmlns:a16="http://schemas.microsoft.com/office/drawing/2014/main" id="{41302AFA-6285-7656-5AB0-774001570896}"/>
              </a:ext>
            </a:extLst>
          </p:cNvPr>
          <p:cNvSpPr>
            <a:spLocks noGrp="1"/>
          </p:cNvSpPr>
          <p:nvPr>
            <p:ph type="title"/>
          </p:nvPr>
        </p:nvSpPr>
        <p:spPr/>
        <p:txBody>
          <a:bodyPr/>
          <a:lstStyle/>
          <a:p>
            <a:r>
              <a:rPr lang="en-US" dirty="0"/>
              <a:t>Developing the IEP	</a:t>
            </a:r>
          </a:p>
        </p:txBody>
      </p:sp>
    </p:spTree>
    <p:extLst>
      <p:ext uri="{BB962C8B-B14F-4D97-AF65-F5344CB8AC3E}">
        <p14:creationId xmlns:p14="http://schemas.microsoft.com/office/powerpoint/2010/main" val="1090329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09977E-F938-795A-A81C-0FDDB478AB2C}"/>
              </a:ext>
            </a:extLst>
          </p:cNvPr>
          <p:cNvSpPr>
            <a:spLocks noGrp="1"/>
          </p:cNvSpPr>
          <p:nvPr>
            <p:ph type="sldNum" idx="10"/>
          </p:nvPr>
        </p:nvSpPr>
        <p:spPr/>
        <p:txBody>
          <a:bodyPr/>
          <a:lstStyle/>
          <a:p>
            <a:fld id="{00000000-1234-1234-1234-123412341234}" type="slidenum">
              <a:rPr lang="en" smtClean="0"/>
              <a:pPr/>
              <a:t>13</a:t>
            </a:fld>
            <a:endParaRPr lang="en" dirty="0"/>
          </a:p>
        </p:txBody>
      </p:sp>
      <p:sp>
        <p:nvSpPr>
          <p:cNvPr id="3" name="Text Placeholder 2">
            <a:extLst>
              <a:ext uri="{FF2B5EF4-FFF2-40B4-BE49-F238E27FC236}">
                <a16:creationId xmlns:a16="http://schemas.microsoft.com/office/drawing/2014/main" id="{830211FA-1AA0-09E8-21CB-FA9B0C2BCE34}"/>
              </a:ext>
            </a:extLst>
          </p:cNvPr>
          <p:cNvSpPr>
            <a:spLocks noGrp="1"/>
          </p:cNvSpPr>
          <p:nvPr>
            <p:ph type="body" sz="quarter" idx="12"/>
          </p:nvPr>
        </p:nvSpPr>
        <p:spPr/>
        <p:txBody>
          <a:bodyPr>
            <a:normAutofit fontScale="70000" lnSpcReduction="20000"/>
          </a:bodyPr>
          <a:lstStyle/>
          <a:p>
            <a:r>
              <a:rPr lang="en-US" dirty="0"/>
              <a:t>Alignment</a:t>
            </a:r>
          </a:p>
          <a:p>
            <a:pPr lvl="1"/>
            <a:r>
              <a:rPr lang="en-US" dirty="0"/>
              <a:t>Goals should address PLAAFP as a starting point</a:t>
            </a:r>
          </a:p>
          <a:p>
            <a:pPr lvl="1"/>
            <a:r>
              <a:rPr lang="en-US" dirty="0"/>
              <a:t>Goal must be addressed as an area of ‘need.’</a:t>
            </a:r>
          </a:p>
          <a:p>
            <a:pPr marL="274320" lvl="1">
              <a:buSzPct val="100000"/>
              <a:buFont typeface="Arial" panose="020B0604020202020204" pitchFamily="34" charset="0"/>
              <a:buChar char="•"/>
            </a:pPr>
            <a:r>
              <a:rPr lang="en-US" sz="2400" dirty="0"/>
              <a:t>Create a goal tracking sheet as you write the goal to ensure consistency</a:t>
            </a:r>
          </a:p>
          <a:p>
            <a:pPr marL="274320" lvl="1">
              <a:buSzPct val="100000"/>
              <a:buFont typeface="Arial" panose="020B0604020202020204" pitchFamily="34" charset="0"/>
              <a:buChar char="•"/>
            </a:pPr>
            <a:r>
              <a:rPr lang="en-US" sz="2400" dirty="0"/>
              <a:t>All goals require progress monitoring!</a:t>
            </a:r>
          </a:p>
          <a:p>
            <a:pPr marL="274320" lvl="1">
              <a:buSzPct val="100000"/>
              <a:buFont typeface="Arial" panose="020B0604020202020204" pitchFamily="34" charset="0"/>
              <a:buChar char="•"/>
            </a:pPr>
            <a:r>
              <a:rPr lang="en-US" sz="2400" dirty="0"/>
              <a:t>Goals should be individualized—not just taken from a “goal bank”</a:t>
            </a:r>
          </a:p>
          <a:p>
            <a:pPr marL="274320" lvl="1">
              <a:buSzPct val="100000"/>
              <a:buFont typeface="Arial" panose="020B0604020202020204" pitchFamily="34" charset="0"/>
              <a:buChar char="•"/>
            </a:pPr>
            <a:r>
              <a:rPr lang="en-US" sz="2400" dirty="0"/>
              <a:t>Goals should not contain discretion!</a:t>
            </a:r>
          </a:p>
          <a:p>
            <a:pPr marL="274320" lvl="1">
              <a:buSzPct val="100000"/>
              <a:buFont typeface="Arial" panose="020B0604020202020204" pitchFamily="34" charset="0"/>
              <a:buChar char="•"/>
            </a:pPr>
            <a:r>
              <a:rPr lang="en-US" sz="2400" b="1" dirty="0"/>
              <a:t>“The IEP is not a form document. It is constructed only after careful consideration of the child’s present levels of achievement, disability, and potential for growth.” </a:t>
            </a:r>
            <a:r>
              <a:rPr lang="en-US" i="1" dirty="0"/>
              <a:t>See </a:t>
            </a:r>
            <a:r>
              <a:rPr lang="en-US" i="1" dirty="0" err="1"/>
              <a:t>Endrew</a:t>
            </a:r>
            <a:r>
              <a:rPr lang="en-US" i="1" dirty="0"/>
              <a:t> F. v. Douglas Cnty Sch. Dist.)</a:t>
            </a:r>
            <a:endParaRPr lang="en-US" dirty="0"/>
          </a:p>
          <a:p>
            <a:pPr marL="411480" lvl="1" indent="0">
              <a:buNone/>
            </a:pPr>
            <a:endParaRPr lang="en-US" dirty="0"/>
          </a:p>
        </p:txBody>
      </p:sp>
      <p:sp>
        <p:nvSpPr>
          <p:cNvPr id="4" name="Title 3">
            <a:extLst>
              <a:ext uri="{FF2B5EF4-FFF2-40B4-BE49-F238E27FC236}">
                <a16:creationId xmlns:a16="http://schemas.microsoft.com/office/drawing/2014/main" id="{97D526A0-6853-5329-9DD3-76BFBE1DE952}"/>
              </a:ext>
            </a:extLst>
          </p:cNvPr>
          <p:cNvSpPr>
            <a:spLocks noGrp="1"/>
          </p:cNvSpPr>
          <p:nvPr>
            <p:ph type="title"/>
          </p:nvPr>
        </p:nvSpPr>
        <p:spPr/>
        <p:txBody>
          <a:bodyPr/>
          <a:lstStyle/>
          <a:p>
            <a:r>
              <a:rPr lang="en-US" dirty="0"/>
              <a:t>Developing the IEP	</a:t>
            </a:r>
          </a:p>
        </p:txBody>
      </p:sp>
    </p:spTree>
    <p:extLst>
      <p:ext uri="{BB962C8B-B14F-4D97-AF65-F5344CB8AC3E}">
        <p14:creationId xmlns:p14="http://schemas.microsoft.com/office/powerpoint/2010/main" val="2781525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16EDA5-F896-122F-1751-BDD30D9CC3A8}"/>
              </a:ext>
            </a:extLst>
          </p:cNvPr>
          <p:cNvSpPr>
            <a:spLocks noGrp="1"/>
          </p:cNvSpPr>
          <p:nvPr>
            <p:ph type="sldNum" idx="10"/>
          </p:nvPr>
        </p:nvSpPr>
        <p:spPr/>
        <p:txBody>
          <a:bodyPr/>
          <a:lstStyle/>
          <a:p>
            <a:fld id="{00000000-1234-1234-1234-123412341234}" type="slidenum">
              <a:rPr lang="en" smtClean="0"/>
              <a:pPr/>
              <a:t>14</a:t>
            </a:fld>
            <a:endParaRPr lang="en" dirty="0"/>
          </a:p>
        </p:txBody>
      </p:sp>
      <p:sp>
        <p:nvSpPr>
          <p:cNvPr id="3" name="Text Placeholder 2">
            <a:extLst>
              <a:ext uri="{FF2B5EF4-FFF2-40B4-BE49-F238E27FC236}">
                <a16:creationId xmlns:a16="http://schemas.microsoft.com/office/drawing/2014/main" id="{A7850291-1F5F-8FEC-A949-5540874F4ED0}"/>
              </a:ext>
            </a:extLst>
          </p:cNvPr>
          <p:cNvSpPr>
            <a:spLocks noGrp="1"/>
          </p:cNvSpPr>
          <p:nvPr>
            <p:ph type="body" sz="quarter" idx="12"/>
          </p:nvPr>
        </p:nvSpPr>
        <p:spPr/>
        <p:txBody>
          <a:bodyPr/>
          <a:lstStyle/>
          <a:p>
            <a:r>
              <a:rPr lang="en-US" dirty="0"/>
              <a:t>Progress Monitoring</a:t>
            </a:r>
          </a:p>
          <a:p>
            <a:pPr lvl="1"/>
            <a:r>
              <a:rPr lang="en-US" dirty="0"/>
              <a:t>Must be clear</a:t>
            </a:r>
          </a:p>
          <a:p>
            <a:pPr lvl="1"/>
            <a:r>
              <a:rPr lang="en-US" dirty="0"/>
              <a:t>Must be easily implemented</a:t>
            </a:r>
          </a:p>
          <a:p>
            <a:pPr lvl="1"/>
            <a:r>
              <a:rPr lang="en-US" dirty="0"/>
              <a:t>Should not contain discretion (i.e., “as needed” or “as determined by teacher”)</a:t>
            </a:r>
          </a:p>
          <a:p>
            <a:pPr lvl="2"/>
            <a:r>
              <a:rPr lang="en-US" dirty="0"/>
              <a:t>Progress monitoring should be clear enough that any teacher, aide, or substitute, may conduct the progress monitoring consistently.</a:t>
            </a:r>
          </a:p>
        </p:txBody>
      </p:sp>
      <p:sp>
        <p:nvSpPr>
          <p:cNvPr id="4" name="Title 3">
            <a:extLst>
              <a:ext uri="{FF2B5EF4-FFF2-40B4-BE49-F238E27FC236}">
                <a16:creationId xmlns:a16="http://schemas.microsoft.com/office/drawing/2014/main" id="{EDB21A07-37AF-6F50-7265-6FD4067FA930}"/>
              </a:ext>
            </a:extLst>
          </p:cNvPr>
          <p:cNvSpPr>
            <a:spLocks noGrp="1"/>
          </p:cNvSpPr>
          <p:nvPr>
            <p:ph type="title"/>
          </p:nvPr>
        </p:nvSpPr>
        <p:spPr/>
        <p:txBody>
          <a:bodyPr/>
          <a:lstStyle/>
          <a:p>
            <a:r>
              <a:rPr lang="en-US" dirty="0"/>
              <a:t>Developing the IEP</a:t>
            </a:r>
          </a:p>
        </p:txBody>
      </p:sp>
    </p:spTree>
    <p:extLst>
      <p:ext uri="{BB962C8B-B14F-4D97-AF65-F5344CB8AC3E}">
        <p14:creationId xmlns:p14="http://schemas.microsoft.com/office/powerpoint/2010/main" val="1340926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6989D-5EB6-9850-10FD-BCA1949D1737}"/>
              </a:ext>
            </a:extLst>
          </p:cNvPr>
          <p:cNvSpPr>
            <a:spLocks noGrp="1"/>
          </p:cNvSpPr>
          <p:nvPr>
            <p:ph type="sldNum" idx="10"/>
          </p:nvPr>
        </p:nvSpPr>
        <p:spPr/>
        <p:txBody>
          <a:bodyPr/>
          <a:lstStyle/>
          <a:p>
            <a:fld id="{00000000-1234-1234-1234-123412341234}" type="slidenum">
              <a:rPr lang="en" smtClean="0"/>
              <a:pPr/>
              <a:t>15</a:t>
            </a:fld>
            <a:endParaRPr lang="en" dirty="0"/>
          </a:p>
        </p:txBody>
      </p:sp>
      <p:sp>
        <p:nvSpPr>
          <p:cNvPr id="3" name="Text Placeholder 2">
            <a:extLst>
              <a:ext uri="{FF2B5EF4-FFF2-40B4-BE49-F238E27FC236}">
                <a16:creationId xmlns:a16="http://schemas.microsoft.com/office/drawing/2014/main" id="{2ED48C4A-C7DF-E39C-E49E-7FD3B2E44A19}"/>
              </a:ext>
            </a:extLst>
          </p:cNvPr>
          <p:cNvSpPr>
            <a:spLocks noGrp="1"/>
          </p:cNvSpPr>
          <p:nvPr>
            <p:ph type="body" sz="quarter" idx="12"/>
          </p:nvPr>
        </p:nvSpPr>
        <p:spPr/>
        <p:txBody>
          <a:bodyPr>
            <a:normAutofit fontScale="92500" lnSpcReduction="20000"/>
          </a:bodyPr>
          <a:lstStyle/>
          <a:p>
            <a:r>
              <a:rPr lang="en-US" dirty="0"/>
              <a:t>Least Restrictive Environment</a:t>
            </a:r>
          </a:p>
          <a:p>
            <a:pPr lvl="1"/>
            <a:r>
              <a:rPr lang="en-US" dirty="0"/>
              <a:t>Under the IDEA, children with disabilities must be educated with children who are not disabled to the fullest extent possible. </a:t>
            </a:r>
          </a:p>
          <a:p>
            <a:pPr lvl="1"/>
            <a:r>
              <a:rPr lang="en-US" dirty="0"/>
              <a:t>Each LEA must ensure that:</a:t>
            </a:r>
          </a:p>
          <a:p>
            <a:pPr lvl="2"/>
            <a:r>
              <a:rPr lang="en-US" dirty="0"/>
              <a:t>To the maximum extent appropriate, children with disabilities are educated with children who are non-disabled; and</a:t>
            </a:r>
          </a:p>
          <a:p>
            <a:pPr lvl="2"/>
            <a:r>
              <a:rPr lang="en-US" dirty="0"/>
              <a:t>Special classes, separate schooling or other removal of children with disabilities from the regular educational environment occurs only of the nature or severity of the disability is such that education in regular classes with the use of supplementary aids and services cannot be achieved satisfactorily. </a:t>
            </a:r>
          </a:p>
        </p:txBody>
      </p:sp>
      <p:sp>
        <p:nvSpPr>
          <p:cNvPr id="4" name="Title 3">
            <a:extLst>
              <a:ext uri="{FF2B5EF4-FFF2-40B4-BE49-F238E27FC236}">
                <a16:creationId xmlns:a16="http://schemas.microsoft.com/office/drawing/2014/main" id="{F9BC476A-FAA0-FE41-BC69-DE5FF8E5796E}"/>
              </a:ext>
            </a:extLst>
          </p:cNvPr>
          <p:cNvSpPr>
            <a:spLocks noGrp="1"/>
          </p:cNvSpPr>
          <p:nvPr>
            <p:ph type="title"/>
          </p:nvPr>
        </p:nvSpPr>
        <p:spPr/>
        <p:txBody>
          <a:bodyPr/>
          <a:lstStyle/>
          <a:p>
            <a:r>
              <a:rPr lang="en-US" dirty="0"/>
              <a:t>Developing the IEP	</a:t>
            </a:r>
          </a:p>
        </p:txBody>
      </p:sp>
    </p:spTree>
    <p:extLst>
      <p:ext uri="{BB962C8B-B14F-4D97-AF65-F5344CB8AC3E}">
        <p14:creationId xmlns:p14="http://schemas.microsoft.com/office/powerpoint/2010/main" val="105151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6B18DD-FBB1-F64B-9FB3-2BCABF90B605}"/>
              </a:ext>
            </a:extLst>
          </p:cNvPr>
          <p:cNvSpPr>
            <a:spLocks noGrp="1"/>
          </p:cNvSpPr>
          <p:nvPr>
            <p:ph type="sldNum" idx="10"/>
          </p:nvPr>
        </p:nvSpPr>
        <p:spPr/>
        <p:txBody>
          <a:bodyPr/>
          <a:lstStyle/>
          <a:p>
            <a:fld id="{00000000-1234-1234-1234-123412341234}" type="slidenum">
              <a:rPr lang="en" smtClean="0"/>
              <a:pPr/>
              <a:t>16</a:t>
            </a:fld>
            <a:endParaRPr lang="en" dirty="0"/>
          </a:p>
        </p:txBody>
      </p:sp>
      <p:sp>
        <p:nvSpPr>
          <p:cNvPr id="3" name="Text Placeholder 2">
            <a:extLst>
              <a:ext uri="{FF2B5EF4-FFF2-40B4-BE49-F238E27FC236}">
                <a16:creationId xmlns:a16="http://schemas.microsoft.com/office/drawing/2014/main" id="{F75EF419-1091-911A-DD97-B1F41C412F5E}"/>
              </a:ext>
            </a:extLst>
          </p:cNvPr>
          <p:cNvSpPr>
            <a:spLocks noGrp="1"/>
          </p:cNvSpPr>
          <p:nvPr>
            <p:ph type="body" sz="quarter" idx="12"/>
          </p:nvPr>
        </p:nvSpPr>
        <p:spPr/>
        <p:txBody>
          <a:bodyPr>
            <a:normAutofit fontScale="85000" lnSpcReduction="20000"/>
          </a:bodyPr>
          <a:lstStyle/>
          <a:p>
            <a:r>
              <a:rPr lang="en-US" dirty="0"/>
              <a:t>How do we determine what the LRE is?</a:t>
            </a:r>
          </a:p>
          <a:p>
            <a:pPr lvl="1"/>
            <a:r>
              <a:rPr lang="en-US" dirty="0"/>
              <a:t>The 9th Circuit Court of Appeals, in </a:t>
            </a:r>
            <a:r>
              <a:rPr lang="en-US" b="1" i="1" dirty="0"/>
              <a:t>Sacramento City Unified Sch. Dist., Bd. Of Educ. v. Rachel H</a:t>
            </a:r>
            <a:r>
              <a:rPr lang="en-US" i="1" dirty="0"/>
              <a:t>.</a:t>
            </a:r>
            <a:r>
              <a:rPr lang="en-US" dirty="0"/>
              <a:t> adopted a 4-part test to determine whether the student is being mainstreamed to the maximum extent possible:</a:t>
            </a:r>
          </a:p>
          <a:p>
            <a:pPr marL="1257300" lvl="2" indent="-342900">
              <a:buAutoNum type="arabicPeriod"/>
            </a:pPr>
            <a:r>
              <a:rPr lang="en-US" dirty="0"/>
              <a:t>The educational benefits of placement full-time in a regular classroom;</a:t>
            </a:r>
          </a:p>
          <a:p>
            <a:pPr marL="1257300" lvl="2" indent="-342900">
              <a:buAutoNum type="arabicPeriod"/>
            </a:pPr>
            <a:r>
              <a:rPr lang="en-US" dirty="0"/>
              <a:t>The non-academic benefits of such placement;</a:t>
            </a:r>
          </a:p>
          <a:p>
            <a:pPr marL="1257300" lvl="2" indent="-342900">
              <a:buAutoNum type="arabicPeriod"/>
            </a:pPr>
            <a:r>
              <a:rPr lang="en-US" dirty="0"/>
              <a:t>The effect [the student] has on the teacher and children in the regular classroom; and</a:t>
            </a:r>
          </a:p>
          <a:p>
            <a:pPr marL="1257300" lvl="2" indent="-342900">
              <a:buAutoNum type="arabicPeriod"/>
            </a:pPr>
            <a:r>
              <a:rPr lang="en-US" dirty="0"/>
              <a:t>The costs of mainstreaming the student. </a:t>
            </a:r>
          </a:p>
          <a:p>
            <a:pPr marL="914400" lvl="2" indent="0">
              <a:buNone/>
            </a:pPr>
            <a:r>
              <a:rPr lang="en-US" dirty="0"/>
              <a:t>Remember…the analysis begins at full-time general education placement and gets more restrictive as the analysis goes on. </a:t>
            </a:r>
          </a:p>
          <a:p>
            <a:pPr marL="914400" lvl="2" indent="0">
              <a:buNone/>
            </a:pPr>
            <a:endParaRPr lang="en-US" dirty="0"/>
          </a:p>
        </p:txBody>
      </p:sp>
      <p:sp>
        <p:nvSpPr>
          <p:cNvPr id="4" name="Title 3">
            <a:extLst>
              <a:ext uri="{FF2B5EF4-FFF2-40B4-BE49-F238E27FC236}">
                <a16:creationId xmlns:a16="http://schemas.microsoft.com/office/drawing/2014/main" id="{8EE48F1A-3E50-629B-8091-7F66A34C0A29}"/>
              </a:ext>
            </a:extLst>
          </p:cNvPr>
          <p:cNvSpPr>
            <a:spLocks noGrp="1"/>
          </p:cNvSpPr>
          <p:nvPr>
            <p:ph type="title"/>
          </p:nvPr>
        </p:nvSpPr>
        <p:spPr/>
        <p:txBody>
          <a:bodyPr/>
          <a:lstStyle/>
          <a:p>
            <a:r>
              <a:rPr lang="en-US" dirty="0"/>
              <a:t>Developing the IEP	</a:t>
            </a:r>
          </a:p>
        </p:txBody>
      </p:sp>
    </p:spTree>
    <p:extLst>
      <p:ext uri="{BB962C8B-B14F-4D97-AF65-F5344CB8AC3E}">
        <p14:creationId xmlns:p14="http://schemas.microsoft.com/office/powerpoint/2010/main" val="737453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39CB06-A938-2CD6-C730-D5FD747BE47A}"/>
              </a:ext>
            </a:extLst>
          </p:cNvPr>
          <p:cNvSpPr>
            <a:spLocks noGrp="1"/>
          </p:cNvSpPr>
          <p:nvPr>
            <p:ph type="sldNum" idx="10"/>
          </p:nvPr>
        </p:nvSpPr>
        <p:spPr/>
        <p:txBody>
          <a:bodyPr/>
          <a:lstStyle/>
          <a:p>
            <a:fld id="{00000000-1234-1234-1234-123412341234}" type="slidenum">
              <a:rPr lang="en" smtClean="0"/>
              <a:pPr/>
              <a:t>17</a:t>
            </a:fld>
            <a:endParaRPr lang="en" dirty="0"/>
          </a:p>
        </p:txBody>
      </p:sp>
      <p:sp>
        <p:nvSpPr>
          <p:cNvPr id="3" name="Text Placeholder 2">
            <a:extLst>
              <a:ext uri="{FF2B5EF4-FFF2-40B4-BE49-F238E27FC236}">
                <a16:creationId xmlns:a16="http://schemas.microsoft.com/office/drawing/2014/main" id="{44A69E65-6C14-0614-EF98-4D08051C131B}"/>
              </a:ext>
            </a:extLst>
          </p:cNvPr>
          <p:cNvSpPr>
            <a:spLocks noGrp="1"/>
          </p:cNvSpPr>
          <p:nvPr>
            <p:ph type="body" sz="quarter" idx="12"/>
          </p:nvPr>
        </p:nvSpPr>
        <p:spPr/>
        <p:txBody>
          <a:bodyPr/>
          <a:lstStyle/>
          <a:p>
            <a:r>
              <a:rPr lang="en-US" dirty="0"/>
              <a:t>Least Restrictive Environment:</a:t>
            </a:r>
          </a:p>
          <a:p>
            <a:pPr lvl="1"/>
            <a:r>
              <a:rPr lang="en-US" dirty="0"/>
              <a:t>Options:</a:t>
            </a:r>
          </a:p>
          <a:p>
            <a:pPr lvl="2"/>
            <a:r>
              <a:rPr lang="en-US" dirty="0"/>
              <a:t>General Education Classroom</a:t>
            </a:r>
          </a:p>
          <a:p>
            <a:pPr lvl="2"/>
            <a:r>
              <a:rPr lang="en-US" dirty="0"/>
              <a:t>Special Education Classroom</a:t>
            </a:r>
          </a:p>
          <a:p>
            <a:pPr lvl="2"/>
            <a:r>
              <a:rPr lang="en-US" dirty="0"/>
              <a:t>Special/Private School</a:t>
            </a:r>
          </a:p>
          <a:p>
            <a:pPr lvl="2"/>
            <a:r>
              <a:rPr lang="en-US" dirty="0"/>
              <a:t>Homebound (</a:t>
            </a:r>
            <a:r>
              <a:rPr lang="en-US"/>
              <a:t>Home School*)</a:t>
            </a:r>
            <a:endParaRPr lang="en-US" dirty="0"/>
          </a:p>
          <a:p>
            <a:pPr lvl="2"/>
            <a:r>
              <a:rPr lang="en-US" dirty="0"/>
              <a:t>Hospital/Residential Facility</a:t>
            </a:r>
          </a:p>
          <a:p>
            <a:pPr marL="914400" lvl="2" indent="0">
              <a:buNone/>
            </a:pPr>
            <a:r>
              <a:rPr lang="en-US" dirty="0"/>
              <a:t>(or a combination of these)</a:t>
            </a:r>
          </a:p>
          <a:p>
            <a:pPr lvl="2"/>
            <a:endParaRPr lang="en-US" dirty="0"/>
          </a:p>
        </p:txBody>
      </p:sp>
      <p:sp>
        <p:nvSpPr>
          <p:cNvPr id="4" name="Title 3">
            <a:extLst>
              <a:ext uri="{FF2B5EF4-FFF2-40B4-BE49-F238E27FC236}">
                <a16:creationId xmlns:a16="http://schemas.microsoft.com/office/drawing/2014/main" id="{0027DD1A-798A-1F7F-DD3E-FFDDF5757E6F}"/>
              </a:ext>
            </a:extLst>
          </p:cNvPr>
          <p:cNvSpPr>
            <a:spLocks noGrp="1"/>
          </p:cNvSpPr>
          <p:nvPr>
            <p:ph type="title"/>
          </p:nvPr>
        </p:nvSpPr>
        <p:spPr/>
        <p:txBody>
          <a:bodyPr/>
          <a:lstStyle/>
          <a:p>
            <a:r>
              <a:rPr lang="en-US" dirty="0"/>
              <a:t>Developing the IEP</a:t>
            </a:r>
          </a:p>
        </p:txBody>
      </p:sp>
    </p:spTree>
    <p:extLst>
      <p:ext uri="{BB962C8B-B14F-4D97-AF65-F5344CB8AC3E}">
        <p14:creationId xmlns:p14="http://schemas.microsoft.com/office/powerpoint/2010/main" val="2310716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E041BB-1C52-BA51-4CE1-508CBDF7D076}"/>
              </a:ext>
            </a:extLst>
          </p:cNvPr>
          <p:cNvSpPr>
            <a:spLocks noGrp="1"/>
          </p:cNvSpPr>
          <p:nvPr>
            <p:ph type="sldNum" idx="10"/>
          </p:nvPr>
        </p:nvSpPr>
        <p:spPr/>
        <p:txBody>
          <a:bodyPr/>
          <a:lstStyle/>
          <a:p>
            <a:fld id="{00000000-1234-1234-1234-123412341234}" type="slidenum">
              <a:rPr lang="en" smtClean="0"/>
              <a:pPr/>
              <a:t>18</a:t>
            </a:fld>
            <a:endParaRPr lang="en" dirty="0"/>
          </a:p>
        </p:txBody>
      </p:sp>
      <p:sp>
        <p:nvSpPr>
          <p:cNvPr id="3" name="Text Placeholder 2">
            <a:extLst>
              <a:ext uri="{FF2B5EF4-FFF2-40B4-BE49-F238E27FC236}">
                <a16:creationId xmlns:a16="http://schemas.microsoft.com/office/drawing/2014/main" id="{8D3B9202-AA91-C5F2-EF14-8E0DCD6305B3}"/>
              </a:ext>
            </a:extLst>
          </p:cNvPr>
          <p:cNvSpPr>
            <a:spLocks noGrp="1"/>
          </p:cNvSpPr>
          <p:nvPr>
            <p:ph type="body" sz="quarter" idx="12"/>
          </p:nvPr>
        </p:nvSpPr>
        <p:spPr/>
        <p:txBody>
          <a:bodyPr>
            <a:normAutofit fontScale="85000" lnSpcReduction="20000"/>
          </a:bodyPr>
          <a:lstStyle/>
          <a:p>
            <a:r>
              <a:rPr lang="en-US" dirty="0"/>
              <a:t>Under the IDEA, the IEP team MUST review the child’s IEP at least once a year. </a:t>
            </a:r>
          </a:p>
          <a:p>
            <a:pPr lvl="1"/>
            <a:r>
              <a:rPr lang="en-US" dirty="0"/>
              <a:t>There is nothing preventing the IEP team to review and revise the IEP more than once a year. </a:t>
            </a:r>
          </a:p>
          <a:p>
            <a:pPr marL="274320" lvl="1">
              <a:buSzPct val="100000"/>
              <a:buFont typeface="Arial" panose="020B0604020202020204" pitchFamily="34" charset="0"/>
              <a:buChar char="•"/>
            </a:pPr>
            <a:r>
              <a:rPr lang="en-US" sz="2400" dirty="0"/>
              <a:t>The LEA or the Parents may request an IEP meeting to revise the child’s IEP. </a:t>
            </a:r>
          </a:p>
          <a:p>
            <a:pPr marL="731520" lvl="2">
              <a:buFont typeface="Arial" panose="020B0604020202020204" pitchFamily="34" charset="0"/>
              <a:buChar char="•"/>
            </a:pPr>
            <a:r>
              <a:rPr lang="en-US" sz="2200" dirty="0"/>
              <a:t>When is this necessary? </a:t>
            </a:r>
          </a:p>
          <a:p>
            <a:pPr marL="1188720" lvl="3">
              <a:buFont typeface="Arial" panose="020B0604020202020204" pitchFamily="34" charset="0"/>
              <a:buChar char="•"/>
            </a:pPr>
            <a:r>
              <a:rPr lang="en-US" sz="1800" dirty="0"/>
              <a:t>The student is not making progress toward their IEP goal(s)</a:t>
            </a:r>
          </a:p>
          <a:p>
            <a:pPr marL="1188720" lvl="3">
              <a:buFont typeface="Arial" panose="020B0604020202020204" pitchFamily="34" charset="0"/>
              <a:buChar char="•"/>
            </a:pPr>
            <a:r>
              <a:rPr lang="en-US" sz="1800" dirty="0"/>
              <a:t>The student has achieved their IEP goal(s)</a:t>
            </a:r>
          </a:p>
          <a:p>
            <a:pPr marL="1188720" lvl="3">
              <a:buFont typeface="Arial" panose="020B0604020202020204" pitchFamily="34" charset="0"/>
              <a:buChar char="•"/>
            </a:pPr>
            <a:r>
              <a:rPr lang="en-US" sz="1800" dirty="0"/>
              <a:t>A change in the student’s life that would require a change in services (i.e., new medication, family event, school event, etc.)</a:t>
            </a:r>
          </a:p>
        </p:txBody>
      </p:sp>
      <p:sp>
        <p:nvSpPr>
          <p:cNvPr id="4" name="Title 3">
            <a:extLst>
              <a:ext uri="{FF2B5EF4-FFF2-40B4-BE49-F238E27FC236}">
                <a16:creationId xmlns:a16="http://schemas.microsoft.com/office/drawing/2014/main" id="{3EB04A0E-97B6-BD24-6475-5611F7B492F0}"/>
              </a:ext>
            </a:extLst>
          </p:cNvPr>
          <p:cNvSpPr>
            <a:spLocks noGrp="1"/>
          </p:cNvSpPr>
          <p:nvPr>
            <p:ph type="title"/>
          </p:nvPr>
        </p:nvSpPr>
        <p:spPr/>
        <p:txBody>
          <a:bodyPr/>
          <a:lstStyle/>
          <a:p>
            <a:r>
              <a:rPr lang="en-US" dirty="0"/>
              <a:t>Review &amp; Revising The IEP	</a:t>
            </a:r>
          </a:p>
        </p:txBody>
      </p:sp>
    </p:spTree>
    <p:extLst>
      <p:ext uri="{BB962C8B-B14F-4D97-AF65-F5344CB8AC3E}">
        <p14:creationId xmlns:p14="http://schemas.microsoft.com/office/powerpoint/2010/main" val="3649838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D6D18D-063A-FA01-3DB7-A3511C2BDFA6}"/>
              </a:ext>
            </a:extLst>
          </p:cNvPr>
          <p:cNvSpPr>
            <a:spLocks noGrp="1"/>
          </p:cNvSpPr>
          <p:nvPr>
            <p:ph type="sldNum" idx="10"/>
          </p:nvPr>
        </p:nvSpPr>
        <p:spPr/>
        <p:txBody>
          <a:bodyPr/>
          <a:lstStyle/>
          <a:p>
            <a:fld id="{00000000-1234-1234-1234-123412341234}" type="slidenum">
              <a:rPr lang="en" smtClean="0"/>
              <a:pPr/>
              <a:t>19</a:t>
            </a:fld>
            <a:endParaRPr lang="en" dirty="0"/>
          </a:p>
        </p:txBody>
      </p:sp>
      <p:sp>
        <p:nvSpPr>
          <p:cNvPr id="3" name="Text Placeholder 2">
            <a:extLst>
              <a:ext uri="{FF2B5EF4-FFF2-40B4-BE49-F238E27FC236}">
                <a16:creationId xmlns:a16="http://schemas.microsoft.com/office/drawing/2014/main" id="{10499980-9C76-0D4E-6DC3-439CC490063D}"/>
              </a:ext>
            </a:extLst>
          </p:cNvPr>
          <p:cNvSpPr>
            <a:spLocks noGrp="1"/>
          </p:cNvSpPr>
          <p:nvPr>
            <p:ph type="body" sz="quarter" idx="12"/>
          </p:nvPr>
        </p:nvSpPr>
        <p:spPr/>
        <p:txBody>
          <a:bodyPr>
            <a:normAutofit/>
          </a:bodyPr>
          <a:lstStyle/>
          <a:p>
            <a:r>
              <a:rPr lang="en-US" dirty="0"/>
              <a:t>Code of Federal Regulations at 34 C.F.R. §300.324(a)(4)(</a:t>
            </a:r>
            <a:r>
              <a:rPr lang="en-US" dirty="0" err="1"/>
              <a:t>i</a:t>
            </a:r>
            <a:r>
              <a:rPr lang="en-US" dirty="0"/>
              <a:t>) provides: </a:t>
            </a:r>
          </a:p>
          <a:p>
            <a:pPr lvl="1"/>
            <a:r>
              <a:rPr lang="en-US" dirty="0"/>
              <a:t>“In making changes to a child’s IEP after the annual IEP Team meeting for a school year, the parent of a child with a disability and the public agency may agree not to convene an IEP Team meeting for the purposes of making those changes, and instead may develop a written document to amend or modify the child’s current IEP.”</a:t>
            </a:r>
          </a:p>
          <a:p>
            <a:r>
              <a:rPr lang="en-US" dirty="0"/>
              <a:t>If no meeting is held, documentation is key. </a:t>
            </a:r>
          </a:p>
        </p:txBody>
      </p:sp>
      <p:sp>
        <p:nvSpPr>
          <p:cNvPr id="4" name="Title 3">
            <a:extLst>
              <a:ext uri="{FF2B5EF4-FFF2-40B4-BE49-F238E27FC236}">
                <a16:creationId xmlns:a16="http://schemas.microsoft.com/office/drawing/2014/main" id="{6092D3BC-960D-34AB-D20C-4AAF330211D2}"/>
              </a:ext>
            </a:extLst>
          </p:cNvPr>
          <p:cNvSpPr>
            <a:spLocks noGrp="1"/>
          </p:cNvSpPr>
          <p:nvPr>
            <p:ph type="title"/>
          </p:nvPr>
        </p:nvSpPr>
        <p:spPr/>
        <p:txBody>
          <a:bodyPr>
            <a:normAutofit/>
          </a:bodyPr>
          <a:lstStyle/>
          <a:p>
            <a:r>
              <a:rPr lang="en-US" dirty="0"/>
              <a:t>Reviewing and Revising the IEP</a:t>
            </a:r>
          </a:p>
        </p:txBody>
      </p:sp>
    </p:spTree>
    <p:extLst>
      <p:ext uri="{BB962C8B-B14F-4D97-AF65-F5344CB8AC3E}">
        <p14:creationId xmlns:p14="http://schemas.microsoft.com/office/powerpoint/2010/main" val="41716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20F74D-D10E-BB75-0682-68A4D23CF9C2}"/>
              </a:ext>
            </a:extLst>
          </p:cNvPr>
          <p:cNvSpPr>
            <a:spLocks noGrp="1"/>
          </p:cNvSpPr>
          <p:nvPr>
            <p:ph type="sldNum" idx="10"/>
          </p:nvPr>
        </p:nvSpPr>
        <p:spPr/>
        <p:txBody>
          <a:bodyPr/>
          <a:lstStyle/>
          <a:p>
            <a:fld id="{00000000-1234-1234-1234-123412341234}" type="slidenum">
              <a:rPr lang="en" smtClean="0"/>
              <a:pPr/>
              <a:t>2</a:t>
            </a:fld>
            <a:endParaRPr lang="en" dirty="0"/>
          </a:p>
        </p:txBody>
      </p:sp>
      <p:sp>
        <p:nvSpPr>
          <p:cNvPr id="4" name="Text Placeholder 3">
            <a:extLst>
              <a:ext uri="{FF2B5EF4-FFF2-40B4-BE49-F238E27FC236}">
                <a16:creationId xmlns:a16="http://schemas.microsoft.com/office/drawing/2014/main" id="{47796475-AF6D-CADB-16DB-13E41C0266C9}"/>
              </a:ext>
            </a:extLst>
          </p:cNvPr>
          <p:cNvSpPr>
            <a:spLocks noGrp="1"/>
          </p:cNvSpPr>
          <p:nvPr>
            <p:ph sz="quarter" idx="14"/>
          </p:nvPr>
        </p:nvSpPr>
        <p:spPr/>
        <p:txBody>
          <a:bodyPr>
            <a:normAutofit/>
          </a:bodyPr>
          <a:lstStyle/>
          <a:p>
            <a:pPr>
              <a:spcBef>
                <a:spcPts val="150"/>
              </a:spcBef>
              <a:spcAft>
                <a:spcPts val="150"/>
              </a:spcAft>
            </a:pPr>
            <a:r>
              <a:rPr lang="en-US" sz="1600" dirty="0"/>
              <a:t>Brigham Young University – Idaho</a:t>
            </a:r>
            <a:br>
              <a:rPr lang="en-US" sz="1600" dirty="0"/>
            </a:br>
            <a:r>
              <a:rPr lang="en-US" sz="1600" dirty="0"/>
              <a:t>B.S. Special Education, 2020</a:t>
            </a:r>
          </a:p>
          <a:p>
            <a:pPr lvl="1">
              <a:spcBef>
                <a:spcPts val="150"/>
              </a:spcBef>
              <a:spcAft>
                <a:spcPts val="150"/>
              </a:spcAft>
            </a:pPr>
            <a:r>
              <a:rPr lang="en-US" sz="1400" dirty="0"/>
              <a:t>Severe Disabilities emphasis</a:t>
            </a:r>
          </a:p>
          <a:p>
            <a:pPr>
              <a:spcBef>
                <a:spcPts val="150"/>
              </a:spcBef>
              <a:spcAft>
                <a:spcPts val="150"/>
              </a:spcAft>
            </a:pPr>
            <a:r>
              <a:rPr lang="en-US" sz="1600" dirty="0"/>
              <a:t>University of Idaho College of Law, J.D., 2020-2023</a:t>
            </a:r>
          </a:p>
          <a:p>
            <a:pPr lvl="1">
              <a:spcBef>
                <a:spcPts val="150"/>
              </a:spcBef>
              <a:spcAft>
                <a:spcPts val="150"/>
              </a:spcAft>
            </a:pPr>
            <a:r>
              <a:rPr lang="en-US" sz="1400" dirty="0"/>
              <a:t>Licensed in Idaho, Utah, and Wyoming</a:t>
            </a:r>
          </a:p>
          <a:p>
            <a:pPr>
              <a:spcBef>
                <a:spcPts val="150"/>
              </a:spcBef>
              <a:spcAft>
                <a:spcPts val="150"/>
              </a:spcAft>
            </a:pPr>
            <a:r>
              <a:rPr lang="en-US" sz="1600" dirty="0"/>
              <a:t>Associate Attorney with Hawley Troxell in Idaho Falls</a:t>
            </a:r>
          </a:p>
          <a:p>
            <a:pPr lvl="1">
              <a:spcBef>
                <a:spcPts val="150"/>
              </a:spcBef>
              <a:spcAft>
                <a:spcPts val="150"/>
              </a:spcAft>
            </a:pPr>
            <a:r>
              <a:rPr lang="en-US" sz="1400" dirty="0"/>
              <a:t>Special Education, Litigation, and Civil Defense</a:t>
            </a:r>
          </a:p>
        </p:txBody>
      </p:sp>
      <p:sp>
        <p:nvSpPr>
          <p:cNvPr id="5" name="Title 4">
            <a:extLst>
              <a:ext uri="{FF2B5EF4-FFF2-40B4-BE49-F238E27FC236}">
                <a16:creationId xmlns:a16="http://schemas.microsoft.com/office/drawing/2014/main" id="{541F96AF-6080-BBD8-7845-6EBB42F2551A}"/>
              </a:ext>
            </a:extLst>
          </p:cNvPr>
          <p:cNvSpPr>
            <a:spLocks noGrp="1"/>
          </p:cNvSpPr>
          <p:nvPr>
            <p:ph type="title"/>
          </p:nvPr>
        </p:nvSpPr>
        <p:spPr/>
        <p:txBody>
          <a:bodyPr/>
          <a:lstStyle/>
          <a:p>
            <a:r>
              <a:rPr lang="en-US" dirty="0"/>
              <a:t>About Me</a:t>
            </a:r>
          </a:p>
        </p:txBody>
      </p:sp>
      <p:pic>
        <p:nvPicPr>
          <p:cNvPr id="11" name="Picture 10" descr="A person holding a baby&#10;&#10;Description automatically generated">
            <a:extLst>
              <a:ext uri="{FF2B5EF4-FFF2-40B4-BE49-F238E27FC236}">
                <a16:creationId xmlns:a16="http://schemas.microsoft.com/office/drawing/2014/main" id="{545D0603-496F-0D56-6B19-7A2C9F356614}"/>
              </a:ext>
            </a:extLst>
          </p:cNvPr>
          <p:cNvPicPr>
            <a:picLocks noChangeAspect="1"/>
          </p:cNvPicPr>
          <p:nvPr/>
        </p:nvPicPr>
        <p:blipFill rotWithShape="1">
          <a:blip r:embed="rId3"/>
          <a:srcRect t="4532" b="2065"/>
          <a:stretch/>
        </p:blipFill>
        <p:spPr>
          <a:xfrm>
            <a:off x="4431125" y="2620518"/>
            <a:ext cx="1920240" cy="2391410"/>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C978CC2B-2107-4412-DFEA-16322C1940C9}"/>
              </a:ext>
            </a:extLst>
          </p:cNvPr>
          <p:cNvPicPr>
            <a:picLocks noChangeAspect="1"/>
          </p:cNvPicPr>
          <p:nvPr/>
        </p:nvPicPr>
        <p:blipFill rotWithShape="1">
          <a:blip r:embed="rId4"/>
          <a:srcRect t="12824"/>
          <a:stretch/>
        </p:blipFill>
        <p:spPr>
          <a:xfrm>
            <a:off x="4431126" y="131572"/>
            <a:ext cx="1920239" cy="2391410"/>
          </a:xfrm>
          <a:prstGeom prst="rect">
            <a:avLst/>
          </a:prstGeom>
        </p:spPr>
      </p:pic>
      <p:pic>
        <p:nvPicPr>
          <p:cNvPr id="6" name="Picture 5" descr="A child with a backpack&#10;&#10;AI-generated content may be incorrect.">
            <a:extLst>
              <a:ext uri="{FF2B5EF4-FFF2-40B4-BE49-F238E27FC236}">
                <a16:creationId xmlns:a16="http://schemas.microsoft.com/office/drawing/2014/main" id="{341B6204-C3F2-C198-5FA4-329E7A8A152C}"/>
              </a:ext>
            </a:extLst>
          </p:cNvPr>
          <p:cNvPicPr>
            <a:picLocks noChangeAspect="1"/>
          </p:cNvPicPr>
          <p:nvPr/>
        </p:nvPicPr>
        <p:blipFill>
          <a:blip r:embed="rId5"/>
          <a:stretch>
            <a:fillRect/>
          </a:stretch>
        </p:blipFill>
        <p:spPr>
          <a:xfrm>
            <a:off x="6644926" y="131572"/>
            <a:ext cx="1708405" cy="2391410"/>
          </a:xfrm>
          <a:prstGeom prst="rect">
            <a:avLst/>
          </a:prstGeom>
        </p:spPr>
      </p:pic>
      <p:pic>
        <p:nvPicPr>
          <p:cNvPr id="8" name="Picture 7" descr="A child in a pink coat and hat&#10;&#10;AI-generated content may be incorrect.">
            <a:extLst>
              <a:ext uri="{FF2B5EF4-FFF2-40B4-BE49-F238E27FC236}">
                <a16:creationId xmlns:a16="http://schemas.microsoft.com/office/drawing/2014/main" id="{544828F2-72CB-207D-9116-4743C2A54B69}"/>
              </a:ext>
            </a:extLst>
          </p:cNvPr>
          <p:cNvPicPr>
            <a:picLocks noChangeAspect="1"/>
          </p:cNvPicPr>
          <p:nvPr/>
        </p:nvPicPr>
        <p:blipFill>
          <a:blip r:embed="rId6"/>
          <a:stretch>
            <a:fillRect/>
          </a:stretch>
        </p:blipFill>
        <p:spPr>
          <a:xfrm>
            <a:off x="6644926" y="2620518"/>
            <a:ext cx="1760124" cy="2346833"/>
          </a:xfrm>
          <a:prstGeom prst="rect">
            <a:avLst/>
          </a:prstGeom>
        </p:spPr>
      </p:pic>
    </p:spTree>
    <p:extLst>
      <p:ext uri="{BB962C8B-B14F-4D97-AF65-F5344CB8AC3E}">
        <p14:creationId xmlns:p14="http://schemas.microsoft.com/office/powerpoint/2010/main" val="3430696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E7F47B-9729-ABBF-D4B6-99F24576C2AA}"/>
              </a:ext>
            </a:extLst>
          </p:cNvPr>
          <p:cNvSpPr>
            <a:spLocks noGrp="1"/>
          </p:cNvSpPr>
          <p:nvPr>
            <p:ph type="sldNum" idx="10"/>
          </p:nvPr>
        </p:nvSpPr>
        <p:spPr/>
        <p:txBody>
          <a:bodyPr/>
          <a:lstStyle/>
          <a:p>
            <a:fld id="{00000000-1234-1234-1234-123412341234}" type="slidenum">
              <a:rPr lang="en" smtClean="0"/>
              <a:pPr/>
              <a:t>20</a:t>
            </a:fld>
            <a:endParaRPr lang="en" dirty="0"/>
          </a:p>
        </p:txBody>
      </p:sp>
      <p:sp>
        <p:nvSpPr>
          <p:cNvPr id="3" name="Text Placeholder 2">
            <a:extLst>
              <a:ext uri="{FF2B5EF4-FFF2-40B4-BE49-F238E27FC236}">
                <a16:creationId xmlns:a16="http://schemas.microsoft.com/office/drawing/2014/main" id="{41EF287D-D119-427D-ACF7-F709638FB9BC}"/>
              </a:ext>
            </a:extLst>
          </p:cNvPr>
          <p:cNvSpPr>
            <a:spLocks noGrp="1"/>
          </p:cNvSpPr>
          <p:nvPr>
            <p:ph type="body" sz="quarter" idx="12"/>
          </p:nvPr>
        </p:nvSpPr>
        <p:spPr/>
        <p:txBody>
          <a:bodyPr/>
          <a:lstStyle/>
          <a:p>
            <a:r>
              <a:rPr lang="en-US" dirty="0"/>
              <a:t>What if the parent(s) do not want to/cannot meet to revise?</a:t>
            </a:r>
          </a:p>
          <a:p>
            <a:pPr lvl="1"/>
            <a:r>
              <a:rPr lang="en-US" dirty="0"/>
              <a:t>DOCUMENT, DOCUMENT, DOCUMENT</a:t>
            </a:r>
          </a:p>
          <a:p>
            <a:pPr lvl="2"/>
            <a:r>
              <a:rPr lang="en-US" dirty="0"/>
              <a:t>Phone calls</a:t>
            </a:r>
          </a:p>
          <a:p>
            <a:pPr lvl="2"/>
            <a:r>
              <a:rPr lang="en-US" dirty="0"/>
              <a:t>Emails</a:t>
            </a:r>
          </a:p>
          <a:p>
            <a:pPr lvl="2"/>
            <a:r>
              <a:rPr lang="en-US" dirty="0"/>
              <a:t>Letters</a:t>
            </a:r>
          </a:p>
          <a:p>
            <a:pPr lvl="1"/>
            <a:r>
              <a:rPr lang="en-US" dirty="0"/>
              <a:t>Stand-Ready letter</a:t>
            </a:r>
          </a:p>
          <a:p>
            <a:pPr lvl="1"/>
            <a:r>
              <a:rPr lang="en-US" dirty="0"/>
              <a:t>Due Process Hearing (if needed)</a:t>
            </a:r>
          </a:p>
          <a:p>
            <a:pPr marL="914400" lvl="2" indent="0">
              <a:buNone/>
            </a:pPr>
            <a:endParaRPr lang="en-US" dirty="0"/>
          </a:p>
        </p:txBody>
      </p:sp>
      <p:sp>
        <p:nvSpPr>
          <p:cNvPr id="4" name="Title 3">
            <a:extLst>
              <a:ext uri="{FF2B5EF4-FFF2-40B4-BE49-F238E27FC236}">
                <a16:creationId xmlns:a16="http://schemas.microsoft.com/office/drawing/2014/main" id="{1F5C5596-D8BD-9C3B-C8AE-840210A80C06}"/>
              </a:ext>
            </a:extLst>
          </p:cNvPr>
          <p:cNvSpPr>
            <a:spLocks noGrp="1"/>
          </p:cNvSpPr>
          <p:nvPr>
            <p:ph type="title"/>
          </p:nvPr>
        </p:nvSpPr>
        <p:spPr/>
        <p:txBody>
          <a:bodyPr/>
          <a:lstStyle/>
          <a:p>
            <a:r>
              <a:rPr lang="en-US" dirty="0"/>
              <a:t>Review and Revising the IEP</a:t>
            </a:r>
          </a:p>
        </p:txBody>
      </p:sp>
    </p:spTree>
    <p:extLst>
      <p:ext uri="{BB962C8B-B14F-4D97-AF65-F5344CB8AC3E}">
        <p14:creationId xmlns:p14="http://schemas.microsoft.com/office/powerpoint/2010/main" val="3829938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8BD829-E04D-BC91-DC87-33842D5F2AB9}"/>
              </a:ext>
            </a:extLst>
          </p:cNvPr>
          <p:cNvSpPr>
            <a:spLocks noGrp="1"/>
          </p:cNvSpPr>
          <p:nvPr>
            <p:ph type="sldNum" idx="10"/>
          </p:nvPr>
        </p:nvSpPr>
        <p:spPr/>
        <p:txBody>
          <a:bodyPr/>
          <a:lstStyle/>
          <a:p>
            <a:fld id="{00000000-1234-1234-1234-123412341234}" type="slidenum">
              <a:rPr lang="en" smtClean="0"/>
              <a:pPr/>
              <a:t>21</a:t>
            </a:fld>
            <a:endParaRPr lang="en" dirty="0"/>
          </a:p>
        </p:txBody>
      </p:sp>
      <p:sp>
        <p:nvSpPr>
          <p:cNvPr id="3" name="Text Placeholder 2">
            <a:extLst>
              <a:ext uri="{FF2B5EF4-FFF2-40B4-BE49-F238E27FC236}">
                <a16:creationId xmlns:a16="http://schemas.microsoft.com/office/drawing/2014/main" id="{6A7F3E30-1A9A-761E-CDAD-D0980F79EC2E}"/>
              </a:ext>
            </a:extLst>
          </p:cNvPr>
          <p:cNvSpPr>
            <a:spLocks noGrp="1"/>
          </p:cNvSpPr>
          <p:nvPr>
            <p:ph type="body" sz="quarter" idx="12"/>
          </p:nvPr>
        </p:nvSpPr>
        <p:spPr/>
        <p:txBody>
          <a:bodyPr>
            <a:normAutofit fontScale="77500" lnSpcReduction="20000"/>
          </a:bodyPr>
          <a:lstStyle/>
          <a:p>
            <a:r>
              <a:rPr lang="en-US" dirty="0"/>
              <a:t>Vague Goals</a:t>
            </a:r>
          </a:p>
          <a:p>
            <a:pPr lvl="1"/>
            <a:r>
              <a:rPr lang="en-US" dirty="0"/>
              <a:t>Student will improve reading skills (Good? Bad? How to Improve?)</a:t>
            </a:r>
          </a:p>
          <a:p>
            <a:pPr lvl="1"/>
            <a:r>
              <a:rPr lang="en-US" dirty="0"/>
              <a:t>With guidance and support from adults, [the student] will be able to respond to questions and suggestions from peers and add details to strengthen writing as needed(Good? Bad? How to improve?)</a:t>
            </a:r>
          </a:p>
          <a:p>
            <a:pPr lvl="1"/>
            <a:r>
              <a:rPr lang="en-US" dirty="0"/>
              <a:t>Student will be able to demonstrate command of the conventions of standard English grammar and usage when writing or speaking (Good? Bad? How to improve?)</a:t>
            </a:r>
          </a:p>
          <a:p>
            <a:r>
              <a:rPr lang="en-US" dirty="0"/>
              <a:t>Generic Accommodations</a:t>
            </a:r>
          </a:p>
          <a:p>
            <a:pPr lvl="1"/>
            <a:r>
              <a:rPr lang="en-US" dirty="0"/>
              <a:t>Provide verbal and written instructions (Good? Bad? How to improve?)</a:t>
            </a:r>
          </a:p>
          <a:p>
            <a:pPr lvl="1"/>
            <a:r>
              <a:rPr lang="en-US" dirty="0"/>
              <a:t>Use visual aids, graphic organizers, or manipulatives (Good? Bad? How to improve?)</a:t>
            </a:r>
          </a:p>
        </p:txBody>
      </p:sp>
      <p:sp>
        <p:nvSpPr>
          <p:cNvPr id="4" name="Title 3">
            <a:extLst>
              <a:ext uri="{FF2B5EF4-FFF2-40B4-BE49-F238E27FC236}">
                <a16:creationId xmlns:a16="http://schemas.microsoft.com/office/drawing/2014/main" id="{18F934DE-D998-AFB9-FFF1-09D29CC86E1C}"/>
              </a:ext>
            </a:extLst>
          </p:cNvPr>
          <p:cNvSpPr>
            <a:spLocks noGrp="1"/>
          </p:cNvSpPr>
          <p:nvPr>
            <p:ph type="title"/>
          </p:nvPr>
        </p:nvSpPr>
        <p:spPr/>
        <p:txBody>
          <a:bodyPr/>
          <a:lstStyle/>
          <a:p>
            <a:r>
              <a:rPr lang="en-US" dirty="0"/>
              <a:t>Common Pit-Falls</a:t>
            </a:r>
          </a:p>
        </p:txBody>
      </p:sp>
    </p:spTree>
    <p:extLst>
      <p:ext uri="{BB962C8B-B14F-4D97-AF65-F5344CB8AC3E}">
        <p14:creationId xmlns:p14="http://schemas.microsoft.com/office/powerpoint/2010/main" val="2127115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787407-3CA2-9BD2-0108-8F09E8915596}"/>
              </a:ext>
            </a:extLst>
          </p:cNvPr>
          <p:cNvSpPr>
            <a:spLocks noGrp="1"/>
          </p:cNvSpPr>
          <p:nvPr>
            <p:ph type="sldNum" idx="10"/>
          </p:nvPr>
        </p:nvSpPr>
        <p:spPr/>
        <p:txBody>
          <a:bodyPr/>
          <a:lstStyle/>
          <a:p>
            <a:fld id="{00000000-1234-1234-1234-123412341234}" type="slidenum">
              <a:rPr lang="en" smtClean="0"/>
              <a:pPr/>
              <a:t>22</a:t>
            </a:fld>
            <a:endParaRPr lang="en" dirty="0"/>
          </a:p>
        </p:txBody>
      </p:sp>
      <p:sp>
        <p:nvSpPr>
          <p:cNvPr id="3" name="Text Placeholder 2">
            <a:extLst>
              <a:ext uri="{FF2B5EF4-FFF2-40B4-BE49-F238E27FC236}">
                <a16:creationId xmlns:a16="http://schemas.microsoft.com/office/drawing/2014/main" id="{890857BD-999A-852D-AC7F-6EFAEA2C55BE}"/>
              </a:ext>
            </a:extLst>
          </p:cNvPr>
          <p:cNvSpPr>
            <a:spLocks noGrp="1"/>
          </p:cNvSpPr>
          <p:nvPr>
            <p:ph type="body" sz="quarter" idx="12"/>
          </p:nvPr>
        </p:nvSpPr>
        <p:spPr/>
        <p:txBody>
          <a:bodyPr>
            <a:normAutofit lnSpcReduction="10000"/>
          </a:bodyPr>
          <a:lstStyle/>
          <a:p>
            <a:r>
              <a:rPr lang="en-US" dirty="0"/>
              <a:t>Insufficient Data</a:t>
            </a:r>
          </a:p>
          <a:p>
            <a:pPr lvl="1"/>
            <a:r>
              <a:rPr lang="en-US" dirty="0"/>
              <a:t>Eligibility</a:t>
            </a:r>
          </a:p>
          <a:p>
            <a:pPr lvl="1"/>
            <a:r>
              <a:rPr lang="en-US" dirty="0"/>
              <a:t>Progress Monitoring</a:t>
            </a:r>
          </a:p>
          <a:p>
            <a:r>
              <a:rPr lang="en-US" dirty="0"/>
              <a:t>Lack of Collaboration</a:t>
            </a:r>
          </a:p>
          <a:p>
            <a:pPr lvl="1"/>
            <a:r>
              <a:rPr lang="en-US" dirty="0"/>
              <a:t>The IEP Team is a Team – everyone, especially the parents, should be involved. </a:t>
            </a:r>
          </a:p>
          <a:p>
            <a:r>
              <a:rPr lang="en-US" dirty="0"/>
              <a:t>Pre-Determination</a:t>
            </a:r>
          </a:p>
          <a:p>
            <a:pPr lvl="1"/>
            <a:r>
              <a:rPr lang="en-US" dirty="0"/>
              <a:t>IEP meetings are the time to develop the IEP, not present it to the parents. </a:t>
            </a:r>
          </a:p>
        </p:txBody>
      </p:sp>
      <p:sp>
        <p:nvSpPr>
          <p:cNvPr id="4" name="Title 3">
            <a:extLst>
              <a:ext uri="{FF2B5EF4-FFF2-40B4-BE49-F238E27FC236}">
                <a16:creationId xmlns:a16="http://schemas.microsoft.com/office/drawing/2014/main" id="{25738A0F-A2F8-13E7-6806-1B3783A7B7E6}"/>
              </a:ext>
            </a:extLst>
          </p:cNvPr>
          <p:cNvSpPr>
            <a:spLocks noGrp="1"/>
          </p:cNvSpPr>
          <p:nvPr>
            <p:ph type="title"/>
          </p:nvPr>
        </p:nvSpPr>
        <p:spPr/>
        <p:txBody>
          <a:bodyPr/>
          <a:lstStyle/>
          <a:p>
            <a:r>
              <a:rPr lang="en-US" dirty="0"/>
              <a:t>Common Pit-Falls</a:t>
            </a:r>
          </a:p>
        </p:txBody>
      </p:sp>
    </p:spTree>
    <p:extLst>
      <p:ext uri="{BB962C8B-B14F-4D97-AF65-F5344CB8AC3E}">
        <p14:creationId xmlns:p14="http://schemas.microsoft.com/office/powerpoint/2010/main" val="2734709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CB8E1C-00F4-B62D-EF9D-23EFA072EC47}"/>
              </a:ext>
            </a:extLst>
          </p:cNvPr>
          <p:cNvSpPr>
            <a:spLocks noGrp="1"/>
          </p:cNvSpPr>
          <p:nvPr>
            <p:ph type="sldNum" idx="10"/>
          </p:nvPr>
        </p:nvSpPr>
        <p:spPr/>
        <p:txBody>
          <a:bodyPr/>
          <a:lstStyle/>
          <a:p>
            <a:fld id="{00000000-1234-1234-1234-123412341234}" type="slidenum">
              <a:rPr lang="en" smtClean="0"/>
              <a:pPr/>
              <a:t>23</a:t>
            </a:fld>
            <a:endParaRPr lang="en" dirty="0"/>
          </a:p>
        </p:txBody>
      </p:sp>
      <p:sp>
        <p:nvSpPr>
          <p:cNvPr id="10" name="Title 3">
            <a:extLst>
              <a:ext uri="{FF2B5EF4-FFF2-40B4-BE49-F238E27FC236}">
                <a16:creationId xmlns:a16="http://schemas.microsoft.com/office/drawing/2014/main" id="{1233470D-0994-7E2E-55BF-86F941B19F99}"/>
              </a:ext>
            </a:extLst>
          </p:cNvPr>
          <p:cNvSpPr>
            <a:spLocks noGrp="1"/>
          </p:cNvSpPr>
          <p:nvPr>
            <p:ph type="title"/>
          </p:nvPr>
        </p:nvSpPr>
        <p:spPr>
          <a:xfrm>
            <a:off x="457200" y="64294"/>
            <a:ext cx="3772500" cy="993775"/>
          </a:xfrm>
        </p:spPr>
        <p:txBody>
          <a:bodyPr/>
          <a:lstStyle/>
          <a:p>
            <a:r>
              <a:rPr lang="en-US" dirty="0"/>
              <a:t>Key Takeaways</a:t>
            </a:r>
          </a:p>
        </p:txBody>
      </p:sp>
      <p:sp>
        <p:nvSpPr>
          <p:cNvPr id="11" name="Text Placeholder 6">
            <a:extLst>
              <a:ext uri="{FF2B5EF4-FFF2-40B4-BE49-F238E27FC236}">
                <a16:creationId xmlns:a16="http://schemas.microsoft.com/office/drawing/2014/main" id="{2AF24018-8C12-74BE-2047-D2231420AD4F}"/>
              </a:ext>
            </a:extLst>
          </p:cNvPr>
          <p:cNvSpPr txBox="1">
            <a:spLocks/>
          </p:cNvSpPr>
          <p:nvPr/>
        </p:nvSpPr>
        <p:spPr>
          <a:xfrm>
            <a:off x="457200" y="1122363"/>
            <a:ext cx="8033657" cy="3646487"/>
          </a:xfrm>
          <a:prstGeom prst="rect">
            <a:avLst/>
          </a:prstGeom>
        </p:spPr>
        <p:txBody>
          <a:bodyPr vert="horz" lIns="91440" tIns="45720" rIns="91440" bIns="45720" rtlCol="0">
            <a:normAutofit fontScale="62500" lnSpcReduction="20000"/>
          </a:bodyPr>
          <a:lstStyle>
            <a:defPPr marR="0" lvl="0" algn="l" rtl="0">
              <a:lnSpc>
                <a:spcPct val="100000"/>
              </a:lnSpc>
              <a:spcBef>
                <a:spcPts val="0"/>
              </a:spcBef>
              <a:spcAft>
                <a:spcPts val="0"/>
              </a:spcAft>
            </a:defPPr>
            <a:lvl1pPr marL="274320" marR="0" lvl="0" indent="-274320" algn="l" rtl="0" eaLnBrk="1" hangingPunct="1">
              <a:lnSpc>
                <a:spcPct val="100000"/>
              </a:lnSpc>
              <a:spcBef>
                <a:spcPts val="600"/>
              </a:spcBef>
              <a:spcAft>
                <a:spcPts val="600"/>
              </a:spcAft>
              <a:buClr>
                <a:srgbClr val="112C37"/>
              </a:buClr>
              <a:buSzPct val="100000"/>
              <a:buFont typeface="Arial" panose="020B0604020202020204" pitchFamily="34" charset="0"/>
              <a:buChar char="•"/>
              <a:defRPr sz="2400" b="0" i="0" u="none" strike="noStrike" cap="none">
                <a:solidFill>
                  <a:srgbClr val="112C37"/>
                </a:solidFill>
                <a:latin typeface="+mn-lt"/>
                <a:ea typeface="Arial"/>
                <a:cs typeface="Arial"/>
                <a:sym typeface="Arial"/>
              </a:defRPr>
            </a:lvl1pPr>
            <a:lvl2pPr marL="685800" marR="0" lvl="1" indent="-274320" algn="l" rtl="0" eaLnBrk="1" hangingPunct="1">
              <a:lnSpc>
                <a:spcPct val="100000"/>
              </a:lnSpc>
              <a:spcBef>
                <a:spcPts val="600"/>
              </a:spcBef>
              <a:spcAft>
                <a:spcPts val="600"/>
              </a:spcAft>
              <a:buClr>
                <a:srgbClr val="112C37"/>
              </a:buClr>
              <a:buFont typeface="Franklin Gothic Medium" panose="020B0603020102020204" pitchFamily="34" charset="0"/>
              <a:buChar char="−"/>
              <a:defRPr sz="2000" b="0" i="0" u="none" strike="noStrike" cap="none">
                <a:solidFill>
                  <a:srgbClr val="112C37"/>
                </a:solidFill>
                <a:latin typeface="+mn-lt"/>
                <a:ea typeface="Arial"/>
                <a:cs typeface="Arial"/>
                <a:sym typeface="Arial"/>
              </a:defRPr>
            </a:lvl2pPr>
            <a:lvl3pPr marL="1143000" marR="0" lvl="2" indent="-228600" algn="l" rtl="0" eaLnBrk="1" hangingPunct="1">
              <a:lnSpc>
                <a:spcPct val="100000"/>
              </a:lnSpc>
              <a:spcBef>
                <a:spcPts val="600"/>
              </a:spcBef>
              <a:spcAft>
                <a:spcPts val="600"/>
              </a:spcAft>
              <a:buClr>
                <a:srgbClr val="112C37"/>
              </a:buClr>
              <a:buSzPct val="100000"/>
              <a:buFont typeface="Wingdings" panose="05000000000000000000" pitchFamily="2" charset="2"/>
              <a:buChar char="§"/>
              <a:defRPr sz="1800" b="0" i="0" u="none" strike="noStrike" cap="none">
                <a:solidFill>
                  <a:srgbClr val="112C37"/>
                </a:solidFill>
                <a:latin typeface="+mn-lt"/>
                <a:ea typeface="Arial"/>
                <a:cs typeface="Arial"/>
                <a:sym typeface="Arial"/>
              </a:defRPr>
            </a:lvl3pPr>
            <a:lvl4pPr marL="1600200" marR="0" lvl="3" indent="-228600" algn="l" rtl="0" eaLnBrk="1" hangingPunct="1">
              <a:lnSpc>
                <a:spcPct val="100000"/>
              </a:lnSpc>
              <a:spcBef>
                <a:spcPts val="600"/>
              </a:spcBef>
              <a:spcAft>
                <a:spcPts val="600"/>
              </a:spcAft>
              <a:buClr>
                <a:srgbClr val="112C37"/>
              </a:buClr>
              <a:buFont typeface="Franklin Gothic Medium" panose="020B0603020102020204" pitchFamily="34" charset="0"/>
              <a:buChar char="−"/>
              <a:defRPr sz="1400" b="0" i="0" u="none" strike="noStrike" cap="none">
                <a:solidFill>
                  <a:srgbClr val="112C37"/>
                </a:solidFill>
                <a:latin typeface="+mn-lt"/>
                <a:ea typeface="Arial"/>
                <a:cs typeface="Arial"/>
                <a:sym typeface="Arial"/>
              </a:defRPr>
            </a:lvl4pPr>
            <a:lvl5pPr marL="2057400" marR="0" lvl="4" indent="-228600" algn="l" rtl="0" eaLnBrk="1" hangingPunct="1">
              <a:lnSpc>
                <a:spcPct val="100000"/>
              </a:lnSpc>
              <a:spcBef>
                <a:spcPts val="600"/>
              </a:spcBef>
              <a:spcAft>
                <a:spcPts val="600"/>
              </a:spcAft>
              <a:buClr>
                <a:srgbClr val="112C37"/>
              </a:buClr>
              <a:buSzPct val="100000"/>
              <a:buFont typeface="Arial" panose="020B0604020202020204" pitchFamily="34" charset="0"/>
              <a:buChar char="•"/>
              <a:defRPr sz="1200" b="0" i="0" u="none" strike="noStrike" cap="none">
                <a:solidFill>
                  <a:srgbClr val="112C37"/>
                </a:solidFill>
                <a:latin typeface="+mn-lt"/>
                <a:ea typeface="Arial"/>
                <a:cs typeface="Arial"/>
                <a:sym typeface="Arial"/>
              </a:defRPr>
            </a:lvl5pPr>
            <a:lvl6pPr marL="171450" marR="0" lvl="5" indent="-171450" algn="l" rtl="0" eaLnBrk="1" hangingPunct="1">
              <a:lnSpc>
                <a:spcPct val="100000"/>
              </a:lnSpc>
              <a:spcBef>
                <a:spcPts val="0"/>
              </a:spcBef>
              <a:spcAft>
                <a:spcPts val="0"/>
              </a:spcAft>
              <a:buClr>
                <a:srgbClr val="112C37"/>
              </a:buClr>
              <a:buFont typeface="Wingdings" panose="05000000000000000000" pitchFamily="2" charset="2"/>
              <a:buChar char="§"/>
              <a:defRPr sz="800" b="0" i="0" u="none" strike="noStrike" cap="none" spc="0" baseline="0">
                <a:solidFill>
                  <a:srgbClr val="112C37"/>
                </a:solidFill>
                <a:latin typeface="+mn-lt"/>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L="171450" marR="0" lvl="7" indent="-171450" algn="l" rtl="0" eaLnBrk="1" hangingPunct="1">
              <a:lnSpc>
                <a:spcPct val="100000"/>
              </a:lnSpc>
              <a:spcBef>
                <a:spcPts val="0"/>
              </a:spcBef>
              <a:spcAft>
                <a:spcPts val="0"/>
              </a:spcAft>
              <a:buClr>
                <a:srgbClr val="000000"/>
              </a:buClr>
              <a:buFont typeface="Arial" panose="020B0604020202020204" pitchFamily="34" charset="0"/>
              <a:buChar char="•"/>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dirty="0"/>
              <a:t>IEPs must be reasonably calculated for progress</a:t>
            </a:r>
          </a:p>
          <a:p>
            <a:pPr marL="731520" lvl="2">
              <a:buFont typeface="Arial" panose="020B0604020202020204" pitchFamily="34" charset="0"/>
              <a:buChar char="•"/>
            </a:pPr>
            <a:r>
              <a:rPr lang="en-US" dirty="0"/>
              <a:t>A legally defensible IEP ensures the student makes meaningful progress appropriate to their unique circumstances (</a:t>
            </a:r>
            <a:r>
              <a:rPr lang="en-US" dirty="0" err="1"/>
              <a:t>Endrew</a:t>
            </a:r>
            <a:r>
              <a:rPr lang="en-US" dirty="0"/>
              <a:t> F. v. Douglas Cnty. Sch. Dist.)</a:t>
            </a:r>
          </a:p>
          <a:p>
            <a:pPr marL="274320" lvl="1">
              <a:buSzPct val="100000"/>
              <a:buFont typeface="Arial" panose="020B0604020202020204" pitchFamily="34" charset="0"/>
              <a:buChar char="•"/>
            </a:pPr>
            <a:r>
              <a:rPr lang="en-US" sz="2400" dirty="0"/>
              <a:t>Thorough Documentation and Consideration is Critical</a:t>
            </a:r>
          </a:p>
          <a:p>
            <a:pPr marL="731520" lvl="2">
              <a:buFont typeface="Arial" panose="020B0604020202020204" pitchFamily="34" charset="0"/>
              <a:buChar char="•"/>
            </a:pPr>
            <a:r>
              <a:rPr lang="en-US" dirty="0"/>
              <a:t>Clearly document what was considered, what was not considered, and what was decided.</a:t>
            </a:r>
          </a:p>
          <a:p>
            <a:pPr marL="274320" lvl="1">
              <a:buSzPct val="100000"/>
              <a:buFont typeface="Arial" panose="020B0604020202020204" pitchFamily="34" charset="0"/>
              <a:buChar char="•"/>
            </a:pPr>
            <a:r>
              <a:rPr lang="en-US" sz="2400" dirty="0"/>
              <a:t>Goals Must Be Clear and Objectively Measurable</a:t>
            </a:r>
          </a:p>
          <a:p>
            <a:pPr marL="731520" lvl="2">
              <a:buFont typeface="Arial" panose="020B0604020202020204" pitchFamily="34" charset="0"/>
              <a:buChar char="•"/>
            </a:pPr>
            <a:r>
              <a:rPr lang="en-US" sz="2200" dirty="0"/>
              <a:t>Goals should be specific, objective, and based on present levels</a:t>
            </a:r>
          </a:p>
          <a:p>
            <a:pPr marL="731520" lvl="2">
              <a:buFont typeface="Arial" panose="020B0604020202020204" pitchFamily="34" charset="0"/>
              <a:buChar char="•"/>
            </a:pPr>
            <a:r>
              <a:rPr lang="en-US" sz="2200" dirty="0"/>
              <a:t>Progress monitoring must be clear, consistent, and actionable.</a:t>
            </a:r>
          </a:p>
          <a:p>
            <a:pPr marL="274320" lvl="1">
              <a:buSzPct val="100000"/>
              <a:buFont typeface="Arial" panose="020B0604020202020204" pitchFamily="34" charset="0"/>
              <a:buChar char="•"/>
            </a:pPr>
            <a:r>
              <a:rPr lang="en-US" sz="2500" dirty="0"/>
              <a:t>Consider the 4 “Rachel H.” factors when determining the LRE</a:t>
            </a:r>
          </a:p>
          <a:p>
            <a:pPr marL="274320" lvl="1">
              <a:buSzPct val="100000"/>
              <a:buFont typeface="Arial" panose="020B0604020202020204" pitchFamily="34" charset="0"/>
              <a:buChar char="•"/>
            </a:pPr>
            <a:r>
              <a:rPr lang="en-US" sz="2500" dirty="0"/>
              <a:t>IEPs Are Not Form Documents</a:t>
            </a:r>
          </a:p>
          <a:p>
            <a:pPr marL="731520" lvl="2">
              <a:buFont typeface="Arial" panose="020B0604020202020204" pitchFamily="34" charset="0"/>
              <a:buChar char="•"/>
            </a:pPr>
            <a:r>
              <a:rPr lang="en-US" sz="2300" dirty="0"/>
              <a:t>Review and Revise the IEPs as often as needed. Once per year is the </a:t>
            </a:r>
            <a:r>
              <a:rPr lang="en-US" sz="2300" u="sng" dirty="0"/>
              <a:t>minimum</a:t>
            </a:r>
            <a:r>
              <a:rPr lang="en-US" sz="2300" dirty="0"/>
              <a:t> requirement. </a:t>
            </a:r>
          </a:p>
          <a:p>
            <a:pPr marL="914400" lvl="2" indent="0">
              <a:buNone/>
            </a:pPr>
            <a:endParaRPr lang="en-US" dirty="0"/>
          </a:p>
          <a:p>
            <a:endParaRPr lang="en-US" dirty="0"/>
          </a:p>
          <a:p>
            <a:endParaRPr lang="en-US" dirty="0"/>
          </a:p>
        </p:txBody>
      </p:sp>
    </p:spTree>
    <p:extLst>
      <p:ext uri="{BB962C8B-B14F-4D97-AF65-F5344CB8AC3E}">
        <p14:creationId xmlns:p14="http://schemas.microsoft.com/office/powerpoint/2010/main" val="396888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09DD-A3CD-6515-938A-8309333EEB99}"/>
              </a:ext>
            </a:extLst>
          </p:cNvPr>
          <p:cNvSpPr>
            <a:spLocks noGrp="1"/>
          </p:cNvSpPr>
          <p:nvPr>
            <p:ph type="title"/>
          </p:nvPr>
        </p:nvSpPr>
        <p:spPr/>
        <p:txBody>
          <a:bodyPr/>
          <a:lstStyle/>
          <a:p>
            <a:r>
              <a:rPr lang="en-US" dirty="0"/>
              <a:t>Questions?</a:t>
            </a:r>
          </a:p>
        </p:txBody>
      </p:sp>
      <p:sp>
        <p:nvSpPr>
          <p:cNvPr id="3" name="Subtitle 2">
            <a:extLst>
              <a:ext uri="{FF2B5EF4-FFF2-40B4-BE49-F238E27FC236}">
                <a16:creationId xmlns:a16="http://schemas.microsoft.com/office/drawing/2014/main" id="{93F48531-266C-958A-1C5B-59F019B081F6}"/>
              </a:ext>
            </a:extLst>
          </p:cNvPr>
          <p:cNvSpPr>
            <a:spLocks noGrp="1"/>
          </p:cNvSpPr>
          <p:nvPr>
            <p:ph type="subTitle" idx="1"/>
          </p:nvPr>
        </p:nvSpPr>
        <p:spPr/>
        <p:txBody>
          <a:bodyPr/>
          <a:lstStyle/>
          <a:p>
            <a:r>
              <a:rPr lang="en-US" dirty="0"/>
              <a:t>Thank you!</a:t>
            </a:r>
          </a:p>
        </p:txBody>
      </p:sp>
      <p:pic>
        <p:nvPicPr>
          <p:cNvPr id="6" name="Picture Placeholder 5" descr="A person raising her hand in front of a screen&#10;&#10;Description automatically generated">
            <a:extLst>
              <a:ext uri="{FF2B5EF4-FFF2-40B4-BE49-F238E27FC236}">
                <a16:creationId xmlns:a16="http://schemas.microsoft.com/office/drawing/2014/main" id="{69A35D01-79A3-71F3-9383-16A3EF8A0AEC}"/>
              </a:ext>
            </a:extLst>
          </p:cNvPr>
          <p:cNvPicPr>
            <a:picLocks noGrp="1" noChangeAspect="1"/>
          </p:cNvPicPr>
          <p:nvPr>
            <p:ph type="pic" idx="2"/>
          </p:nvPr>
        </p:nvPicPr>
        <p:blipFill rotWithShape="1">
          <a:blip r:embed="rId3"/>
          <a:srcRect l="-105" t="20388" r="3315" b="41270"/>
          <a:stretch/>
        </p:blipFill>
        <p:spPr>
          <a:xfrm>
            <a:off x="595407" y="2101179"/>
            <a:ext cx="7876986" cy="2080808"/>
          </a:xfrm>
        </p:spPr>
      </p:pic>
      <p:sp>
        <p:nvSpPr>
          <p:cNvPr id="7" name="Subtitle 2">
            <a:extLst>
              <a:ext uri="{FF2B5EF4-FFF2-40B4-BE49-F238E27FC236}">
                <a16:creationId xmlns:a16="http://schemas.microsoft.com/office/drawing/2014/main" id="{56EE1A0A-E06C-B73E-72D6-FE378CECFBD0}"/>
              </a:ext>
            </a:extLst>
          </p:cNvPr>
          <p:cNvSpPr txBox="1">
            <a:spLocks noGrp="1" noRot="1" noMove="1" noResize="1" noEditPoints="1" noAdjustHandles="1" noChangeArrowheads="1" noChangeShapeType="1"/>
          </p:cNvSpPr>
          <p:nvPr/>
        </p:nvSpPr>
        <p:spPr>
          <a:xfrm>
            <a:off x="3851881" y="4898217"/>
            <a:ext cx="1294237" cy="259614"/>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0" marR="0" lvl="0" indent="-342900" algn="l" rtl="0" eaLnBrk="1" hangingPunct="1">
              <a:lnSpc>
                <a:spcPct val="100000"/>
              </a:lnSpc>
              <a:spcBef>
                <a:spcPts val="0"/>
              </a:spcBef>
              <a:spcAft>
                <a:spcPts val="0"/>
              </a:spcAft>
              <a:buClr>
                <a:schemeClr val="lt1"/>
              </a:buClr>
              <a:buSzPts val="1500"/>
              <a:buFont typeface="Century Gothic"/>
              <a:buNone/>
              <a:defRPr sz="2000" b="0" i="0" u="none" strike="noStrike" cap="none" spc="50" baseline="0">
                <a:solidFill>
                  <a:schemeClr val="lt1"/>
                </a:solidFill>
                <a:latin typeface="+mn-lt"/>
                <a:ea typeface="Century Gothic"/>
                <a:cs typeface="Century Gothic"/>
                <a:sym typeface="Century Gothic"/>
              </a:defRPr>
            </a:lvl1pPr>
            <a:lvl2pPr marL="914400" marR="0" lvl="1"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2pPr>
            <a:lvl3pPr marL="1371600" marR="0" lvl="2"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3pPr>
            <a:lvl4pPr marL="1828800" marR="0" lvl="3"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4pPr>
            <a:lvl5pPr marL="2286000" marR="0" lvl="4"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5pPr>
            <a:lvl6pPr marL="2743200" marR="0" lvl="5"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6pPr>
            <a:lvl7pPr marL="3200400" marR="0" lvl="6"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7pPr>
            <a:lvl8pPr marL="3657600" marR="0" lvl="7"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8pPr>
            <a:lvl9pPr marL="4114800" marR="0" lvl="8" indent="-317500" algn="l" rtl="0" eaLnBrk="1" hangingPunct="1">
              <a:lnSpc>
                <a:spcPct val="100000"/>
              </a:lnSpc>
              <a:spcBef>
                <a:spcPts val="0"/>
              </a:spcBef>
              <a:spcAft>
                <a:spcPts val="0"/>
              </a:spcAft>
              <a:buClr>
                <a:schemeClr val="dk1"/>
              </a:buClr>
              <a:buSzPts val="1500"/>
              <a:buFont typeface="Century Gothic"/>
              <a:buNone/>
              <a:defRPr sz="1125" b="0" i="0" u="none" strike="noStrike" cap="none">
                <a:solidFill>
                  <a:schemeClr val="dk1"/>
                </a:solidFill>
                <a:latin typeface="Century Gothic"/>
                <a:ea typeface="Century Gothic"/>
                <a:cs typeface="Century Gothic"/>
                <a:sym typeface="Century Gothic"/>
              </a:defRPr>
            </a:lvl9pPr>
          </a:lstStyle>
          <a:p>
            <a:pPr algn="ctr"/>
            <a:r>
              <a:rPr lang="en-US" sz="900" dirty="0">
                <a:solidFill>
                  <a:srgbClr val="112C37"/>
                </a:solidFill>
              </a:rPr>
              <a:t>www.hawleytroxell.com</a:t>
            </a:r>
          </a:p>
        </p:txBody>
      </p:sp>
    </p:spTree>
    <p:extLst>
      <p:ext uri="{BB962C8B-B14F-4D97-AF65-F5344CB8AC3E}">
        <p14:creationId xmlns:p14="http://schemas.microsoft.com/office/powerpoint/2010/main" val="2535545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4D6808-9D69-16BC-4115-172752C08D6D}"/>
              </a:ext>
            </a:extLst>
          </p:cNvPr>
          <p:cNvSpPr>
            <a:spLocks noGrp="1"/>
          </p:cNvSpPr>
          <p:nvPr>
            <p:ph type="sldNum" idx="10"/>
          </p:nvPr>
        </p:nvSpPr>
        <p:spPr/>
        <p:txBody>
          <a:bodyPr/>
          <a:lstStyle/>
          <a:p>
            <a:fld id="{00000000-1234-1234-1234-123412341234}" type="slidenum">
              <a:rPr lang="en" smtClean="0"/>
              <a:pPr/>
              <a:t>3</a:t>
            </a:fld>
            <a:endParaRPr lang="en" dirty="0"/>
          </a:p>
        </p:txBody>
      </p:sp>
      <p:sp>
        <p:nvSpPr>
          <p:cNvPr id="3" name="Text Placeholder 2">
            <a:extLst>
              <a:ext uri="{FF2B5EF4-FFF2-40B4-BE49-F238E27FC236}">
                <a16:creationId xmlns:a16="http://schemas.microsoft.com/office/drawing/2014/main" id="{F9D8A0A0-F5A1-505A-F737-F459112E2EFA}"/>
              </a:ext>
            </a:extLst>
          </p:cNvPr>
          <p:cNvSpPr>
            <a:spLocks noGrp="1"/>
          </p:cNvSpPr>
          <p:nvPr>
            <p:ph type="body" sz="quarter" idx="12"/>
          </p:nvPr>
        </p:nvSpPr>
        <p:spPr/>
        <p:txBody>
          <a:bodyPr/>
          <a:lstStyle/>
          <a:p>
            <a:r>
              <a:rPr lang="en-US" dirty="0"/>
              <a:t>Topic: How to Draft Legally Defensible IEPs</a:t>
            </a:r>
          </a:p>
          <a:p>
            <a:r>
              <a:rPr lang="en-US" dirty="0"/>
              <a:t>Ground-Rules:</a:t>
            </a:r>
          </a:p>
          <a:p>
            <a:pPr lvl="1"/>
            <a:r>
              <a:rPr lang="en-US" dirty="0"/>
              <a:t>Ask questions as we go</a:t>
            </a:r>
          </a:p>
          <a:p>
            <a:pPr lvl="1"/>
            <a:r>
              <a:rPr lang="en-US" dirty="0"/>
              <a:t>Discussion is encouraged</a:t>
            </a:r>
          </a:p>
          <a:p>
            <a:pPr lvl="1"/>
            <a:r>
              <a:rPr lang="en-US" dirty="0"/>
              <a:t>Assume the best intentions of all attendees</a:t>
            </a:r>
          </a:p>
          <a:p>
            <a:pPr marL="411480" lvl="1" indent="0" algn="ctr">
              <a:buNone/>
            </a:pPr>
            <a:r>
              <a:rPr lang="en-US" dirty="0"/>
              <a:t>*This is not legal advice*</a:t>
            </a:r>
          </a:p>
        </p:txBody>
      </p:sp>
      <p:sp>
        <p:nvSpPr>
          <p:cNvPr id="4" name="Title 3">
            <a:extLst>
              <a:ext uri="{FF2B5EF4-FFF2-40B4-BE49-F238E27FC236}">
                <a16:creationId xmlns:a16="http://schemas.microsoft.com/office/drawing/2014/main" id="{823EC3D1-B5C3-BE25-51C1-182397731E26}"/>
              </a:ext>
            </a:extLst>
          </p:cNvPr>
          <p:cNvSpPr>
            <a:spLocks noGrp="1"/>
          </p:cNvSpPr>
          <p:nvPr>
            <p:ph type="title"/>
          </p:nvPr>
        </p:nvSpPr>
        <p:spPr/>
        <p:txBody>
          <a:bodyPr>
            <a:normAutofit/>
          </a:bodyPr>
          <a:lstStyle/>
          <a:p>
            <a:r>
              <a:rPr lang="en-US" dirty="0"/>
              <a:t>Format and Ground-Rules</a:t>
            </a:r>
          </a:p>
        </p:txBody>
      </p:sp>
    </p:spTree>
    <p:extLst>
      <p:ext uri="{BB962C8B-B14F-4D97-AF65-F5344CB8AC3E}">
        <p14:creationId xmlns:p14="http://schemas.microsoft.com/office/powerpoint/2010/main" val="895258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57FAE-F4C8-F8FF-BB22-69B604C4910E}"/>
              </a:ext>
            </a:extLst>
          </p:cNvPr>
          <p:cNvSpPr>
            <a:spLocks noGrp="1"/>
          </p:cNvSpPr>
          <p:nvPr>
            <p:ph type="sldNum" idx="10"/>
          </p:nvPr>
        </p:nvSpPr>
        <p:spPr/>
        <p:txBody>
          <a:bodyPr/>
          <a:lstStyle/>
          <a:p>
            <a:fld id="{00000000-1234-1234-1234-123412341234}" type="slidenum">
              <a:rPr lang="en" smtClean="0"/>
              <a:pPr/>
              <a:t>4</a:t>
            </a:fld>
            <a:endParaRPr lang="en" dirty="0"/>
          </a:p>
        </p:txBody>
      </p:sp>
      <p:sp>
        <p:nvSpPr>
          <p:cNvPr id="3" name="Text Placeholder 2">
            <a:extLst>
              <a:ext uri="{FF2B5EF4-FFF2-40B4-BE49-F238E27FC236}">
                <a16:creationId xmlns:a16="http://schemas.microsoft.com/office/drawing/2014/main" id="{2E9CD6DF-57F0-CF62-479E-8BC67BAC9ACD}"/>
              </a:ext>
            </a:extLst>
          </p:cNvPr>
          <p:cNvSpPr>
            <a:spLocks noGrp="1"/>
          </p:cNvSpPr>
          <p:nvPr>
            <p:ph type="body" sz="quarter" idx="12"/>
          </p:nvPr>
        </p:nvSpPr>
        <p:spPr/>
        <p:txBody>
          <a:bodyPr>
            <a:normAutofit/>
          </a:bodyPr>
          <a:lstStyle/>
          <a:p>
            <a:r>
              <a:rPr lang="en-US" dirty="0"/>
              <a:t>Developing the IEP</a:t>
            </a:r>
          </a:p>
          <a:p>
            <a:r>
              <a:rPr lang="en-US" dirty="0"/>
              <a:t>Contents of the IEP</a:t>
            </a:r>
          </a:p>
          <a:p>
            <a:r>
              <a:rPr lang="en-US" dirty="0"/>
              <a:t>Implementing the IEP</a:t>
            </a:r>
          </a:p>
        </p:txBody>
      </p:sp>
      <p:sp>
        <p:nvSpPr>
          <p:cNvPr id="4" name="Title 3">
            <a:extLst>
              <a:ext uri="{FF2B5EF4-FFF2-40B4-BE49-F238E27FC236}">
                <a16:creationId xmlns:a16="http://schemas.microsoft.com/office/drawing/2014/main" id="{38DE43B6-2B60-A897-2360-519B5729B4D1}"/>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71684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C69238-5ABD-5B7E-6D0C-02525AC8F9FF}"/>
              </a:ext>
            </a:extLst>
          </p:cNvPr>
          <p:cNvSpPr>
            <a:spLocks noGrp="1"/>
          </p:cNvSpPr>
          <p:nvPr>
            <p:ph type="sldNum" idx="10"/>
          </p:nvPr>
        </p:nvSpPr>
        <p:spPr/>
        <p:txBody>
          <a:bodyPr/>
          <a:lstStyle/>
          <a:p>
            <a:fld id="{00000000-1234-1234-1234-123412341234}" type="slidenum">
              <a:rPr lang="en" smtClean="0"/>
              <a:pPr/>
              <a:t>5</a:t>
            </a:fld>
            <a:endParaRPr lang="en" dirty="0"/>
          </a:p>
        </p:txBody>
      </p:sp>
      <p:sp>
        <p:nvSpPr>
          <p:cNvPr id="3" name="Text Placeholder 2">
            <a:extLst>
              <a:ext uri="{FF2B5EF4-FFF2-40B4-BE49-F238E27FC236}">
                <a16:creationId xmlns:a16="http://schemas.microsoft.com/office/drawing/2014/main" id="{61B86858-9816-0C64-0950-7713BF4C9938}"/>
              </a:ext>
            </a:extLst>
          </p:cNvPr>
          <p:cNvSpPr>
            <a:spLocks noGrp="1"/>
          </p:cNvSpPr>
          <p:nvPr>
            <p:ph type="body" sz="quarter" idx="12"/>
          </p:nvPr>
        </p:nvSpPr>
        <p:spPr/>
        <p:txBody>
          <a:bodyPr>
            <a:normAutofit/>
          </a:bodyPr>
          <a:lstStyle/>
          <a:p>
            <a:r>
              <a:rPr lang="en-US" dirty="0"/>
              <a:t>Eligibility</a:t>
            </a:r>
          </a:p>
          <a:p>
            <a:pPr lvl="1"/>
            <a:r>
              <a:rPr lang="en-US" dirty="0"/>
              <a:t>After obtaining parental consent LEAs have 60 days to complete the initial evaluation of the student and determine eligibility. </a:t>
            </a:r>
          </a:p>
          <a:p>
            <a:pPr marL="411480" lvl="1" indent="0">
              <a:buNone/>
            </a:pPr>
            <a:endParaRPr lang="en-US" dirty="0"/>
          </a:p>
          <a:p>
            <a:pPr marL="411480" lvl="1" indent="0">
              <a:buNone/>
            </a:pPr>
            <a:r>
              <a:rPr lang="en-US" sz="1400" dirty="0"/>
              <a:t>*RTI should be used before a referral is made, but it cannot be used to delay a referral or evaluation.*</a:t>
            </a:r>
          </a:p>
          <a:p>
            <a:pPr lvl="1"/>
            <a:endParaRPr lang="en-US" dirty="0"/>
          </a:p>
        </p:txBody>
      </p:sp>
      <p:sp>
        <p:nvSpPr>
          <p:cNvPr id="4" name="Title 3">
            <a:extLst>
              <a:ext uri="{FF2B5EF4-FFF2-40B4-BE49-F238E27FC236}">
                <a16:creationId xmlns:a16="http://schemas.microsoft.com/office/drawing/2014/main" id="{1CA0020A-BCE0-6EC7-11F8-A4C0C9451622}"/>
              </a:ext>
            </a:extLst>
          </p:cNvPr>
          <p:cNvSpPr>
            <a:spLocks noGrp="1"/>
          </p:cNvSpPr>
          <p:nvPr>
            <p:ph type="title"/>
          </p:nvPr>
        </p:nvSpPr>
        <p:spPr/>
        <p:txBody>
          <a:bodyPr/>
          <a:lstStyle/>
          <a:p>
            <a:r>
              <a:rPr lang="en-US" dirty="0"/>
              <a:t>Developing the IEP</a:t>
            </a:r>
          </a:p>
        </p:txBody>
      </p:sp>
    </p:spTree>
    <p:extLst>
      <p:ext uri="{BB962C8B-B14F-4D97-AF65-F5344CB8AC3E}">
        <p14:creationId xmlns:p14="http://schemas.microsoft.com/office/powerpoint/2010/main" val="194296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80D7E8-3DB3-DAEE-9681-EE0AABC14E7F}"/>
              </a:ext>
            </a:extLst>
          </p:cNvPr>
          <p:cNvSpPr>
            <a:spLocks noGrp="1"/>
          </p:cNvSpPr>
          <p:nvPr>
            <p:ph type="sldNum" idx="10"/>
          </p:nvPr>
        </p:nvSpPr>
        <p:spPr/>
        <p:txBody>
          <a:bodyPr/>
          <a:lstStyle/>
          <a:p>
            <a:fld id="{00000000-1234-1234-1234-123412341234}" type="slidenum">
              <a:rPr lang="en" smtClean="0"/>
              <a:pPr/>
              <a:t>6</a:t>
            </a:fld>
            <a:endParaRPr lang="en" dirty="0"/>
          </a:p>
        </p:txBody>
      </p:sp>
      <p:sp>
        <p:nvSpPr>
          <p:cNvPr id="3" name="Text Placeholder 2">
            <a:extLst>
              <a:ext uri="{FF2B5EF4-FFF2-40B4-BE49-F238E27FC236}">
                <a16:creationId xmlns:a16="http://schemas.microsoft.com/office/drawing/2014/main" id="{1AE381C9-9BFF-DF23-A3CB-2EA2EEE7F99A}"/>
              </a:ext>
            </a:extLst>
          </p:cNvPr>
          <p:cNvSpPr>
            <a:spLocks noGrp="1"/>
          </p:cNvSpPr>
          <p:nvPr>
            <p:ph type="body" sz="quarter" idx="12"/>
          </p:nvPr>
        </p:nvSpPr>
        <p:spPr/>
        <p:txBody>
          <a:bodyPr/>
          <a:lstStyle/>
          <a:p>
            <a:r>
              <a:rPr lang="en-US" dirty="0"/>
              <a:t>Who?</a:t>
            </a:r>
          </a:p>
          <a:p>
            <a:pPr lvl="1"/>
            <a:r>
              <a:rPr lang="en-US" dirty="0"/>
              <a:t>Required Participants</a:t>
            </a:r>
          </a:p>
          <a:p>
            <a:pPr lvl="2"/>
            <a:r>
              <a:rPr lang="en-US" dirty="0"/>
              <a:t>Parent(s)</a:t>
            </a:r>
          </a:p>
          <a:p>
            <a:pPr lvl="2"/>
            <a:r>
              <a:rPr lang="en-US" dirty="0"/>
              <a:t>General Education Teacher (at least 1)</a:t>
            </a:r>
          </a:p>
          <a:p>
            <a:pPr lvl="2"/>
            <a:r>
              <a:rPr lang="en-US" dirty="0"/>
              <a:t>Sped teacher</a:t>
            </a:r>
          </a:p>
          <a:p>
            <a:pPr lvl="2"/>
            <a:r>
              <a:rPr lang="en-US" dirty="0"/>
              <a:t>LEA Rep</a:t>
            </a:r>
          </a:p>
        </p:txBody>
      </p:sp>
      <p:sp>
        <p:nvSpPr>
          <p:cNvPr id="4" name="Title 3">
            <a:extLst>
              <a:ext uri="{FF2B5EF4-FFF2-40B4-BE49-F238E27FC236}">
                <a16:creationId xmlns:a16="http://schemas.microsoft.com/office/drawing/2014/main" id="{C9737513-1088-389E-6D17-2B4E1E07670E}"/>
              </a:ext>
            </a:extLst>
          </p:cNvPr>
          <p:cNvSpPr>
            <a:spLocks noGrp="1"/>
          </p:cNvSpPr>
          <p:nvPr>
            <p:ph type="title"/>
          </p:nvPr>
        </p:nvSpPr>
        <p:spPr/>
        <p:txBody>
          <a:bodyPr/>
          <a:lstStyle/>
          <a:p>
            <a:r>
              <a:rPr lang="en-US" dirty="0"/>
              <a:t>The IEP Meeting: Who? What? When?</a:t>
            </a:r>
          </a:p>
        </p:txBody>
      </p:sp>
    </p:spTree>
    <p:extLst>
      <p:ext uri="{BB962C8B-B14F-4D97-AF65-F5344CB8AC3E}">
        <p14:creationId xmlns:p14="http://schemas.microsoft.com/office/powerpoint/2010/main" val="629073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FA857-2C99-0160-75BD-8A5C40316282}"/>
              </a:ext>
            </a:extLst>
          </p:cNvPr>
          <p:cNvSpPr>
            <a:spLocks noGrp="1"/>
          </p:cNvSpPr>
          <p:nvPr>
            <p:ph type="sldNum" idx="10"/>
          </p:nvPr>
        </p:nvSpPr>
        <p:spPr/>
        <p:txBody>
          <a:bodyPr/>
          <a:lstStyle/>
          <a:p>
            <a:fld id="{00000000-1234-1234-1234-123412341234}" type="slidenum">
              <a:rPr lang="en" smtClean="0"/>
              <a:pPr/>
              <a:t>7</a:t>
            </a:fld>
            <a:endParaRPr lang="en" dirty="0"/>
          </a:p>
        </p:txBody>
      </p:sp>
      <p:sp>
        <p:nvSpPr>
          <p:cNvPr id="3" name="Text Placeholder 2">
            <a:extLst>
              <a:ext uri="{FF2B5EF4-FFF2-40B4-BE49-F238E27FC236}">
                <a16:creationId xmlns:a16="http://schemas.microsoft.com/office/drawing/2014/main" id="{8CE35F10-8BC0-D35F-208B-0C1A34E18FE6}"/>
              </a:ext>
            </a:extLst>
          </p:cNvPr>
          <p:cNvSpPr>
            <a:spLocks noGrp="1"/>
          </p:cNvSpPr>
          <p:nvPr>
            <p:ph type="body" sz="quarter" idx="12"/>
          </p:nvPr>
        </p:nvSpPr>
        <p:spPr/>
        <p:txBody>
          <a:bodyPr>
            <a:normAutofit fontScale="92500"/>
          </a:bodyPr>
          <a:lstStyle/>
          <a:p>
            <a:r>
              <a:rPr lang="en-US" dirty="0"/>
              <a:t>Who? (cont’d)</a:t>
            </a:r>
          </a:p>
          <a:p>
            <a:pPr lvl="1"/>
            <a:r>
              <a:rPr lang="en-US" dirty="0"/>
              <a:t>LEA Rep:</a:t>
            </a:r>
          </a:p>
          <a:p>
            <a:pPr lvl="2"/>
            <a:r>
              <a:rPr lang="en-US" dirty="0"/>
              <a:t>Qualified to provide or supervise special education program</a:t>
            </a:r>
          </a:p>
          <a:p>
            <a:pPr lvl="2"/>
            <a:r>
              <a:rPr lang="en-US" dirty="0"/>
              <a:t>Knows the general education curriculum</a:t>
            </a:r>
          </a:p>
          <a:p>
            <a:pPr lvl="2"/>
            <a:r>
              <a:rPr lang="en-US" dirty="0"/>
              <a:t>Knows availability and resources LEA can offer</a:t>
            </a:r>
          </a:p>
          <a:p>
            <a:pPr lvl="1"/>
            <a:r>
              <a:rPr lang="en-US" dirty="0"/>
              <a:t>Absences:</a:t>
            </a:r>
          </a:p>
          <a:p>
            <a:pPr lvl="2"/>
            <a:r>
              <a:rPr lang="en-US" dirty="0"/>
              <a:t>If a required person is unable to attend (with exception of the parent*), the parent must provide their written signature prior to the meeting. </a:t>
            </a:r>
          </a:p>
          <a:p>
            <a:pPr lvl="2"/>
            <a:endParaRPr lang="en-US" dirty="0"/>
          </a:p>
        </p:txBody>
      </p:sp>
      <p:sp>
        <p:nvSpPr>
          <p:cNvPr id="4" name="Title 3">
            <a:extLst>
              <a:ext uri="{FF2B5EF4-FFF2-40B4-BE49-F238E27FC236}">
                <a16:creationId xmlns:a16="http://schemas.microsoft.com/office/drawing/2014/main" id="{DC7FE33C-3AED-6F67-1F64-8CAC6BBAA219}"/>
              </a:ext>
            </a:extLst>
          </p:cNvPr>
          <p:cNvSpPr>
            <a:spLocks noGrp="1"/>
          </p:cNvSpPr>
          <p:nvPr>
            <p:ph type="title"/>
          </p:nvPr>
        </p:nvSpPr>
        <p:spPr/>
        <p:txBody>
          <a:bodyPr>
            <a:normAutofit/>
          </a:bodyPr>
          <a:lstStyle/>
          <a:p>
            <a:r>
              <a:rPr lang="en-US" dirty="0"/>
              <a:t>The IEP Meeting: Who? What? When?</a:t>
            </a:r>
          </a:p>
        </p:txBody>
      </p:sp>
    </p:spTree>
    <p:extLst>
      <p:ext uri="{BB962C8B-B14F-4D97-AF65-F5344CB8AC3E}">
        <p14:creationId xmlns:p14="http://schemas.microsoft.com/office/powerpoint/2010/main" val="240153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4CF980-A1C9-0F23-76DE-1C6B882E4BC6}"/>
              </a:ext>
            </a:extLst>
          </p:cNvPr>
          <p:cNvSpPr>
            <a:spLocks noGrp="1"/>
          </p:cNvSpPr>
          <p:nvPr>
            <p:ph type="sldNum" idx="10"/>
          </p:nvPr>
        </p:nvSpPr>
        <p:spPr/>
        <p:txBody>
          <a:bodyPr/>
          <a:lstStyle/>
          <a:p>
            <a:fld id="{00000000-1234-1234-1234-123412341234}" type="slidenum">
              <a:rPr lang="en" smtClean="0"/>
              <a:pPr/>
              <a:t>8</a:t>
            </a:fld>
            <a:endParaRPr lang="en" dirty="0"/>
          </a:p>
        </p:txBody>
      </p:sp>
      <p:sp>
        <p:nvSpPr>
          <p:cNvPr id="3" name="Text Placeholder 2">
            <a:extLst>
              <a:ext uri="{FF2B5EF4-FFF2-40B4-BE49-F238E27FC236}">
                <a16:creationId xmlns:a16="http://schemas.microsoft.com/office/drawing/2014/main" id="{1C055988-C65B-829A-3237-02A96985E83F}"/>
              </a:ext>
            </a:extLst>
          </p:cNvPr>
          <p:cNvSpPr>
            <a:spLocks noGrp="1"/>
          </p:cNvSpPr>
          <p:nvPr>
            <p:ph type="body" sz="quarter" idx="12"/>
          </p:nvPr>
        </p:nvSpPr>
        <p:spPr/>
        <p:txBody>
          <a:bodyPr>
            <a:normAutofit fontScale="92500" lnSpcReduction="10000"/>
          </a:bodyPr>
          <a:lstStyle/>
          <a:p>
            <a:r>
              <a:rPr lang="en-US" dirty="0"/>
              <a:t>Permissive Participants</a:t>
            </a:r>
          </a:p>
          <a:p>
            <a:pPr lvl="1"/>
            <a:r>
              <a:rPr lang="en-US" dirty="0"/>
              <a:t>Student (required for secondary IEP)</a:t>
            </a:r>
          </a:p>
          <a:p>
            <a:pPr lvl="1"/>
            <a:r>
              <a:rPr lang="en-US" dirty="0"/>
              <a:t>Related Services provider</a:t>
            </a:r>
          </a:p>
          <a:p>
            <a:pPr lvl="1"/>
            <a:r>
              <a:rPr lang="en-US" dirty="0"/>
              <a:t>Anyone else the parents may request</a:t>
            </a:r>
          </a:p>
          <a:p>
            <a:pPr lvl="2"/>
            <a:r>
              <a:rPr lang="en-US" dirty="0"/>
              <a:t>Prior teacher</a:t>
            </a:r>
          </a:p>
          <a:p>
            <a:pPr lvl="2"/>
            <a:r>
              <a:rPr lang="en-US" dirty="0"/>
              <a:t>Neighbor</a:t>
            </a:r>
          </a:p>
          <a:p>
            <a:pPr lvl="2"/>
            <a:r>
              <a:rPr lang="en-US" dirty="0"/>
              <a:t>Family friend</a:t>
            </a:r>
          </a:p>
          <a:p>
            <a:pPr lvl="2"/>
            <a:r>
              <a:rPr lang="en-US" dirty="0"/>
              <a:t>Professional advocate</a:t>
            </a:r>
          </a:p>
          <a:p>
            <a:pPr lvl="2"/>
            <a:r>
              <a:rPr lang="en-US" dirty="0"/>
              <a:t>Attorney*</a:t>
            </a:r>
          </a:p>
        </p:txBody>
      </p:sp>
      <p:sp>
        <p:nvSpPr>
          <p:cNvPr id="4" name="Title 3">
            <a:extLst>
              <a:ext uri="{FF2B5EF4-FFF2-40B4-BE49-F238E27FC236}">
                <a16:creationId xmlns:a16="http://schemas.microsoft.com/office/drawing/2014/main" id="{1A2D9BD3-D20F-3103-D7B3-E8C177CA3701}"/>
              </a:ext>
            </a:extLst>
          </p:cNvPr>
          <p:cNvSpPr>
            <a:spLocks noGrp="1"/>
          </p:cNvSpPr>
          <p:nvPr>
            <p:ph type="title"/>
          </p:nvPr>
        </p:nvSpPr>
        <p:spPr/>
        <p:txBody>
          <a:bodyPr/>
          <a:lstStyle/>
          <a:p>
            <a:r>
              <a:rPr lang="en-US" dirty="0"/>
              <a:t>The IEP Meeting: Who? What? When?	</a:t>
            </a:r>
          </a:p>
        </p:txBody>
      </p:sp>
    </p:spTree>
    <p:extLst>
      <p:ext uri="{BB962C8B-B14F-4D97-AF65-F5344CB8AC3E}">
        <p14:creationId xmlns:p14="http://schemas.microsoft.com/office/powerpoint/2010/main" val="4292956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3358B4-0FFD-62BC-E75D-DB9B8BF3042A}"/>
              </a:ext>
            </a:extLst>
          </p:cNvPr>
          <p:cNvSpPr>
            <a:spLocks noGrp="1"/>
          </p:cNvSpPr>
          <p:nvPr>
            <p:ph type="sldNum" idx="10"/>
          </p:nvPr>
        </p:nvSpPr>
        <p:spPr/>
        <p:txBody>
          <a:bodyPr/>
          <a:lstStyle/>
          <a:p>
            <a:fld id="{00000000-1234-1234-1234-123412341234}" type="slidenum">
              <a:rPr lang="en" smtClean="0"/>
              <a:pPr/>
              <a:t>9</a:t>
            </a:fld>
            <a:endParaRPr lang="en" dirty="0"/>
          </a:p>
        </p:txBody>
      </p:sp>
      <p:sp>
        <p:nvSpPr>
          <p:cNvPr id="3" name="Text Placeholder 2">
            <a:extLst>
              <a:ext uri="{FF2B5EF4-FFF2-40B4-BE49-F238E27FC236}">
                <a16:creationId xmlns:a16="http://schemas.microsoft.com/office/drawing/2014/main" id="{250A0DC5-0933-CF4C-097C-5320B1CA99CF}"/>
              </a:ext>
            </a:extLst>
          </p:cNvPr>
          <p:cNvSpPr>
            <a:spLocks noGrp="1"/>
          </p:cNvSpPr>
          <p:nvPr>
            <p:ph type="body" sz="quarter" idx="12"/>
          </p:nvPr>
        </p:nvSpPr>
        <p:spPr/>
        <p:txBody>
          <a:bodyPr>
            <a:normAutofit fontScale="85000" lnSpcReduction="20000"/>
          </a:bodyPr>
          <a:lstStyle/>
          <a:p>
            <a:r>
              <a:rPr lang="en-US" dirty="0"/>
              <a:t>What is an IEP?</a:t>
            </a:r>
          </a:p>
          <a:p>
            <a:pPr lvl="1"/>
            <a:r>
              <a:rPr lang="en-US" dirty="0"/>
              <a:t>A written plan which explains the provision of regular and/or special education and related services in the least restrictive environment designed to meet the student’s individual needs. </a:t>
            </a:r>
          </a:p>
          <a:p>
            <a:pPr lvl="1"/>
            <a:r>
              <a:rPr lang="en-US" dirty="0"/>
              <a:t>Special Education is specially designed instruction to meet the unique needs of a child with a disability.</a:t>
            </a:r>
          </a:p>
          <a:p>
            <a:pPr lvl="1"/>
            <a:r>
              <a:rPr lang="en-US" dirty="0"/>
              <a:t>The intent of the IDEA was to create a cooperative practice between the school district and the parents which ultimately results in an appropriate IEP for the student. </a:t>
            </a:r>
          </a:p>
          <a:p>
            <a:r>
              <a:rPr lang="en-US" i="1" dirty="0" err="1"/>
              <a:t>Endrew</a:t>
            </a:r>
            <a:r>
              <a:rPr lang="en-US" i="1" dirty="0"/>
              <a:t> F. v. Douglas Cnty Sch. Dist.</a:t>
            </a:r>
            <a:r>
              <a:rPr lang="en-US" dirty="0"/>
              <a:t> – An IEP must be “Reasonably calculated to enable a child to make progress appropriate in light of the child’s circumstances.” </a:t>
            </a:r>
            <a:endParaRPr lang="en-US" i="1" dirty="0"/>
          </a:p>
        </p:txBody>
      </p:sp>
      <p:sp>
        <p:nvSpPr>
          <p:cNvPr id="4" name="Title 3">
            <a:extLst>
              <a:ext uri="{FF2B5EF4-FFF2-40B4-BE49-F238E27FC236}">
                <a16:creationId xmlns:a16="http://schemas.microsoft.com/office/drawing/2014/main" id="{9F405268-CFEA-7A5E-63B3-F2DC7F90CAFB}"/>
              </a:ext>
            </a:extLst>
          </p:cNvPr>
          <p:cNvSpPr>
            <a:spLocks noGrp="1"/>
          </p:cNvSpPr>
          <p:nvPr>
            <p:ph type="title"/>
          </p:nvPr>
        </p:nvSpPr>
        <p:spPr/>
        <p:txBody>
          <a:bodyPr/>
          <a:lstStyle/>
          <a:p>
            <a:r>
              <a:rPr lang="en-US" dirty="0"/>
              <a:t>Developing the IEP	</a:t>
            </a:r>
          </a:p>
        </p:txBody>
      </p:sp>
    </p:spTree>
    <p:extLst>
      <p:ext uri="{BB962C8B-B14F-4D97-AF65-F5344CB8AC3E}">
        <p14:creationId xmlns:p14="http://schemas.microsoft.com/office/powerpoint/2010/main" val="849003059"/>
      </p:ext>
    </p:extLst>
  </p:cSld>
  <p:clrMapOvr>
    <a:masterClrMapping/>
  </p:clrMapOvr>
</p:sld>
</file>

<file path=ppt/theme/theme1.xml><?xml version="1.0" encoding="utf-8"?>
<a:theme xmlns:a="http://schemas.openxmlformats.org/drawingml/2006/main" name="1_HT PPT Theme 2023">
  <a:themeElements>
    <a:clrScheme name="Simple Light">
      <a:dk1>
        <a:srgbClr val="112C37"/>
      </a:dk1>
      <a:lt1>
        <a:srgbClr val="FFFFFF"/>
      </a:lt1>
      <a:dk2>
        <a:srgbClr val="EFEFEF"/>
      </a:dk2>
      <a:lt2>
        <a:srgbClr val="82B4E1"/>
      </a:lt2>
      <a:accent1>
        <a:srgbClr val="112C37"/>
      </a:accent1>
      <a:accent2>
        <a:srgbClr val="82B4E1"/>
      </a:accent2>
      <a:accent3>
        <a:srgbClr val="E0B63B"/>
      </a:accent3>
      <a:accent4>
        <a:srgbClr val="EFEFEF"/>
      </a:accent4>
      <a:accent5>
        <a:srgbClr val="82B4E1"/>
      </a:accent5>
      <a:accent6>
        <a:srgbClr val="FFFFFF"/>
      </a:accent6>
      <a:hlink>
        <a:srgbClr val="0B5394"/>
      </a:hlink>
      <a:folHlink>
        <a:srgbClr val="0097A7"/>
      </a:folHlink>
    </a:clrScheme>
    <a:fontScheme name="Custom 2">
      <a:majorFont>
        <a:latin typeface="Arboria-Bold"/>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Template - 2023 Redesign" id="{CB057AD7-8CFE-4E6C-AC41-5F3F4579062F}" vid="{BB8F5EFC-3C75-4B48-A791-CB74636029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1102</TotalTime>
  <Words>1891</Words>
  <Application>Microsoft Office PowerPoint</Application>
  <PresentationFormat>On-screen Show (16:9)</PresentationFormat>
  <Paragraphs>194</Paragraphs>
  <Slides>24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Wingdings</vt:lpstr>
      <vt:lpstr>Arboria-Bold</vt:lpstr>
      <vt:lpstr>Franklin Gothic Medium</vt:lpstr>
      <vt:lpstr>Arial</vt:lpstr>
      <vt:lpstr>Century Gothic</vt:lpstr>
      <vt:lpstr>1_HT PPT Theme 2023</vt:lpstr>
      <vt:lpstr>Writing Legally Defensible IEPs</vt:lpstr>
      <vt:lpstr>About Me</vt:lpstr>
      <vt:lpstr>Format and Ground-Rules</vt:lpstr>
      <vt:lpstr>Agenda</vt:lpstr>
      <vt:lpstr>Developing the IEP</vt:lpstr>
      <vt:lpstr>The IEP Meeting: Who? What? When?</vt:lpstr>
      <vt:lpstr>The IEP Meeting: Who? What? When?</vt:lpstr>
      <vt:lpstr>The IEP Meeting: Who? What? When? </vt:lpstr>
      <vt:lpstr>Developing the IEP </vt:lpstr>
      <vt:lpstr>Developing the IEP</vt:lpstr>
      <vt:lpstr>Developing the IEP</vt:lpstr>
      <vt:lpstr>Developing the IEP </vt:lpstr>
      <vt:lpstr>Developing the IEP </vt:lpstr>
      <vt:lpstr>Developing the IEP</vt:lpstr>
      <vt:lpstr>Developing the IEP </vt:lpstr>
      <vt:lpstr>Developing the IEP </vt:lpstr>
      <vt:lpstr>Developing the IEP</vt:lpstr>
      <vt:lpstr>Review &amp; Revising The IEP </vt:lpstr>
      <vt:lpstr>Reviewing and Revising the IEP</vt:lpstr>
      <vt:lpstr>Review and Revising the IEP</vt:lpstr>
      <vt:lpstr>Common Pit-Falls</vt:lpstr>
      <vt:lpstr>Common Pit-Falls</vt:lpstr>
      <vt:lpstr>Key Takeaways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Shane Storer</dc:creator>
  <cp:lastModifiedBy>Ryan Spencer</cp:lastModifiedBy>
  <cp:revision>48</cp:revision>
  <cp:lastPrinted>2023-08-18T14:56:21Z</cp:lastPrinted>
  <dcterms:created xsi:type="dcterms:W3CDTF">2023-08-21T21:40:52Z</dcterms:created>
  <dcterms:modified xsi:type="dcterms:W3CDTF">2025-03-12T16:16:21Z</dcterms:modified>
</cp:coreProperties>
</file>